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notesSlides/notesSlide2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6213" r:id="rId5"/>
    <p:sldMasterId id="2147486412" r:id="rId6"/>
    <p:sldMasterId id="2147486425" r:id="rId7"/>
  </p:sldMasterIdLst>
  <p:notesMasterIdLst>
    <p:notesMasterId r:id="rId40"/>
  </p:notesMasterIdLst>
  <p:handoutMasterIdLst>
    <p:handoutMasterId r:id="rId41"/>
  </p:handoutMasterIdLst>
  <p:sldIdLst>
    <p:sldId id="276" r:id="rId8"/>
    <p:sldId id="262" r:id="rId9"/>
    <p:sldId id="259" r:id="rId10"/>
    <p:sldId id="261" r:id="rId11"/>
    <p:sldId id="463" r:id="rId12"/>
    <p:sldId id="464" r:id="rId13"/>
    <p:sldId id="1948" r:id="rId14"/>
    <p:sldId id="2132" r:id="rId15"/>
    <p:sldId id="382" r:id="rId16"/>
    <p:sldId id="1945" r:id="rId17"/>
    <p:sldId id="1946" r:id="rId18"/>
    <p:sldId id="1947" r:id="rId19"/>
    <p:sldId id="472" r:id="rId20"/>
    <p:sldId id="1944" r:id="rId21"/>
    <p:sldId id="1999" r:id="rId22"/>
    <p:sldId id="2000" r:id="rId23"/>
    <p:sldId id="442" r:id="rId24"/>
    <p:sldId id="1951" r:id="rId25"/>
    <p:sldId id="1993" r:id="rId26"/>
    <p:sldId id="266" r:id="rId27"/>
    <p:sldId id="445" r:id="rId28"/>
    <p:sldId id="446" r:id="rId29"/>
    <p:sldId id="447" r:id="rId30"/>
    <p:sldId id="1936" r:id="rId31"/>
    <p:sldId id="1937" r:id="rId32"/>
    <p:sldId id="1939" r:id="rId33"/>
    <p:sldId id="1938" r:id="rId34"/>
    <p:sldId id="272" r:id="rId35"/>
    <p:sldId id="2130" r:id="rId36"/>
    <p:sldId id="274" r:id="rId37"/>
    <p:sldId id="1991" r:id="rId38"/>
    <p:sldId id="275" r:id="rId39"/>
  </p:sldIdLst>
  <p:sldSz cx="9144000" cy="6858000" type="screen4x3"/>
  <p:notesSz cx="9939338" cy="6807200"/>
  <p:embeddedFontLst>
    <p:embeddedFont>
      <p:font typeface="Dreaming Outloud Pro" panose="03050502040302030504" pitchFamily="66" charset="0"/>
      <p:regular r:id="rId42"/>
      <p:italic r:id="rId43"/>
    </p:embeddedFont>
  </p:embeddedFontLst>
  <p:custDataLst>
    <p:tags r:id="rId4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799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pos="2880" userDrawn="1">
          <p15:clr>
            <a:srgbClr val="A4A3A4"/>
          </p15:clr>
        </p15:guide>
        <p15:guide id="4" pos="5465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4" userDrawn="1">
          <p15:clr>
            <a:srgbClr val="A4A3A4"/>
          </p15:clr>
        </p15:guide>
        <p15:guide id="2" pos="313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CF1D125-CDAC-41BA-663D-FA2ED412B9D6}" name="Elizabeth Piaquadio" initials="" userId="S::epiaquadio@goodtogreatschools.org.au::52767243-7565-4b68-b9c1-5d2bede989b0" providerId="AD"/>
  <p188:author id="{8B2AFB2D-52C9-7914-F824-6D62E354FB96}" name="Anneliese Alloway" initials="AA" userId="S::aalloway@goodtogreatschools.org.au::37104bb2-bd9c-489d-94c0-efb51480a186" providerId="AD"/>
  <p188:author id="{C4288552-6D0E-8CC2-62D5-390F7A912CEC}" name="Abbas Kassem" initials="" userId="S::akassem@goodtogreatschools.org.au::b5422da9-d130-411e-8a14-2c174765e2f3" providerId="AD"/>
  <p188:author id="{D1F6F353-7F9F-36E3-9167-2545B50978AD}" name="Jane Hooper" initials="JH" userId="Jane Hooper" providerId="None"/>
  <p188:author id="{9136AA56-46D4-4334-1D20-AFB96207BF1F}" name="Chris Kohn" initials="CK" userId="S::CKohn@goodtogreatschools.org.au::3aea2124-5d9e-4894-ae32-e7c983671888" providerId="AD"/>
  <p188:author id="{DC9CBC65-D9B4-BACA-5DBD-076FB4B0287D}" name="Tara Tyrrell" initials="TT" userId="S::ttyrell@goodtogreatschools.org.au::67dc6626-2ece-4dc7-ac5a-9add06ec429c" providerId="AD"/>
  <p188:author id="{0CFF6A6C-F775-7EF9-6044-119895A6EBFE}" name="Jane Hooper" initials="JH" userId="S::jhooper@goodtogreatschools.org.au::afd12f8e-9b57-4b10-87a5-8fe4e40dc133" providerId="AD"/>
  <p188:author id="{A858C27E-DE66-476E-F0D9-1C44EA3E7CC1}" name="Chantal Rae" initials="CR" userId="S::crae@goodtogreatschools.org.au::a1db561e-73a2-489d-a119-0f73c1c2f06f" providerId="AD"/>
  <p188:author id="{3DF6BD83-7405-2DB1-FBFA-0F20D4D997B3}" name="Molly Cassidy" initials="MC" userId="S::mcassidy@goodtogreatschools.org.au::d9715768-0ab3-40da-bcfb-aa5473c32ede" providerId="AD"/>
  <p188:author id="{61F24C8E-4F80-85D9-6641-E81437142872}" name="Nir Tsfaty" initials="NT" userId="S::ntsfaty@goodtogreatschools.org.au::762a6422-3651-4187-b81b-4ebbb8019ec9" providerId="AD"/>
  <p188:author id="{9D08AB92-32FC-D059-33CF-F959DB8226BF}" name="Nadine Prince" initials="NP" userId="S::nprince@goodtogreatschools.org.au::a935aca9-513a-492d-957e-465cbe939dd1" providerId="AD"/>
  <p188:author id="{0AFB41B8-7167-5D76-51B8-A601870F901D}" name="Sara Hodgson Brown" initials="SH" userId="S::shodgsonbrown@goodtogreatschools.org.au::55abe0ab-6bea-4dc8-9867-e8721f5c6272" providerId="AD"/>
  <p188:author id="{0CF931EE-26ED-E2FE-023C-AC7F2EF7FD6F}" name="jane hooper" initials="jh" userId="273254cf8e85665a" providerId="Windows Live"/>
  <p188:author id="{71466BF0-DE09-E786-4421-9DBA1AFB3E25}" name="Debbie Keynes" initials="DK" userId="S::dkeynes@goodtogreatschools.org.au::1f9e99ae-ec68-410d-b657-439293d9a6c0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Sarah Derby" initials="SD" lastIdx="13" clrIdx="1">
    <p:extLst>
      <p:ext uri="{19B8F6BF-5375-455C-9EA6-DF929625EA0E}">
        <p15:presenceInfo xmlns:p15="http://schemas.microsoft.com/office/powerpoint/2012/main" userId="S::sderby@goodtogreatschools.org.au::96ac11a8-e08f-4580-ad22-f3a7e7fb1c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B1F6FD"/>
    <a:srgbClr val="7CF0FC"/>
    <a:srgbClr val="17B9F9"/>
    <a:srgbClr val="DE564F"/>
    <a:srgbClr val="07C3D7"/>
    <a:srgbClr val="96F2FC"/>
    <a:srgbClr val="8EF2FC"/>
    <a:srgbClr val="A1F4FD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CA7A1D-92DE-438D-B3C2-CE5DBAC236B0}" v="175" dt="2026-06-22T15:55:28.5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768" autoAdjust="0"/>
    <p:restoredTop sz="94713"/>
  </p:normalViewPr>
  <p:slideViewPr>
    <p:cSldViewPr snapToGrid="0">
      <p:cViewPr varScale="1">
        <p:scale>
          <a:sx n="87" d="100"/>
          <a:sy n="87" d="100"/>
        </p:scale>
        <p:origin x="701" y="82"/>
      </p:cViewPr>
      <p:guideLst>
        <p:guide orient="horz" pos="799"/>
        <p:guide pos="272"/>
        <p:guide pos="2880"/>
        <p:guide pos="5465"/>
        <p:guide orient="horz" pos="397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144"/>
        <p:guide pos="313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font" Target="fonts/font1.fntdata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notesMaster" Target="notesMasters/notesMaster1.xml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ags" Target="tags/tag1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font" Target="fonts/font2.fntdata"/><Relationship Id="rId48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presProps" Target="presProps.xml"/><Relationship Id="rId20" Type="http://schemas.openxmlformats.org/officeDocument/2006/relationships/slide" Target="slides/slide13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8888" y="0"/>
            <a:ext cx="4308130" cy="340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latin typeface="Calibri" panose="020F0502020204030204" pitchFamily="34" charset="0"/>
            </a:endParaRPr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8888" y="6465371"/>
            <a:ext cx="4308130" cy="3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2" tIns="45776" rIns="91552" bIns="45776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>
                <a:latin typeface="Calibri" panose="020F0502020204030204" pitchFamily="34" charset="0"/>
              </a:rPr>
              <a:pPr>
                <a:defRPr/>
              </a:pPr>
              <a:t>‹#›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06T08:49:03.715"/>
    </inkml:context>
    <inkml:brush xml:id="br0">
      <inkml:brushProperty name="width" value="0.10583" units="cm"/>
      <inkml:brushProperty name="height" value="0.10583" units="cm"/>
      <inkml:brushProperty name="color" value="#E71224"/>
    </inkml:brush>
  </inkml:definitions>
  <inkml:trace contextRef="#ctx0" brushRef="#br0">1242 77 24575,'21'-14'0,"0"0"0,-4 6 0,2 0 0,2 2 0,0 0 0,1 2 0,1 0 0,1 0-246,3 1 0,0 0 0,2 1 0,-1 2 49,-4-1 0,1 1 1,-1 1-1,1 1 0,-1 1 0,1 1 0,1 1 1,-1 1-1,0 2 0,-1 1 0,2 3 0,-1 1 1,-1 2-1,0 1 0,-1 2 33,-2-1 0,-2 2 0,1 1 0,-2 2 0,0 0 0,0 1 23,-2-1 1,0 2-1,-1 0 1,0 1-1,-1 0 1,0 1-1,-1 0 18,-1-1 0,-1 0 0,0 0 0,-1 1 0,0 1 0,0-1 0,-1 1 0,-1 0 13,0-2 1,-1 0 0,-1 1 0,1 0-1,-2 0 1,1 0 0,-1 0 0,0 1-1,0-1 0,-1 1 1,0 0 0,0 1 0,0-1-1,-1 1 1,0-1 0,-1 1 0,0 0-1,0 0 11,-2-2 1,0 1 0,0-1-1,-1 1 1,0 0 0,-1-1-1,0 1 1,0 0 0,0-1-1,-1 1 0,0-1 1,0 0 0,-1 0-1,0-1 1,0 1 0,0 0-1,-1 0 1,0-1 0,-1 0-1,0 0-11,-1 3 1,-1-1 0,0 0 0,-1 0-1,0 0 1,0 0 0,-1-1 0,0 1-1,-1-1 0,0-1 1,-1 0 0,0 0 0,-1 0-1,0-1 1,0 0 0,-1 0 0,0-1-1,0 0-13,-1 1 0,-1-1 0,-1 0 0,1-1 0,-1 0 0,-1 0 0,1-1 0,-1 0 0,0 0 0,0-1 0,-1 0 0,0-1 0,0 1 0,0-2 0,-1 0 0,1 0 84,-3 0 1,1 0-1,-1-1 1,0 0-1,0-1 1,0-1-1,0 0 146,-3 0 1,0-1 0,-1-1-1,0 0 1,0-2 0,0 0-108,3-3 0,-1-1 0,0 0 0,0-1 0,-1 0 0,1-1 0,-1-1 0,0 0 0,0-1 0,-1 0 0,1-1 0,-1-1 0,0-1 0,0 0 92,-2-1 1,0-1 0,0 0-1,0-2 1,-1 0 0,1-1-1,0-1-92,3 1 0,-1-2 0,1 0 0,0-1 0,-1 0 0,2-1 0,-1-1 0,1 0 0,1-1 0,0 0 0,0-1 0,1-1 0,-1 0 0,2-1 0,-1-1 0,1 1 0,1-1 0,0-1 0,0 0 0,1-1 0,0 0 0,0 0 0,1 0 0,1-1 117,-2-2 0,1 0 0,1 0 0,0-1 0,1 0 0,0 0 0,1-1-117,-2-2 0,2 0 0,0-1 0,0 0 0,2 0 0,-1 0 94,2 1 0,0 0 0,0-1 1,1 1-1,1-1 0,0 1-94,1-1 0,0 1 0,0 0 0,1-1 0,0 1 0,2-1 0,-1 1 0,2 0 0,0-1 0,0 1 0,1 0 0,0-1 0,1 0 0,0 0 0,0 0 0,1-1 0,0 1 0,0-1 0,1 0 0,0 0 0,1-1 0,0 1 0,1-1 0,0 1 0,1-1 0,0 0 0,0 0 0,1 0 0,1 0 0,1 0 0,0 0 0,0 0 0,1-1 0,1 1 0,1 0 0,1 0-43,-1 4 1,1 0 0,0 1 0,1-1 0,1 1 0,0-1 0,0 2 42,2-2 0,0 1 0,1 0 0,1 0 0,0 0 0,0 1 0,0 0 0,2 0 0,-1 0 0,2 0 0,-1 0 0,1 1 0,0 0 0,1 0 0,-1 1 0,1 1 0,0-1 0,0 1 0,1 0 0,0 1 0,0 0 0,-1 1 0,1 0 0,0 1 0,0 0 0,1 1 0,-1 0 0,0 0 144,3 0 1,0 0-1,0 0 1,0 1 0,1 0-1,-1 1-144,3-1 0,0 0 0,0 2 0,0-1 0,-1 2 196,-2 1 1,0 0-1,0 1 1,0 0 0,-1 1-110,3-1 0,0 0 0,-1 1 0,0 0 158,-2 1 1,-1 1 0,0 0 0,0 0-118,5-1 0,-1 1 0,0 0 199,-2 1 1,0 0 0,0 1-1,-3 1 1,0 0 0,0 1 163,5-1 1,0 2-1,-4 0 1,-1 1-1,-4 0 1,-1 1 491,7 3 0,-6 3 0,-5 0 0,-3 0-748,-2 0-235,-4-2 0,-1-3 0,-2-2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7T14:45:19.317"/>
    </inkml:context>
    <inkml:brush xml:id="br0">
      <inkml:brushProperty name="width" value="0.07938" units="cm"/>
      <inkml:brushProperty name="height" value="0.07938" units="cm"/>
      <inkml:brushProperty name="color" value="#525252"/>
    </inkml:brush>
  </inkml:definitions>
  <inkml:trace contextRef="#ctx0" brushRef="#br0">315 945 24575,'4'-32'0,"2"7"0,3-3 0,-2 3 0,4-2 0,0 0-197,-2 6 0,1-1 1,1 0-1,-1 0 0,2-1 33,0 2 0,0-1 0,1 1 0,0 1 0,0-1 0,2-1 23,-4 3 1,3 0-1,-1-1 1,1 3-1,1-2 1,-1 1-1,1 0 18,-2 3 0,2-2 0,-2 1 0,2 1 0,-1-1 0,1 1 0,1 1 0,-2 1-18,2-2 1,0 1-1,2 2 1,-2-1-1,1 0 1,-2 2-1,3 1 0,-2-1 1,0 2-1,0 1 1,1 0-1,0 2 1,-2-1-1,2 0 0,-1 3 1,0-1-1,-1 1 1,1 1-1,-1-1 1,0 3-1,1 0-23,0 1 0,1 1 0,-1 3 0,1-1 0,-1 2 0,0 0 0,-1 1 0,1 2 0,-1 1 0,0 0 0,0 3 0,-1 1 0,-1 3 0,1 1 0,0 2 0,-2 2 0,1 0 0,-2 1 0,0 2 0,0 0 0,-1 1 0,0 1 0,-1 2 0,0 0 0,-2 4 0,2 0 0,-1 3 0,-1-1 0,-2 2 0,2-1 46,-1 1 1,-1-1-1,0 3 1,-1-3 0,-1 4-1,1-2 118,-1-3 0,-1 0 0,0 1 0,0 0 0,-1 1 0,1-2 0,-2 3-1,1-5 1,0 1 0,0 1 0,-1 0-1,0 0 1,0 0 0,-1-1 0,0 1 0,-1 4 0,0 0 0,0 0 0,-1 0 0,0-1 0,0 0 0,0 2 0,0-6 0,-1 2 0,0-1 0,0 0 0,-1-1 0,0 1 0,-1 1 0,2-3 0,-3 0 0,1 0 0,-1-2 0,0 0 0,0 2 0,-1-3 0,0 1 0,0 0 0,0 0 0,-1-1 0,-1 0 0,1 0 0,0 1 0,-2-2 0,1-1 0,0 1 0,-2-1 0,1 0 0,0 0 0,-1 1 0,1-3 0,-2 0 0,0 0 0,1 0-74,-2-1 1,1 0-1,-1 1 1,-1-2-1,1-1 1,-1 1-1,1-3 1,-2 2 73,4-4 0,-2 1 0,0-1 0,0-2 0,-1 1 0,2 0 0,-2-2 0,1 1 0,-1-1 0,1-1 0,-1 0 0,0-2 0,0 1 0,-1-2 0,2 2 0,-2-3 0,1 1 0,0-1 0,-2 1 0,1-2 0,0 0 0,-1 0 0,1-1 0,0-1 0,0 0 0,-2 0-38,1-1 1,0 1-1,-1-2 1,1-1 0,-2 1-1,2-3 1,-1 2 37,3-3 0,-2 0 0,1 1 0,-2-1 0,3-2 0,-2-1 0,2 1 0,-3-2 0,1-1 0,-1-2 0,2 1 0,-1-3 0,1 0 0,-1 0 0,1-3 0,-1 0 0,1-1 0,1-2 0,0 0 93,0-2 0,2 0 0,-1-1 0,1-2 0,1 1 1,-1-1-94,-1-5 0,1-1 0,1 0 0,0-3 0,0-1 0,3 2 0,1 0 0,-1-2 0,1-2 0,1 1 0,1 0 0,-1-3 0,1-1 0,1 0 0,0-3 0,1 1 0,1-2-55,0 3 0,1-1 0,0 0 1,1-3-1,0 2 0,1-2 1,1 0 54,0 5 0,1-1 0,-1 0 0,2 0 0,0 0 0,0-1 0,0 0 0,1 0 0,2 1-63,-1 2 1,1-2-1,0 1 1,0-1-1,0 1 1,2-1-1,-1 0 1,1 2-1,0-2 1,1 2 62,-1 0 0,0 3 0,0-1 0,0-1 0,2 1 0,-2 0 0,2 0 0,0 0 0,0 0 0,-1 1 0,2-1 0,-1 1-76,-1 1 0,1 1 1,1 0-1,-2-1 0,3 1 1,-1 0-1,-1 0 1,0 0-1,2 2 0,-1-1 1,0-1-1,0 2 0,-1 0 62,3-3 0,0 1 1,-1 0-1,1-1 1,-1 1-1,2 1 1,-2 1-1,1 0 1,-1 0-1,1 0 1,0 3 13,0-2 0,0 1 0,0 1 0,-1 0 0,1 0 0,1 1 0,-2 1 0,1 0 0,-1 0 0,1 3 11,2-5 0,-1 1 0,1 1 0,-1 2 0,1 0 1,-2 1-1,0 2-11,3-2 0,-1 1 0,0 3 0,-1 0 0,0 2 245,0-1 1,0 2 0,-1 1 0,0 2 245,5-2 1,-1 3-1,-5 3 1,-1 2 491,3 1 0,-7 4-738,-4-1 1,-2 1 0,0-1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17T14:45:19.318"/>
    </inkml:context>
    <inkml:brush xml:id="br0">
      <inkml:brushProperty name="width" value="0.07938" units="cm"/>
      <inkml:brushProperty name="height" value="0.07938" units="cm"/>
      <inkml:brushProperty name="color" value="#525252"/>
    </inkml:brush>
  </inkml:definitions>
  <inkml:trace contextRef="#ctx0" brushRef="#br0">257 377 24575,'3'-12'0,"2"2"0,2-2 0,-1 3 0,3-2 0,-1 0-197,0 3 0,0-1 1,1 0-1,0 0 0,0 0 33,1 1 0,0-1 0,0 1 0,0-1 0,1 1 0,0 0 23,-1 0 1,2 0-1,-2 1 1,1-1-1,1 1 1,0 0-1,0 0 18,-1 0 0,0 1 0,1-1 0,-1 1 0,1 0 0,0 0 0,0 1 0,0-1-18,1 0 1,0 1-1,1 0 1,-1 0-1,1 0 1,-1 0-1,0 1 0,1 0 1,-1 0-1,0 1 1,1 0-1,-1 0 1,0 1-1,1-1 0,-2 1 1,1 0-1,-1 1 1,1 0-1,-1-1 1,1 1-1,-1 1-23,2 0 0,-1 1 0,1 0 0,-1 0 0,0 1 0,0 0 0,-1 1 0,1 0 0,0 0 0,-2 1 0,2 1 0,-2 0 0,0 1 0,0 1 0,0 1 0,-1 0 0,0 0 0,0 1 0,-2 1 0,1-1 0,-1 1 0,0 1 0,0 0 0,-1 0 0,-1 2 0,1 0 0,-1 1 0,-1-1 0,1 2 0,-1-1 46,0 0 1,-1 0-1,-1 1 1,1-1 0,-1 1-1,0 0 118,-1-1 0,0 0 0,0 0 0,-1-1 0,0 2 0,0-2 0,0 2-1,-1-2 1,1 0 0,-1 1 0,0-1-1,0 1 1,0-1 0,0 1 0,-1-1 0,0 2 0,-1 1 0,1-2 0,-2 1 0,1 1 0,0-2 0,-1 2 0,0-3 0,0 1 0,0-1 0,-1 1 0,0-1 0,1 1 0,-2 0 0,1-2 0,-1 1 0,0 0 0,-1-1 0,1 0 0,-2 1 0,1-2 0,0 1 0,-1 0 0,0 0 0,0 0 0,0 0 0,-1-1 0,0 1 0,0-1 0,0 0 0,-1 0 0,0 0 0,1 0 0,-2-1 0,1 1 0,-1 0 0,0-2 0,0 1 0,-1 0-74,1 0 1,-1 0-1,-1-1 1,1 1-1,-1-1 1,0 0-1,0-1 1,0 1 73,2-2 0,-2 0 0,1 0 0,0 0 0,-1 0 0,1-1 0,-1 0 0,1 0 0,-1 0 0,0 0 0,0 0 0,0-1 0,0 0 0,-1 0 0,1-1 0,0 1 0,-1-1 0,1 0 0,-1 0 0,0 0 0,-1 0 0,1-1 0,0 0 0,0 0 0,-1 0 0,1-1-38,-1 1 1,0 0-1,-1-1 1,1-1 0,-1 1-1,1-1 1,0 1 37,1-2 0,0 1 0,-1-1 0,1 1 0,0-2 0,-1 1 0,2-1 0,-2 0 0,0-1 0,0 0 0,0 0 0,1-1 0,-1 0 0,1-1 0,0 0 0,-1 0 0,1-1 0,1-1 0,0 0 93,0 0 0,1 0 0,-1-1 0,2 0 0,0-1 1,0 0-94,-2-1 0,2-1 0,0 0 0,0-1 0,1-1 0,1 2 0,2-1 0,-1-1 0,0 0 0,1 0 0,1 0 0,0-1 0,0-1 0,1 0 0,0 0 0,0-1 0,2 1-55,0 0 0,0-1 0,1 1 1,0-2-1,0 1 0,1 0 1,1-1 54,0 3 0,0-1 0,0 0 0,1 0 0,1 0 0,-1-1 0,1 1 0,1 0 0,0 0-63,0 0 1,1 0-1,-1 1 1,2-1-1,-1 1 1,1-1-1,0 0 1,0 1-1,1-2 1,0 2 62,-1 0 0,0 1 0,1 0 0,0-1 0,1 1 0,-1-1 0,1 1 0,-1-1 0,1 1 0,0 0 0,1 0 0,-1 0-76,-1 0 0,2 1 1,-1 0-1,0-1 0,1 1 1,0 0-1,-1 0 1,1 0-1,0 0 0,0 0 1,0 0-1,0 1 0,-1 0 62,2-2 0,0 1 1,1 0-1,-1-1 1,0 1-1,1 0 1,-1 1-1,1 0 1,-1-1-1,0 1 1,1 0 13,-1 1 0,0-1 0,1 1 0,-1 0 0,0 0 0,1 0 0,-1 0 0,0 1 0,1 0 0,-1 0 11,2-1 0,-1 1 0,1-1 0,0 2 0,0-1 1,-1 1-1,-1 0-11,3 0 0,-1 0 0,0 2 0,0-1 0,-1 1 245,0 0 1,1 1 0,-1 0 0,-1 0 245,5 1 1,-2 0-1,-3 1 1,-1 1 491,2 1 0,-5 1-738,-3 0 1,-2 0 0,-1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algn="l" rtl="0" fontAlgn="base"/>
            <a:endParaRPr lang="en-GB" sz="1200" b="0" i="0">
              <a:solidFill>
                <a:srgbClr val="F99B27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1530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D35E7-7372-CD5C-C5D6-D8F111BB9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B38151-AA34-15EA-E1E2-54BFDFFC06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23D3E5-B757-37EA-84B1-E38A9269C0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1E3A64-CA85-B91A-A5BC-9C81E1C1D8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39B2EB-DD2F-0549-AF78-BD2F84B4CF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109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D35E7-7372-CD5C-C5D6-D8F111BB9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B38151-AA34-15EA-E1E2-54BFDFFC06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23D3E5-B757-37EA-84B1-E38A9269C0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200" b="0" i="0" kern="120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1E3A64-CA85-B91A-A5BC-9C81E1C1D8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39B2EB-DD2F-0549-AF78-BD2F84B4CF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6660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FB9F2-1188-C250-127B-39DE58FBD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5D92CE-33A1-B311-7917-E5B3CD17C5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892B14-FB84-3220-858A-3676AB8D1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39154430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lvl="0"/>
            <a:endParaRPr lang="en-AU" sz="1200" i="0" kern="120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8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 sz="1200" i="0" kern="120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9476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lvl="0"/>
            <a:endParaRPr lang="en-AU" sz="1200" i="0" kern="120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5007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14090-A401-D0C4-4706-4380328C5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2D665A-CCFA-666E-C737-68A8F95B3D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0F8F00-91B4-A753-8513-DCB140CFD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lvl="0" rtl="0"/>
            <a:endParaRPr lang="en-US" i="0"/>
          </a:p>
        </p:txBody>
      </p:sp>
    </p:spTree>
    <p:extLst>
      <p:ext uri="{BB962C8B-B14F-4D97-AF65-F5344CB8AC3E}">
        <p14:creationId xmlns:p14="http://schemas.microsoft.com/office/powerpoint/2010/main" val="40828881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F6747-1750-4533-2249-A4E6DFB04C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881FC36-B35C-3A33-9B0D-519081EB88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F02C1F-2E15-AA47-9782-30AE3D86E9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33065709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D6270-9FA5-CD08-30CA-2ECDF3030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4E3013-89FA-6BA3-46D6-877A8A2692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C99D173-FDAA-8221-2A7E-C1AB375183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2308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lvl="0"/>
            <a:endParaRPr lang="en-AU" sz="1200" i="0" kern="120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464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556585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lvl="0" rtl="0"/>
            <a:endParaRPr lang="en-AU" sz="1200" i="0" kern="120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2295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lvl="0" rtl="0"/>
            <a:endParaRPr lang="en-AU" sz="1200" i="0" kern="120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6307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lvl="0" rtl="0"/>
            <a:endParaRPr lang="en-AU" sz="1200" i="0" kern="120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900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9404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225476-24AF-852C-EA90-255557CE3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277930-F8AE-5DC7-AAE7-6C04927EB7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AFBE6D-DEF9-9323-4B47-CE9F0FA71D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9905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4CB5F6-043E-5EAD-CE67-C40960578D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04FE83-D192-67F0-941F-F0C213C648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54F283-A1F4-E599-3EDD-D94A60D2F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i="0"/>
          </a:p>
        </p:txBody>
      </p:sp>
    </p:spTree>
    <p:extLst>
      <p:ext uri="{BB962C8B-B14F-4D97-AF65-F5344CB8AC3E}">
        <p14:creationId xmlns:p14="http://schemas.microsoft.com/office/powerpoint/2010/main" val="2318129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9AB66B-40D1-88C9-8BAF-32F7ADE08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385E78-1F30-4DF9-F8E7-8A0290EEA4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10ECB8-071D-59A5-7A04-93974907D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0074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lvl="0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203987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34094-8732-C629-7066-E5C9CCE8E2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B3ED66-2BDC-9391-034E-3FD287AF9B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EA11C9-5591-473C-2AE9-07AAAA1EBD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159B45-0969-2E45-689B-F486341268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40647-AEF5-4049-8AF5-6BE344DCF7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0953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67073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64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b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83669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04E543-7B6C-9225-C86D-33343BCE2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37D55F-318F-9B59-A238-DBAB99D6EB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6FA618-7057-B646-CC0A-7C7DC1449F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746525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AU" b="0" i="0"/>
          </a:p>
        </p:txBody>
      </p:sp>
    </p:spTree>
    <p:extLst>
      <p:ext uri="{BB962C8B-B14F-4D97-AF65-F5344CB8AC3E}">
        <p14:creationId xmlns:p14="http://schemas.microsoft.com/office/powerpoint/2010/main" val="35644763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EADE7-65CF-E9B4-340F-0325D1D42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162105-979A-C330-7F49-F97DF95D0F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A84CBA-B48A-8221-93B2-913B2CF123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3775" y="3276600"/>
            <a:ext cx="7951788" cy="26797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4717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39B2EB-DD2F-0549-AF78-BD2F84B4CF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094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D35E7-7372-CD5C-C5D6-D8F111BB9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B38151-AA34-15EA-E1E2-54BFDFFC06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23D3E5-B757-37EA-84B1-E38A9269C0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1E3A64-CA85-B91A-A5BC-9C81E1C1D8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39B2EB-DD2F-0549-AF78-BD2F84B4CF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893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sv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Y1 MF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DAEA81-1E25-A18F-A4BB-67E5BE04EC3A}"/>
              </a:ext>
            </a:extLst>
          </p:cNvPr>
          <p:cNvSpPr/>
          <p:nvPr userDrawn="1"/>
        </p:nvSpPr>
        <p:spPr>
          <a:xfrm>
            <a:off x="0" y="1519302"/>
            <a:ext cx="9144000" cy="5338698"/>
          </a:xfrm>
          <a:prstGeom prst="rect">
            <a:avLst/>
          </a:prstGeom>
          <a:solidFill>
            <a:srgbClr val="7CF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chemeClr val="tx2"/>
              </a:solidFill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10D58654-8737-4805-24D7-49A7703EB64A}"/>
              </a:ext>
            </a:extLst>
          </p:cNvPr>
          <p:cNvPicPr>
            <a:picLocks noChangeAspect="1"/>
          </p:cNvPicPr>
          <p:nvPr userDrawn="1"/>
        </p:nvPicPr>
        <p:blipFill rotWithShape="1"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9414AA-EAA5-6D81-E46F-4BAA8A674A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19302"/>
            <a:ext cx="3534268" cy="51823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D64797B-5467-FFDF-E1F9-2F4582CCE6C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" y="6444516"/>
            <a:ext cx="9144000" cy="290329"/>
          </a:xfrm>
          <a:prstGeom prst="rect">
            <a:avLst/>
          </a:prstGeom>
        </p:spPr>
      </p:pic>
      <p:sp>
        <p:nvSpPr>
          <p:cNvPr id="12" name="Text Placeholder 22">
            <a:extLst>
              <a:ext uri="{FF2B5EF4-FFF2-40B4-BE49-F238E27FC236}">
                <a16:creationId xmlns:a16="http://schemas.microsoft.com/office/drawing/2014/main" id="{A7DCCD85-53FE-1950-86AA-165959A6E8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2341" y="6465679"/>
            <a:ext cx="1601858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Calibr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2 Version 3</a:t>
            </a:r>
          </a:p>
        </p:txBody>
      </p:sp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91074BD9-AEC6-A135-E3EF-FC17BC7D771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76800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2" name="Picture 1" descr="Graphical user interface&#10;&#10;Description automatically generated">
            <a:extLst>
              <a:ext uri="{FF2B5EF4-FFF2-40B4-BE49-F238E27FC236}">
                <a16:creationId xmlns:a16="http://schemas.microsoft.com/office/drawing/2014/main" id="{E6A7E1C9-6E1B-C02F-4833-EEA35AF260A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94602" y="518198"/>
            <a:ext cx="2743200" cy="723900"/>
          </a:xfrm>
          <a:prstGeom prst="rect">
            <a:avLst/>
          </a:prstGeom>
        </p:spPr>
      </p:pic>
      <p:sp>
        <p:nvSpPr>
          <p:cNvPr id="6" name="Text Placeholder 22">
            <a:extLst>
              <a:ext uri="{FF2B5EF4-FFF2-40B4-BE49-F238E27FC236}">
                <a16:creationId xmlns:a16="http://schemas.microsoft.com/office/drawing/2014/main" id="{8391A97E-F8BA-65B7-003F-1A283C89E4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F4384A7B-DDD5-84C7-F677-30C2CC5AFCC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rgbClr val="00868F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49C404D-84A0-2C7F-A4DF-099DF33D381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>
              <a:defRPr sz="3600" b="1">
                <a:solidFill>
                  <a:srgbClr val="00868F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Lesson Name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C93E1CA-B582-4742-0034-0D8AF08D7A1B}"/>
              </a:ext>
            </a:extLst>
          </p:cNvPr>
          <p:cNvSpPr txBox="1"/>
          <p:nvPr userDrawn="1"/>
        </p:nvSpPr>
        <p:spPr>
          <a:xfrm>
            <a:off x="4601031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Years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D794C8-040F-CD0B-73F7-50E63A2A8035}"/>
              </a:ext>
            </a:extLst>
          </p:cNvPr>
          <p:cNvSpPr txBox="1"/>
          <p:nvPr userDrawn="1"/>
        </p:nvSpPr>
        <p:spPr>
          <a:xfrm>
            <a:off x="6740832" y="-218778"/>
            <a:ext cx="2217274" cy="193899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1-2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4440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en to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87644" y="398449"/>
            <a:ext cx="56906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66193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Listen to Me: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54804F7F-339B-6EDC-AB13-7869CCF137D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8324224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low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34558" y="398449"/>
            <a:ext cx="6043777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308846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 Me: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3B9EEA3-881F-DFD6-D648-C896F67BEEC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522004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50194" y="398449"/>
            <a:ext cx="542814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92448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 With Me: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C04088D4-6083-DA72-77DC-7CE67A4ABDB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9625101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y With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50194" y="398449"/>
            <a:ext cx="542814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292448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 With Me: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FE392150-8C37-90FC-D9DB-C4C02658D0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632665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06607" y="398449"/>
            <a:ext cx="67722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38E71AC9-8669-F54D-DAD1-9D026D319C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42177031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ou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60926" y="398449"/>
            <a:ext cx="671793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71131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5059BE6F-A6C9-A8E1-15B8-F79C2D365BE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233981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/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24680" y="398449"/>
            <a:ext cx="5853655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1" y="341403"/>
            <a:ext cx="2743413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Do/We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9056765-628A-2854-47F6-1C98DF7484C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7386388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vit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1FD3274-BD1B-F2FE-6E43-8088E1BE3B01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Activity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7B2DED90-742A-90D7-64FB-CC9C0E2F088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8085264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85372BD9-1046-9EF8-ABB7-B0B175B10A5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65123" y="347663"/>
            <a:ext cx="8313740" cy="674687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pPr lvl="0"/>
            <a:endParaRPr lang="en-AU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FC63ED5-AF8E-E573-716B-4FBCB705E3B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1888939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Learned- Rev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54274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We Learned</a:t>
            </a:r>
            <a:endParaRPr lang="en-US" sz="3600" b="1" i="0">
              <a:solidFill>
                <a:srgbClr val="A6A6A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7705862B-A9DD-5E17-CF9D-E8426E25C5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9015592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Know- Rec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D5F9930-D58F-2D45-FAD2-C9F230DC34B0}"/>
              </a:ext>
            </a:extLst>
          </p:cNvPr>
          <p:cNvSpPr txBox="1"/>
          <p:nvPr userDrawn="1"/>
        </p:nvSpPr>
        <p:spPr>
          <a:xfrm>
            <a:off x="3438144" y="-376732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327698-C5B7-584F-C124-084975FDA22A}"/>
              </a:ext>
            </a:extLst>
          </p:cNvPr>
          <p:cNvSpPr txBox="1"/>
          <p:nvPr userDrawn="1"/>
        </p:nvSpPr>
        <p:spPr>
          <a:xfrm>
            <a:off x="441122" y="403549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Know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8988F73C-AA3F-C5F1-4CBF-7EA4A7EAF57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0040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w Well Did You Learn? Refl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44749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Well Did You Learn?</a:t>
            </a:r>
            <a:r>
              <a:rPr lang="en-US" sz="3600" b="1" i="0">
                <a:solidFill>
                  <a:srgbClr val="A6A6A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37504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Are Learning Next- 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54274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We Are Learning Next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F5098AB-0216-CF2F-0C85-DF93E6CED4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24704882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7CF0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endParaRPr lang="en-AU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557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50130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08736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20260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90517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What We Are Learning Next- Conn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25F6BB9-77E8-419F-5D9F-E3CB0EAFEE1E}"/>
              </a:ext>
            </a:extLst>
          </p:cNvPr>
          <p:cNvSpPr txBox="1"/>
          <p:nvPr userDrawn="1"/>
        </p:nvSpPr>
        <p:spPr>
          <a:xfrm>
            <a:off x="324660" y="354274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Attributions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6F5098AB-0216-CF2F-0C85-DF93E6CED4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71450" indent="-171450">
              <a:buFont typeface="Arial" panose="020B0604020202020204" pitchFamily="34" charset="0"/>
              <a:buChar char="•"/>
              <a:defRPr sz="12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4221366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at You Will Kn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C8E3768-27BC-4568-A986-C69E37D22EA3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960E6D0-CCDF-0144-4192-55F138403FB6}"/>
              </a:ext>
            </a:extLst>
          </p:cNvPr>
          <p:cNvSpPr txBox="1"/>
          <p:nvPr userDrawn="1"/>
        </p:nvSpPr>
        <p:spPr>
          <a:xfrm>
            <a:off x="439738" y="465561"/>
            <a:ext cx="8240400" cy="540000"/>
          </a:xfrm>
          <a:prstGeom prst="rect">
            <a:avLst/>
          </a:prstGeom>
        </p:spPr>
        <p:txBody>
          <a:bodyPr lIns="0" tIns="0" rIns="0" bIns="0"/>
          <a:lstStyle>
            <a:lvl1pPr indent="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>
                <a:solidFill>
                  <a:srgbClr val="177F99"/>
                </a:solidFill>
              </a:defRPr>
            </a:lvl1pPr>
            <a:lvl2pPr marL="685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/>
            <a:r>
              <a:rPr lang="en-US"/>
              <a:t>What You Will Know</a:t>
            </a:r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F16C762D-4740-0158-19C5-ECBB9117A04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200794"/>
            <a:ext cx="8234363" cy="5816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>
              <a:buNone/>
              <a:defRPr sz="4200"/>
            </a:lvl1pPr>
          </a:lstStyle>
          <a:p>
            <a:pPr lvl="0"/>
            <a:r>
              <a:rPr lang="en-GB"/>
              <a:t>Insert text here.</a:t>
            </a:r>
          </a:p>
        </p:txBody>
      </p:sp>
    </p:spTree>
    <p:extLst>
      <p:ext uri="{BB962C8B-B14F-4D97-AF65-F5344CB8AC3E}">
        <p14:creationId xmlns:p14="http://schemas.microsoft.com/office/powerpoint/2010/main" val="39100061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A031C43-F2ED-B100-1529-009769DEB8DB}"/>
              </a:ext>
            </a:extLst>
          </p:cNvPr>
          <p:cNvGrpSpPr/>
          <p:nvPr userDrawn="1"/>
        </p:nvGrpSpPr>
        <p:grpSpPr>
          <a:xfrm>
            <a:off x="127768" y="182880"/>
            <a:ext cx="8888464" cy="6492240"/>
            <a:chOff x="83864" y="223782"/>
            <a:chExt cx="8888464" cy="6492240"/>
          </a:xfrm>
        </p:grpSpPr>
        <p:sp>
          <p:nvSpPr>
            <p:cNvPr id="2" name="Freeform 2">
              <a:extLst>
                <a:ext uri="{FF2B5EF4-FFF2-40B4-BE49-F238E27FC236}">
                  <a16:creationId xmlns:a16="http://schemas.microsoft.com/office/drawing/2014/main" id="{997F9645-6B3D-104C-6A66-B4454169E81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528096" y="223782"/>
              <a:ext cx="4444232" cy="6492240"/>
            </a:xfrm>
            <a:custGeom>
              <a:avLst/>
              <a:gdLst/>
              <a:ahLst/>
              <a:cxnLst/>
              <a:rect l="l" t="t" r="r" b="b"/>
              <a:pathLst>
                <a:path w="4816462" h="6835901">
                  <a:moveTo>
                    <a:pt x="0" y="0"/>
                  </a:moveTo>
                  <a:lnTo>
                    <a:pt x="4816462" y="0"/>
                  </a:lnTo>
                  <a:lnTo>
                    <a:pt x="4816462" y="6835902"/>
                  </a:lnTo>
                  <a:lnTo>
                    <a:pt x="0" y="68359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8D028C2-18DB-4E8E-604D-D25CF883459B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3864" y="223782"/>
              <a:ext cx="4444232" cy="6492240"/>
            </a:xfrm>
            <a:custGeom>
              <a:avLst/>
              <a:gdLst/>
              <a:ahLst/>
              <a:cxnLst/>
              <a:rect l="l" t="t" r="r" b="b"/>
              <a:pathLst>
                <a:path w="4816462" h="6835901">
                  <a:moveTo>
                    <a:pt x="4816462" y="0"/>
                  </a:moveTo>
                  <a:lnTo>
                    <a:pt x="0" y="0"/>
                  </a:lnTo>
                  <a:lnTo>
                    <a:pt x="0" y="6835902"/>
                  </a:lnTo>
                  <a:lnTo>
                    <a:pt x="4816462" y="6835902"/>
                  </a:lnTo>
                  <a:lnTo>
                    <a:pt x="4816462" y="0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2">
            <a:extLst>
              <a:ext uri="{FF2B5EF4-FFF2-40B4-BE49-F238E27FC236}">
                <a16:creationId xmlns:a16="http://schemas.microsoft.com/office/drawing/2014/main" id="{5FDB38F5-7D8F-6C03-8F8D-C873135F3AAE}"/>
              </a:ext>
            </a:extLst>
          </p:cNvPr>
          <p:cNvSpPr>
            <a:spLocks noChangeAspect="1"/>
          </p:cNvSpPr>
          <p:nvPr userDrawn="1"/>
        </p:nvSpPr>
        <p:spPr>
          <a:xfrm>
            <a:off x="256032" y="314484"/>
            <a:ext cx="8631936" cy="6229032"/>
          </a:xfrm>
          <a:custGeom>
            <a:avLst/>
            <a:gdLst/>
            <a:ahLst/>
            <a:cxnLst/>
            <a:rect l="l" t="t" r="r" b="b"/>
            <a:pathLst>
              <a:path w="9128970" h="6458747">
                <a:moveTo>
                  <a:pt x="0" y="0"/>
                </a:moveTo>
                <a:lnTo>
                  <a:pt x="9128970" y="0"/>
                </a:lnTo>
                <a:lnTo>
                  <a:pt x="9128970" y="6458746"/>
                </a:lnTo>
                <a:lnTo>
                  <a:pt x="0" y="645874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223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ember- Rec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BE7E0F3-6101-5F02-BC89-80BBB9E85D80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Remember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E7D623A-87BB-3A73-12CD-3A87EB5A0D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4430752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A031C43-F2ED-B100-1529-009769DEB8DB}"/>
              </a:ext>
            </a:extLst>
          </p:cNvPr>
          <p:cNvGrpSpPr/>
          <p:nvPr userDrawn="1"/>
        </p:nvGrpSpPr>
        <p:grpSpPr>
          <a:xfrm>
            <a:off x="127768" y="182880"/>
            <a:ext cx="8888464" cy="6492240"/>
            <a:chOff x="83864" y="223782"/>
            <a:chExt cx="8888464" cy="6492240"/>
          </a:xfrm>
        </p:grpSpPr>
        <p:sp>
          <p:nvSpPr>
            <p:cNvPr id="2" name="Freeform 2">
              <a:extLst>
                <a:ext uri="{FF2B5EF4-FFF2-40B4-BE49-F238E27FC236}">
                  <a16:creationId xmlns:a16="http://schemas.microsoft.com/office/drawing/2014/main" id="{997F9645-6B3D-104C-6A66-B4454169E81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528096" y="223782"/>
              <a:ext cx="4444232" cy="6492240"/>
            </a:xfrm>
            <a:custGeom>
              <a:avLst/>
              <a:gdLst/>
              <a:ahLst/>
              <a:cxnLst/>
              <a:rect l="l" t="t" r="r" b="b"/>
              <a:pathLst>
                <a:path w="4816462" h="6835901">
                  <a:moveTo>
                    <a:pt x="0" y="0"/>
                  </a:moveTo>
                  <a:lnTo>
                    <a:pt x="4816462" y="0"/>
                  </a:lnTo>
                  <a:lnTo>
                    <a:pt x="4816462" y="6835902"/>
                  </a:lnTo>
                  <a:lnTo>
                    <a:pt x="0" y="68359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8D028C2-18DB-4E8E-604D-D25CF883459B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3864" y="223782"/>
              <a:ext cx="4444232" cy="6492240"/>
            </a:xfrm>
            <a:custGeom>
              <a:avLst/>
              <a:gdLst/>
              <a:ahLst/>
              <a:cxnLst/>
              <a:rect l="l" t="t" r="r" b="b"/>
              <a:pathLst>
                <a:path w="4816462" h="6835901">
                  <a:moveTo>
                    <a:pt x="4816462" y="0"/>
                  </a:moveTo>
                  <a:lnTo>
                    <a:pt x="0" y="0"/>
                  </a:lnTo>
                  <a:lnTo>
                    <a:pt x="0" y="6835902"/>
                  </a:lnTo>
                  <a:lnTo>
                    <a:pt x="4816462" y="6835902"/>
                  </a:lnTo>
                  <a:lnTo>
                    <a:pt x="4816462" y="0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2">
            <a:extLst>
              <a:ext uri="{FF2B5EF4-FFF2-40B4-BE49-F238E27FC236}">
                <a16:creationId xmlns:a16="http://schemas.microsoft.com/office/drawing/2014/main" id="{8A174756-A1C1-B79E-0F3A-C970945604B1}"/>
              </a:ext>
            </a:extLst>
          </p:cNvPr>
          <p:cNvSpPr/>
          <p:nvPr userDrawn="1"/>
        </p:nvSpPr>
        <p:spPr>
          <a:xfrm>
            <a:off x="256032" y="314484"/>
            <a:ext cx="8631936" cy="6229032"/>
          </a:xfrm>
          <a:custGeom>
            <a:avLst/>
            <a:gdLst/>
            <a:ahLst/>
            <a:cxnLst/>
            <a:rect l="l" t="t" r="r" b="b"/>
            <a:pathLst>
              <a:path w="9128970" h="6458747">
                <a:moveTo>
                  <a:pt x="0" y="0"/>
                </a:moveTo>
                <a:lnTo>
                  <a:pt x="9128970" y="0"/>
                </a:lnTo>
                <a:lnTo>
                  <a:pt x="9128970" y="6458746"/>
                </a:lnTo>
                <a:lnTo>
                  <a:pt x="0" y="645874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204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A031C43-F2ED-B100-1529-009769DEB8DB}"/>
              </a:ext>
            </a:extLst>
          </p:cNvPr>
          <p:cNvGrpSpPr/>
          <p:nvPr userDrawn="1"/>
        </p:nvGrpSpPr>
        <p:grpSpPr>
          <a:xfrm>
            <a:off x="127768" y="182880"/>
            <a:ext cx="8888464" cy="6492240"/>
            <a:chOff x="83864" y="223782"/>
            <a:chExt cx="8888464" cy="6492240"/>
          </a:xfrm>
        </p:grpSpPr>
        <p:sp>
          <p:nvSpPr>
            <p:cNvPr id="2" name="Freeform 2">
              <a:extLst>
                <a:ext uri="{FF2B5EF4-FFF2-40B4-BE49-F238E27FC236}">
                  <a16:creationId xmlns:a16="http://schemas.microsoft.com/office/drawing/2014/main" id="{997F9645-6B3D-104C-6A66-B4454169E817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4528096" y="223782"/>
              <a:ext cx="4444232" cy="6492240"/>
            </a:xfrm>
            <a:custGeom>
              <a:avLst/>
              <a:gdLst/>
              <a:ahLst/>
              <a:cxnLst/>
              <a:rect l="l" t="t" r="r" b="b"/>
              <a:pathLst>
                <a:path w="4816462" h="6835901">
                  <a:moveTo>
                    <a:pt x="0" y="0"/>
                  </a:moveTo>
                  <a:lnTo>
                    <a:pt x="4816462" y="0"/>
                  </a:lnTo>
                  <a:lnTo>
                    <a:pt x="4816462" y="6835902"/>
                  </a:lnTo>
                  <a:lnTo>
                    <a:pt x="0" y="68359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8D028C2-18DB-4E8E-604D-D25CF883459B}"/>
                </a:ext>
              </a:extLst>
            </p:cNvPr>
            <p:cNvSpPr>
              <a:spLocks noChangeAspect="1"/>
            </p:cNvSpPr>
            <p:nvPr userDrawn="1"/>
          </p:nvSpPr>
          <p:spPr>
            <a:xfrm flipH="1">
              <a:off x="83864" y="223782"/>
              <a:ext cx="4444232" cy="6492240"/>
            </a:xfrm>
            <a:custGeom>
              <a:avLst/>
              <a:gdLst/>
              <a:ahLst/>
              <a:cxnLst/>
              <a:rect l="l" t="t" r="r" b="b"/>
              <a:pathLst>
                <a:path w="4816462" h="6835901">
                  <a:moveTo>
                    <a:pt x="4816462" y="0"/>
                  </a:moveTo>
                  <a:lnTo>
                    <a:pt x="0" y="0"/>
                  </a:lnTo>
                  <a:lnTo>
                    <a:pt x="0" y="6835902"/>
                  </a:lnTo>
                  <a:lnTo>
                    <a:pt x="4816462" y="6835902"/>
                  </a:lnTo>
                  <a:lnTo>
                    <a:pt x="4816462" y="0"/>
                  </a:ln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2">
            <a:extLst>
              <a:ext uri="{FF2B5EF4-FFF2-40B4-BE49-F238E27FC236}">
                <a16:creationId xmlns:a16="http://schemas.microsoft.com/office/drawing/2014/main" id="{8A174756-A1C1-B79E-0F3A-C970945604B1}"/>
              </a:ext>
            </a:extLst>
          </p:cNvPr>
          <p:cNvSpPr/>
          <p:nvPr userDrawn="1"/>
        </p:nvSpPr>
        <p:spPr>
          <a:xfrm>
            <a:off x="256032" y="314484"/>
            <a:ext cx="8631936" cy="6229032"/>
          </a:xfrm>
          <a:custGeom>
            <a:avLst/>
            <a:gdLst/>
            <a:ahLst/>
            <a:cxnLst/>
            <a:rect l="l" t="t" r="r" b="b"/>
            <a:pathLst>
              <a:path w="9128970" h="6458747">
                <a:moveTo>
                  <a:pt x="0" y="0"/>
                </a:moveTo>
                <a:lnTo>
                  <a:pt x="9128970" y="0"/>
                </a:lnTo>
                <a:lnTo>
                  <a:pt x="9128970" y="6458746"/>
                </a:lnTo>
                <a:lnTo>
                  <a:pt x="0" y="6458746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1610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48D028C2-18DB-4E8E-604D-D25CF883459B}"/>
              </a:ext>
            </a:extLst>
          </p:cNvPr>
          <p:cNvSpPr>
            <a:spLocks noChangeAspect="1"/>
          </p:cNvSpPr>
          <p:nvPr userDrawn="1"/>
        </p:nvSpPr>
        <p:spPr>
          <a:xfrm flipH="1">
            <a:off x="127768" y="182880"/>
            <a:ext cx="4444232" cy="6492240"/>
          </a:xfrm>
          <a:custGeom>
            <a:avLst/>
            <a:gdLst/>
            <a:ahLst/>
            <a:cxnLst/>
            <a:rect l="l" t="t" r="r" b="b"/>
            <a:pathLst>
              <a:path w="4816462" h="6835901">
                <a:moveTo>
                  <a:pt x="4816462" y="0"/>
                </a:moveTo>
                <a:lnTo>
                  <a:pt x="0" y="0"/>
                </a:lnTo>
                <a:lnTo>
                  <a:pt x="0" y="6835902"/>
                </a:lnTo>
                <a:lnTo>
                  <a:pt x="4816462" y="6835902"/>
                </a:lnTo>
                <a:lnTo>
                  <a:pt x="4816462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scene3d>
            <a:camera prst="perspectiveFront"/>
            <a:lightRig rig="threePt" dir="t"/>
          </a:scene3d>
          <a:sp3d>
            <a:bevelT/>
          </a:sp3d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2826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75115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F8A2C16E-30A6-1A03-4B21-770DA743CA63}"/>
              </a:ext>
            </a:extLst>
          </p:cNvPr>
          <p:cNvSpPr/>
          <p:nvPr userDrawn="1"/>
        </p:nvSpPr>
        <p:spPr>
          <a:xfrm>
            <a:off x="-163569" y="-163694"/>
            <a:ext cx="9506352" cy="6822912"/>
          </a:xfrm>
          <a:custGeom>
            <a:avLst/>
            <a:gdLst/>
            <a:ahLst/>
            <a:cxnLst/>
            <a:rect l="l" t="t" r="r" b="b"/>
            <a:pathLst>
              <a:path w="8290560" h="5285232">
                <a:moveTo>
                  <a:pt x="0" y="0"/>
                </a:moveTo>
                <a:lnTo>
                  <a:pt x="8290560" y="0"/>
                </a:lnTo>
                <a:lnTo>
                  <a:pt x="8290560" y="5285232"/>
                </a:lnTo>
                <a:lnTo>
                  <a:pt x="0" y="528523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 descr="A room with a wood floor and a black wall&#10;&#10;AI-generated content may be incorrect.">
            <a:extLst>
              <a:ext uri="{FF2B5EF4-FFF2-40B4-BE49-F238E27FC236}">
                <a16:creationId xmlns:a16="http://schemas.microsoft.com/office/drawing/2014/main" id="{5725733E-EB8E-FEE1-FD7C-3071D66749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3569" y="4937760"/>
            <a:ext cx="9506352" cy="19202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E05F564-F09F-3DF9-3C0E-36004FA35EA7}"/>
              </a:ext>
            </a:extLst>
          </p:cNvPr>
          <p:cNvSpPr/>
          <p:nvPr userDrawn="1"/>
        </p:nvSpPr>
        <p:spPr>
          <a:xfrm flipV="1">
            <a:off x="-163569" y="4937757"/>
            <a:ext cx="9506352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09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irport-travel-6886-h264-1920">
            <a:hlinkClick r:id="" action="ppaction://media"/>
            <a:extLst>
              <a:ext uri="{FF2B5EF4-FFF2-40B4-BE49-F238E27FC236}">
                <a16:creationId xmlns:a16="http://schemas.microsoft.com/office/drawing/2014/main" id="{3573B666-9F58-C380-FF04-91AE7DE11CB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0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9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 on a plane&#10;&#10;AI-generated content may be incorrect.">
            <a:extLst>
              <a:ext uri="{FF2B5EF4-FFF2-40B4-BE49-F238E27FC236}">
                <a16:creationId xmlns:a16="http://schemas.microsoft.com/office/drawing/2014/main" id="{177CCC4F-DCA3-E508-708C-A116931DDA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676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72788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F8A2C16E-30A6-1A03-4B21-770DA743CA63}"/>
              </a:ext>
            </a:extLst>
          </p:cNvPr>
          <p:cNvSpPr/>
          <p:nvPr userDrawn="1"/>
        </p:nvSpPr>
        <p:spPr>
          <a:xfrm>
            <a:off x="-163569" y="-163694"/>
            <a:ext cx="9506352" cy="6822912"/>
          </a:xfrm>
          <a:custGeom>
            <a:avLst/>
            <a:gdLst/>
            <a:ahLst/>
            <a:cxnLst/>
            <a:rect l="l" t="t" r="r" b="b"/>
            <a:pathLst>
              <a:path w="8290560" h="5285232">
                <a:moveTo>
                  <a:pt x="0" y="0"/>
                </a:moveTo>
                <a:lnTo>
                  <a:pt x="8290560" y="0"/>
                </a:lnTo>
                <a:lnTo>
                  <a:pt x="8290560" y="5285232"/>
                </a:lnTo>
                <a:lnTo>
                  <a:pt x="0" y="528523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 descr="A room with a wood floor and a black wall&#10;&#10;AI-generated content may be incorrect.">
            <a:extLst>
              <a:ext uri="{FF2B5EF4-FFF2-40B4-BE49-F238E27FC236}">
                <a16:creationId xmlns:a16="http://schemas.microsoft.com/office/drawing/2014/main" id="{5725733E-EB8E-FEE1-FD7C-3071D66749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3569" y="4937760"/>
            <a:ext cx="9506352" cy="19202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E05F564-F09F-3DF9-3C0E-36004FA35EA7}"/>
              </a:ext>
            </a:extLst>
          </p:cNvPr>
          <p:cNvSpPr/>
          <p:nvPr userDrawn="1"/>
        </p:nvSpPr>
        <p:spPr>
          <a:xfrm flipV="1">
            <a:off x="-163569" y="4937757"/>
            <a:ext cx="9506352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5537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hlinkClick r:id="" action="ppaction://media"/>
            <a:extLst>
              <a:ext uri="{FF2B5EF4-FFF2-40B4-BE49-F238E27FC236}">
                <a16:creationId xmlns:a16="http://schemas.microsoft.com/office/drawing/2014/main" id="{CEC0DB85-301B-C78F-E70A-9D4FC078FCB4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12376" r="1237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73339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What You Know- App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What You Know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5C18BF-9441-209D-F16C-6FFCA2386B41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B900E30-F1DE-B29E-DAA4-A66D4124C76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107504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We Are Learning- 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Are Learning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C85791-9537-0953-F107-BB7530B9AAA4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815FD759-62D3-7359-1DDA-DD7643A05F7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959084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You Will Know- S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325712" y="35092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You Will Know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DA1BFC-6DD8-7825-C452-CBDF61F60389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6739063-9818-C682-3EDC-023BEED69B9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13955473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at You Know- A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325712" y="341403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You Know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F049FA6C-6C87-114C-0E75-AD11AE3E6A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33265392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F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Activity 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</a:p>
        </p:txBody>
      </p:sp>
    </p:spTree>
    <p:extLst>
      <p:ext uri="{BB962C8B-B14F-4D97-AF65-F5344CB8AC3E}">
        <p14:creationId xmlns:p14="http://schemas.microsoft.com/office/powerpoint/2010/main" val="7471325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9188608-0C9B-9AB3-F83E-6DB4539105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08678" y="398449"/>
            <a:ext cx="7269658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F77B6A-1F46-89B7-597F-9E648E09AEBC}"/>
              </a:ext>
            </a:extLst>
          </p:cNvPr>
          <p:cNvSpPr txBox="1"/>
          <p:nvPr userDrawn="1"/>
        </p:nvSpPr>
        <p:spPr>
          <a:xfrm>
            <a:off x="325712" y="341403"/>
            <a:ext cx="1143858" cy="5334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rgbClr val="177F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FAE99051-65C0-4F5F-A142-97C88FFCDF8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1325" y="1196752"/>
            <a:ext cx="8237538" cy="73866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4800" b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Insert text here</a:t>
            </a:r>
          </a:p>
        </p:txBody>
      </p:sp>
    </p:spTree>
    <p:extLst>
      <p:ext uri="{BB962C8B-B14F-4D97-AF65-F5344CB8AC3E}">
        <p14:creationId xmlns:p14="http://schemas.microsoft.com/office/powerpoint/2010/main" val="5820970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slideLayout" Target="../slideLayouts/slideLayout3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7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A0F8B2-D0DB-B401-E009-D94E6CC238AE}"/>
              </a:ext>
            </a:extLst>
          </p:cNvPr>
          <p:cNvSpPr/>
          <p:nvPr userDrawn="1"/>
        </p:nvSpPr>
        <p:spPr>
          <a:xfrm>
            <a:off x="431799" y="6334145"/>
            <a:ext cx="1836388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b="0" i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t>Lesson 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55BD6C1-B4E3-F065-26B8-751DD4324E2B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b="0" i="0" smtClean="0">
                <a:solidFill>
                  <a:srgbClr val="177F99"/>
                </a:solidFill>
                <a:latin typeface="Calibr"/>
                <a:cs typeface="Calibri" panose="020F0502020204030204" pitchFamily="34" charset="0"/>
              </a:rPr>
              <a:pPr algn="r">
                <a:defRPr/>
              </a:pPr>
              <a:t>‹#›</a:t>
            </a:fld>
            <a:endParaRPr lang="en-AU" sz="1700" b="0" i="0">
              <a:solidFill>
                <a:srgbClr val="177F99"/>
              </a:solidFill>
              <a:latin typeface="Calibr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38F270-150E-035A-CA59-7D43531EF8B4}"/>
              </a:ext>
            </a:extLst>
          </p:cNvPr>
          <p:cNvSpPr txBox="1"/>
          <p:nvPr userDrawn="1"/>
        </p:nvSpPr>
        <p:spPr>
          <a:xfrm>
            <a:off x="2036064" y="6449568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custDataLst>
      <p:tags r:id="rId30"/>
    </p:custDataLst>
    <p:extLst>
      <p:ext uri="{BB962C8B-B14F-4D97-AF65-F5344CB8AC3E}">
        <p14:creationId xmlns:p14="http://schemas.microsoft.com/office/powerpoint/2010/main" val="2142349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10" r:id="rId1"/>
    <p:sldLayoutId id="2147486355" r:id="rId2"/>
    <p:sldLayoutId id="2147486398" r:id="rId3"/>
    <p:sldLayoutId id="2147486399" r:id="rId4"/>
    <p:sldLayoutId id="2147486400" r:id="rId5"/>
    <p:sldLayoutId id="2147486401" r:id="rId6"/>
    <p:sldLayoutId id="2147486396" r:id="rId7"/>
    <p:sldLayoutId id="2147486397" r:id="rId8"/>
    <p:sldLayoutId id="2147486402" r:id="rId9"/>
    <p:sldLayoutId id="2147486406" r:id="rId10"/>
    <p:sldLayoutId id="2147486407" r:id="rId11"/>
    <p:sldLayoutId id="2147486408" r:id="rId12"/>
    <p:sldLayoutId id="2147486409" r:id="rId13"/>
    <p:sldLayoutId id="2147486403" r:id="rId14"/>
    <p:sldLayoutId id="2147486404" r:id="rId15"/>
    <p:sldLayoutId id="2147486405" r:id="rId16"/>
    <p:sldLayoutId id="2147486391" r:id="rId17"/>
    <p:sldLayoutId id="2147486395" r:id="rId18"/>
    <p:sldLayoutId id="2147486392" r:id="rId19"/>
    <p:sldLayoutId id="2147486393" r:id="rId20"/>
    <p:sldLayoutId id="2147486394" r:id="rId21"/>
    <p:sldLayoutId id="2147486390" r:id="rId22"/>
    <p:sldLayoutId id="2147486424" r:id="rId23"/>
    <p:sldLayoutId id="2147486437" r:id="rId24"/>
    <p:sldLayoutId id="2147486535" r:id="rId25"/>
    <p:sldLayoutId id="2147486536" r:id="rId26"/>
    <p:sldLayoutId id="2147486539" r:id="rId27"/>
    <p:sldLayoutId id="2147486540" r:id="rId28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800" kern="1200">
          <a:solidFill>
            <a:schemeClr val="bg2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bg2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bg2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bg2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bg2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>
            <a:lum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>
            <a:extLst>
              <a:ext uri="{FF2B5EF4-FFF2-40B4-BE49-F238E27FC236}">
                <a16:creationId xmlns:a16="http://schemas.microsoft.com/office/drawing/2014/main" id="{60C8168F-88C2-A31D-083B-690C2BA4D829}"/>
              </a:ext>
            </a:extLst>
          </p:cNvPr>
          <p:cNvSpPr/>
          <p:nvPr userDrawn="1"/>
        </p:nvSpPr>
        <p:spPr>
          <a:xfrm>
            <a:off x="-579120" y="-274319"/>
            <a:ext cx="10058400" cy="7467599"/>
          </a:xfrm>
          <a:custGeom>
            <a:avLst/>
            <a:gdLst/>
            <a:ahLst/>
            <a:cxnLst/>
            <a:rect l="l" t="t" r="r" b="b"/>
            <a:pathLst>
              <a:path w="8290560" h="5285232">
                <a:moveTo>
                  <a:pt x="0" y="0"/>
                </a:moveTo>
                <a:lnTo>
                  <a:pt x="8290560" y="0"/>
                </a:lnTo>
                <a:lnTo>
                  <a:pt x="8290560" y="5285232"/>
                </a:lnTo>
                <a:lnTo>
                  <a:pt x="0" y="5285232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93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19" r:id="rId1"/>
    <p:sldLayoutId id="2147486420" r:id="rId2"/>
    <p:sldLayoutId id="2147486421" r:id="rId3"/>
    <p:sldLayoutId id="2147486422" r:id="rId4"/>
    <p:sldLayoutId id="2147486423" r:id="rId5"/>
    <p:sldLayoutId id="214748654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A60F85-0279-111B-9027-D37837E6C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136957-F7E4-D776-0E33-5CBC4BB14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7DA61C-817E-A7CA-1164-631357EDFB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C4D0BD-DBEE-754A-9842-8C9134CFD968}" type="datetimeFigureOut">
              <a:rPr lang="en-US" smtClean="0"/>
              <a:t>7/1/2026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2B0648-7FCA-FF6C-F22A-9E9BA934E9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63F3-6429-0C97-A889-AF2FE5702F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29DAF8-B2D2-6743-AE53-02227AF56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811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26" r:id="rId1"/>
    <p:sldLayoutId id="2147486427" r:id="rId2"/>
    <p:sldLayoutId id="2147486537" r:id="rId3"/>
    <p:sldLayoutId id="2147486538" r:id="rId4"/>
    <p:sldLayoutId id="214748642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55.svg"/><Relationship Id="rId2" Type="http://schemas.openxmlformats.org/officeDocument/2006/relationships/slideLayout" Target="../slideLayouts/slideLayout37.xml"/><Relationship Id="rId1" Type="http://schemas.openxmlformats.org/officeDocument/2006/relationships/video" Target="https://www.youtube.com/embed/qm9uhBTqiOo?start=332&amp;feature=oembed" TargetMode="External"/><Relationship Id="rId6" Type="http://schemas.openxmlformats.org/officeDocument/2006/relationships/image" Target="../media/image54.svg"/><Relationship Id="rId5" Type="http://schemas.openxmlformats.org/officeDocument/2006/relationships/image" Target="../media/image53.svg"/><Relationship Id="rId10" Type="http://schemas.openxmlformats.org/officeDocument/2006/relationships/image" Target="../media/image59.jpeg"/><Relationship Id="rId4" Type="http://schemas.openxmlformats.org/officeDocument/2006/relationships/image" Target="../media/image52.png"/><Relationship Id="rId9" Type="http://schemas.openxmlformats.org/officeDocument/2006/relationships/image" Target="../media/image5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55.svg"/><Relationship Id="rId2" Type="http://schemas.openxmlformats.org/officeDocument/2006/relationships/slideLayout" Target="../slideLayouts/slideLayout37.xml"/><Relationship Id="rId1" Type="http://schemas.openxmlformats.org/officeDocument/2006/relationships/video" Target="https://www.youtube.com/embed/AsNoHinDidU?start=1637&amp;feature=oembed" TargetMode="External"/><Relationship Id="rId6" Type="http://schemas.openxmlformats.org/officeDocument/2006/relationships/image" Target="../media/image54.svg"/><Relationship Id="rId5" Type="http://schemas.openxmlformats.org/officeDocument/2006/relationships/image" Target="../media/image53.svg"/><Relationship Id="rId10" Type="http://schemas.openxmlformats.org/officeDocument/2006/relationships/image" Target="../media/image60.jpeg"/><Relationship Id="rId4" Type="http://schemas.openxmlformats.org/officeDocument/2006/relationships/image" Target="../media/image52.png"/><Relationship Id="rId9" Type="http://schemas.openxmlformats.org/officeDocument/2006/relationships/image" Target="../media/image5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55.svg"/><Relationship Id="rId2" Type="http://schemas.openxmlformats.org/officeDocument/2006/relationships/slideLayout" Target="../slideLayouts/slideLayout37.xml"/><Relationship Id="rId1" Type="http://schemas.openxmlformats.org/officeDocument/2006/relationships/video" Target="https://www.youtube.com/embed/MFf1v7-_oLo?start=5&amp;feature=oembed" TargetMode="External"/><Relationship Id="rId6" Type="http://schemas.openxmlformats.org/officeDocument/2006/relationships/image" Target="../media/image54.svg"/><Relationship Id="rId5" Type="http://schemas.openxmlformats.org/officeDocument/2006/relationships/image" Target="../media/image53.svg"/><Relationship Id="rId10" Type="http://schemas.openxmlformats.org/officeDocument/2006/relationships/image" Target="../media/image61.jpeg"/><Relationship Id="rId4" Type="http://schemas.openxmlformats.org/officeDocument/2006/relationships/image" Target="../media/image52.png"/><Relationship Id="rId9" Type="http://schemas.openxmlformats.org/officeDocument/2006/relationships/image" Target="../media/image5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microsoft.com/office/2007/relationships/media" Target="../media/media5.mp4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video" Target="../media/media4.mp4"/><Relationship Id="rId16" Type="http://schemas.openxmlformats.org/officeDocument/2006/relationships/image" Target="../media/image76.png"/><Relationship Id="rId1" Type="http://schemas.microsoft.com/office/2007/relationships/media" Target="../media/media4.mp4"/><Relationship Id="rId6" Type="http://schemas.openxmlformats.org/officeDocument/2006/relationships/notesSlide" Target="../notesSlides/notesSlide13.xml"/><Relationship Id="rId11" Type="http://schemas.openxmlformats.org/officeDocument/2006/relationships/image" Target="../media/image71.pn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4" Type="http://schemas.openxmlformats.org/officeDocument/2006/relationships/video" Target="../media/media5.mp4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7.mp4"/><Relationship Id="rId7" Type="http://schemas.openxmlformats.org/officeDocument/2006/relationships/image" Target="../media/image77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16.xml"/><Relationship Id="rId4" Type="http://schemas.openxmlformats.org/officeDocument/2006/relationships/video" Target="../media/media7.mp4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78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4a"/><Relationship Id="rId13" Type="http://schemas.openxmlformats.org/officeDocument/2006/relationships/slideLayout" Target="../slideLayouts/slideLayout9.xml"/><Relationship Id="rId18" Type="http://schemas.openxmlformats.org/officeDocument/2006/relationships/image" Target="../media/image82.jpeg"/><Relationship Id="rId3" Type="http://schemas.microsoft.com/office/2007/relationships/media" Target="../media/media10.m4a"/><Relationship Id="rId21" Type="http://schemas.openxmlformats.org/officeDocument/2006/relationships/image" Target="../media/image85.png"/><Relationship Id="rId7" Type="http://schemas.microsoft.com/office/2007/relationships/media" Target="../media/media12.m4a"/><Relationship Id="rId12" Type="http://schemas.openxmlformats.org/officeDocument/2006/relationships/audio" Target="../media/media14.m4a"/><Relationship Id="rId17" Type="http://schemas.openxmlformats.org/officeDocument/2006/relationships/image" Target="../media/image81.jpeg"/><Relationship Id="rId2" Type="http://schemas.openxmlformats.org/officeDocument/2006/relationships/audio" Target="../media/media9.m4a"/><Relationship Id="rId16" Type="http://schemas.openxmlformats.org/officeDocument/2006/relationships/image" Target="../media/image80.png"/><Relationship Id="rId20" Type="http://schemas.openxmlformats.org/officeDocument/2006/relationships/image" Target="../media/image84.png"/><Relationship Id="rId1" Type="http://schemas.microsoft.com/office/2007/relationships/media" Target="../media/media9.m4a"/><Relationship Id="rId6" Type="http://schemas.openxmlformats.org/officeDocument/2006/relationships/audio" Target="../media/media11.m4a"/><Relationship Id="rId11" Type="http://schemas.microsoft.com/office/2007/relationships/media" Target="../media/media14.m4a"/><Relationship Id="rId5" Type="http://schemas.microsoft.com/office/2007/relationships/media" Target="../media/media11.m4a"/><Relationship Id="rId15" Type="http://schemas.openxmlformats.org/officeDocument/2006/relationships/image" Target="../media/image79.jpeg"/><Relationship Id="rId10" Type="http://schemas.openxmlformats.org/officeDocument/2006/relationships/audio" Target="../media/media13.m4a"/><Relationship Id="rId19" Type="http://schemas.openxmlformats.org/officeDocument/2006/relationships/image" Target="../media/image83.jpeg"/><Relationship Id="rId4" Type="http://schemas.openxmlformats.org/officeDocument/2006/relationships/audio" Target="../media/media10.m4a"/><Relationship Id="rId9" Type="http://schemas.microsoft.com/office/2007/relationships/media" Target="../media/media13.m4a"/><Relationship Id="rId14" Type="http://schemas.openxmlformats.org/officeDocument/2006/relationships/notesSlide" Target="../notesSlides/notesSlide16.xml"/><Relationship Id="rId22" Type="http://schemas.openxmlformats.org/officeDocument/2006/relationships/image" Target="../media/image8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32.sv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87.png"/><Relationship Id="rId5" Type="http://schemas.openxmlformats.org/officeDocument/2006/relationships/image" Target="../media/image34.png"/><Relationship Id="rId10" Type="http://schemas.openxmlformats.org/officeDocument/2006/relationships/image" Target="../media/image91.png"/><Relationship Id="rId4" Type="http://schemas.openxmlformats.org/officeDocument/2006/relationships/image" Target="../media/image33.png"/><Relationship Id="rId9" Type="http://schemas.openxmlformats.org/officeDocument/2006/relationships/image" Target="../media/image9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8.m4a"/><Relationship Id="rId13" Type="http://schemas.microsoft.com/office/2007/relationships/media" Target="../media/media21.mp4"/><Relationship Id="rId18" Type="http://schemas.openxmlformats.org/officeDocument/2006/relationships/image" Target="../media/image93.png"/><Relationship Id="rId3" Type="http://schemas.microsoft.com/office/2007/relationships/media" Target="../media/media16.m4a"/><Relationship Id="rId21" Type="http://schemas.openxmlformats.org/officeDocument/2006/relationships/image" Target="../media/image96.png"/><Relationship Id="rId7" Type="http://schemas.microsoft.com/office/2007/relationships/media" Target="../media/media18.m4a"/><Relationship Id="rId12" Type="http://schemas.openxmlformats.org/officeDocument/2006/relationships/video" Target="../media/media20.mp4"/><Relationship Id="rId17" Type="http://schemas.openxmlformats.org/officeDocument/2006/relationships/image" Target="../media/image92.png"/><Relationship Id="rId2" Type="http://schemas.openxmlformats.org/officeDocument/2006/relationships/audio" Target="../media/media15.m4a"/><Relationship Id="rId16" Type="http://schemas.openxmlformats.org/officeDocument/2006/relationships/notesSlide" Target="../notesSlides/notesSlide18.xml"/><Relationship Id="rId20" Type="http://schemas.openxmlformats.org/officeDocument/2006/relationships/image" Target="../media/image95.png"/><Relationship Id="rId1" Type="http://schemas.microsoft.com/office/2007/relationships/media" Target="../media/media15.m4a"/><Relationship Id="rId6" Type="http://schemas.openxmlformats.org/officeDocument/2006/relationships/audio" Target="../media/media17.m4a"/><Relationship Id="rId11" Type="http://schemas.microsoft.com/office/2007/relationships/media" Target="../media/media20.mp4"/><Relationship Id="rId5" Type="http://schemas.microsoft.com/office/2007/relationships/media" Target="../media/media17.m4a"/><Relationship Id="rId15" Type="http://schemas.openxmlformats.org/officeDocument/2006/relationships/slideLayout" Target="../slideLayouts/slideLayout34.xml"/><Relationship Id="rId10" Type="http://schemas.openxmlformats.org/officeDocument/2006/relationships/audio" Target="../media/media19.m4a"/><Relationship Id="rId19" Type="http://schemas.openxmlformats.org/officeDocument/2006/relationships/image" Target="../media/image94.png"/><Relationship Id="rId4" Type="http://schemas.openxmlformats.org/officeDocument/2006/relationships/audio" Target="../media/media16.m4a"/><Relationship Id="rId9" Type="http://schemas.microsoft.com/office/2007/relationships/media" Target="../media/media19.m4a"/><Relationship Id="rId14" Type="http://schemas.openxmlformats.org/officeDocument/2006/relationships/video" Target="../media/media21.mp4"/><Relationship Id="rId22" Type="http://schemas.openxmlformats.org/officeDocument/2006/relationships/image" Target="../media/image9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JDTp_YQizqE?start=38&amp;feature=oembed" TargetMode="External"/><Relationship Id="rId4" Type="http://schemas.openxmlformats.org/officeDocument/2006/relationships/image" Target="../media/image9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FMs3LTtgwY8?start=10&amp;feature=oembed" TargetMode="External"/><Relationship Id="rId4" Type="http://schemas.openxmlformats.org/officeDocument/2006/relationships/image" Target="../media/image9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3mwQvdi0Fik?start=5&amp;feature=oembed" TargetMode="External"/><Relationship Id="rId4" Type="http://schemas.openxmlformats.org/officeDocument/2006/relationships/image" Target="../media/image10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FU-DK601GRU?start=5&amp;feature=oembed" TargetMode="External"/><Relationship Id="rId4" Type="http://schemas.openxmlformats.org/officeDocument/2006/relationships/image" Target="../media/image10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13" Type="http://schemas.openxmlformats.org/officeDocument/2006/relationships/image" Target="../media/image94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09.jpeg"/><Relationship Id="rId12" Type="http://schemas.openxmlformats.org/officeDocument/2006/relationships/image" Target="../media/image114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jpeg"/><Relationship Id="rId10" Type="http://schemas.openxmlformats.org/officeDocument/2006/relationships/image" Target="../media/image112.jpe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111.jpeg"/><Relationship Id="rId14" Type="http://schemas.openxmlformats.org/officeDocument/2006/relationships/image" Target="../media/image11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media26.m4a"/><Relationship Id="rId13" Type="http://schemas.openxmlformats.org/officeDocument/2006/relationships/image" Target="../media/image117.jpeg"/><Relationship Id="rId18" Type="http://schemas.openxmlformats.org/officeDocument/2006/relationships/image" Target="../media/image121.png"/><Relationship Id="rId3" Type="http://schemas.microsoft.com/office/2007/relationships/media" Target="../media/media24.m4a"/><Relationship Id="rId21" Type="http://schemas.openxmlformats.org/officeDocument/2006/relationships/image" Target="../media/image124.png"/><Relationship Id="rId7" Type="http://schemas.microsoft.com/office/2007/relationships/media" Target="../media/media26.m4a"/><Relationship Id="rId12" Type="http://schemas.openxmlformats.org/officeDocument/2006/relationships/image" Target="../media/image116.jpeg"/><Relationship Id="rId17" Type="http://schemas.openxmlformats.org/officeDocument/2006/relationships/image" Target="../media/image120.png"/><Relationship Id="rId2" Type="http://schemas.openxmlformats.org/officeDocument/2006/relationships/audio" Target="../media/media23.m4a"/><Relationship Id="rId16" Type="http://schemas.openxmlformats.org/officeDocument/2006/relationships/image" Target="../media/image94.png"/><Relationship Id="rId20" Type="http://schemas.openxmlformats.org/officeDocument/2006/relationships/image" Target="../media/image123.png"/><Relationship Id="rId1" Type="http://schemas.microsoft.com/office/2007/relationships/media" Target="../media/media23.m4a"/><Relationship Id="rId6" Type="http://schemas.openxmlformats.org/officeDocument/2006/relationships/audio" Target="../media/media25.m4a"/><Relationship Id="rId11" Type="http://schemas.openxmlformats.org/officeDocument/2006/relationships/image" Target="../media/image107.jpeg"/><Relationship Id="rId5" Type="http://schemas.microsoft.com/office/2007/relationships/media" Target="../media/media25.m4a"/><Relationship Id="rId15" Type="http://schemas.openxmlformats.org/officeDocument/2006/relationships/image" Target="../media/image119.png"/><Relationship Id="rId10" Type="http://schemas.openxmlformats.org/officeDocument/2006/relationships/notesSlide" Target="../notesSlides/notesSlide25.xml"/><Relationship Id="rId19" Type="http://schemas.openxmlformats.org/officeDocument/2006/relationships/image" Target="../media/image122.png"/><Relationship Id="rId4" Type="http://schemas.openxmlformats.org/officeDocument/2006/relationships/audio" Target="../media/media24.m4a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11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8.jpeg"/><Relationship Id="rId11" Type="http://schemas.openxmlformats.org/officeDocument/2006/relationships/image" Target="../media/image133.png"/><Relationship Id="rId5" Type="http://schemas.openxmlformats.org/officeDocument/2006/relationships/image" Target="../media/image127.jpeg"/><Relationship Id="rId10" Type="http://schemas.openxmlformats.org/officeDocument/2006/relationships/image" Target="../media/image132.png"/><Relationship Id="rId4" Type="http://schemas.openxmlformats.org/officeDocument/2006/relationships/image" Target="../media/image126.jpeg"/><Relationship Id="rId9" Type="http://schemas.openxmlformats.org/officeDocument/2006/relationships/image" Target="../media/image1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0.png"/><Relationship Id="rId3" Type="http://schemas.openxmlformats.org/officeDocument/2006/relationships/image" Target="../media/image134.jpeg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70.png"/><Relationship Id="rId5" Type="http://schemas.openxmlformats.org/officeDocument/2006/relationships/customXml" Target="../ink/ink2.xml"/><Relationship Id="rId4" Type="http://schemas.openxmlformats.org/officeDocument/2006/relationships/image" Target="../media/image135.png"/><Relationship Id="rId9" Type="http://schemas.openxmlformats.org/officeDocument/2006/relationships/image" Target="../media/image1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creativecommons.org/licenses/by/4.0/" TargetMode="External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5.png"/><Relationship Id="rId4" Type="http://schemas.openxmlformats.org/officeDocument/2006/relationships/customXml" Target="../ink/ink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2.sv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4.png"/><Relationship Id="rId10" Type="http://schemas.openxmlformats.org/officeDocument/2006/relationships/image" Target="../media/image40.png"/><Relationship Id="rId4" Type="http://schemas.openxmlformats.org/officeDocument/2006/relationships/image" Target="../media/image33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5.svg"/><Relationship Id="rId2" Type="http://schemas.openxmlformats.org/officeDocument/2006/relationships/slideLayout" Target="../slideLayouts/slideLayout37.xml"/><Relationship Id="rId1" Type="http://schemas.openxmlformats.org/officeDocument/2006/relationships/video" Target="https://www.youtube.com/embed/lFu-XEKqXGc?feature=oembed" TargetMode="External"/><Relationship Id="rId6" Type="http://schemas.openxmlformats.org/officeDocument/2006/relationships/image" Target="../media/image54.svg"/><Relationship Id="rId5" Type="http://schemas.openxmlformats.org/officeDocument/2006/relationships/image" Target="../media/image53.svg"/><Relationship Id="rId10" Type="http://schemas.openxmlformats.org/officeDocument/2006/relationships/image" Target="../media/image58.jpeg"/><Relationship Id="rId4" Type="http://schemas.openxmlformats.org/officeDocument/2006/relationships/image" Target="../media/image52.png"/><Relationship Id="rId9" Type="http://schemas.openxmlformats.org/officeDocument/2006/relationships/image" Target="../media/image5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F56BB3C-CFA8-3289-CDF7-6AFAE3929A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Unit 2 Version 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C3AD4B0-0923-237E-2EF5-7C829722F8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Lesson 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43B0D7F-9E96-C2F4-2BF9-A43876966A7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Around the World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CBBEA78-8B95-85B2-B253-4E3659C7A8D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Music Around the World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696C2D4-8F0C-6B32-8D13-AB948AB7A44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DBB3D1-5266-3B29-C9DB-9FFFF00F6B02}"/>
              </a:ext>
            </a:extLst>
          </p:cNvPr>
          <p:cNvSpPr txBox="1"/>
          <p:nvPr/>
        </p:nvSpPr>
        <p:spPr>
          <a:xfrm>
            <a:off x="8169530" y="656098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2967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222717-9479-D668-EC4E-C3F2FE718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: Rounded Corners 27">
            <a:extLst>
              <a:ext uri="{FF2B5EF4-FFF2-40B4-BE49-F238E27FC236}">
                <a16:creationId xmlns:a16="http://schemas.microsoft.com/office/drawing/2014/main" id="{9008F004-4B57-C995-6075-4290F168BDE3}"/>
              </a:ext>
            </a:extLst>
          </p:cNvPr>
          <p:cNvSpPr/>
          <p:nvPr/>
        </p:nvSpPr>
        <p:spPr>
          <a:xfrm>
            <a:off x="116694" y="85725"/>
            <a:ext cx="8910613" cy="6686550"/>
          </a:xfrm>
          <a:prstGeom prst="roundRect">
            <a:avLst>
              <a:gd name="adj" fmla="val 2749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706BAA1-90FD-8BEA-5A50-04184ACB847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085" y="117802"/>
            <a:ext cx="2931092" cy="6858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0F4E19D-32E8-669B-80AF-2E269C49816B}"/>
              </a:ext>
            </a:extLst>
          </p:cNvPr>
          <p:cNvSpPr txBox="1"/>
          <p:nvPr/>
        </p:nvSpPr>
        <p:spPr>
          <a:xfrm>
            <a:off x="4577071" y="264101"/>
            <a:ext cx="3709679" cy="346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5725" tIns="42863" rIns="85725" bIns="42863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The Dreaming</a:t>
            </a:r>
            <a:endParaRPr kumimoji="0" lang="en-GB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9" name="Rectangle: Rounded Corners 27">
            <a:extLst>
              <a:ext uri="{FF2B5EF4-FFF2-40B4-BE49-F238E27FC236}">
                <a16:creationId xmlns:a16="http://schemas.microsoft.com/office/drawing/2014/main" id="{0681874B-2341-D268-C961-17DD4FBA7215}"/>
              </a:ext>
            </a:extLst>
          </p:cNvPr>
          <p:cNvSpPr/>
          <p:nvPr/>
        </p:nvSpPr>
        <p:spPr>
          <a:xfrm>
            <a:off x="3158069" y="246760"/>
            <a:ext cx="5748972" cy="49442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Graphic 20" descr="Magnifying glass with solid fill">
            <a:extLst>
              <a:ext uri="{FF2B5EF4-FFF2-40B4-BE49-F238E27FC236}">
                <a16:creationId xmlns:a16="http://schemas.microsoft.com/office/drawing/2014/main" id="{5764EBA5-6C5C-9E26-8493-5167D9CD7F28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58873" y="296825"/>
            <a:ext cx="364588" cy="39429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048D1FC-1369-165F-D0BC-6A1B6288C1EF}"/>
              </a:ext>
            </a:extLst>
          </p:cNvPr>
          <p:cNvSpPr txBox="1"/>
          <p:nvPr/>
        </p:nvSpPr>
        <p:spPr>
          <a:xfrm>
            <a:off x="3214687" y="306423"/>
            <a:ext cx="2927048" cy="3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87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Music from Ghana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AA1CEB0-6041-1F24-E9EC-2068F861FD1D}"/>
              </a:ext>
            </a:extLst>
          </p:cNvPr>
          <p:cNvGrpSpPr/>
          <p:nvPr/>
        </p:nvGrpSpPr>
        <p:grpSpPr>
          <a:xfrm>
            <a:off x="4628779" y="779454"/>
            <a:ext cx="794785" cy="294376"/>
            <a:chOff x="2792339" y="1817924"/>
            <a:chExt cx="847773" cy="314000"/>
          </a:xfrm>
        </p:grpSpPr>
        <p:pic>
          <p:nvPicPr>
            <p:cNvPr id="29" name="Graphic 28" descr="Image with solid fill">
              <a:extLst>
                <a:ext uri="{FF2B5EF4-FFF2-40B4-BE49-F238E27FC236}">
                  <a16:creationId xmlns:a16="http://schemas.microsoft.com/office/drawing/2014/main" id="{EB9C26B3-E523-7F85-9A7D-D3BFC8ED6DE0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792339" y="1879206"/>
              <a:ext cx="187400" cy="18740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1236E5F-4A25-7E14-1B45-B84D349E9504}"/>
                </a:ext>
              </a:extLst>
            </p:cNvPr>
            <p:cNvSpPr txBox="1"/>
            <p:nvPr/>
          </p:nvSpPr>
          <p:spPr>
            <a:xfrm>
              <a:off x="2926879" y="1817924"/>
              <a:ext cx="713233" cy="314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313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Images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C76D8E6-8869-D75D-A0E9-97C125EA20B8}"/>
              </a:ext>
            </a:extLst>
          </p:cNvPr>
          <p:cNvGrpSpPr/>
          <p:nvPr/>
        </p:nvGrpSpPr>
        <p:grpSpPr>
          <a:xfrm>
            <a:off x="5867568" y="766490"/>
            <a:ext cx="699012" cy="294376"/>
            <a:chOff x="4850660" y="1827241"/>
            <a:chExt cx="745612" cy="314000"/>
          </a:xfrm>
        </p:grpSpPr>
        <p:pic>
          <p:nvPicPr>
            <p:cNvPr id="35" name="Graphic 34" descr="Newspaper with solid fill">
              <a:extLst>
                <a:ext uri="{FF2B5EF4-FFF2-40B4-BE49-F238E27FC236}">
                  <a16:creationId xmlns:a16="http://schemas.microsoft.com/office/drawing/2014/main" id="{69E59C9F-7759-4225-8731-5AC738B8D11E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850660" y="1896093"/>
              <a:ext cx="191589" cy="191589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F7F5797-F180-254C-E8AB-29C728F0D946}"/>
                </a:ext>
              </a:extLst>
            </p:cNvPr>
            <p:cNvSpPr txBox="1"/>
            <p:nvPr/>
          </p:nvSpPr>
          <p:spPr>
            <a:xfrm>
              <a:off x="4949629" y="1827241"/>
              <a:ext cx="646643" cy="314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313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News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21D96A3-FB7F-C2A6-577D-C78F0D8CD91E}"/>
              </a:ext>
            </a:extLst>
          </p:cNvPr>
          <p:cNvGrpSpPr/>
          <p:nvPr/>
        </p:nvGrpSpPr>
        <p:grpSpPr>
          <a:xfrm>
            <a:off x="6988462" y="757954"/>
            <a:ext cx="863979" cy="294376"/>
            <a:chOff x="5897496" y="1827241"/>
            <a:chExt cx="921579" cy="314000"/>
          </a:xfrm>
        </p:grpSpPr>
        <p:pic>
          <p:nvPicPr>
            <p:cNvPr id="38" name="Graphic 37" descr="Video camera with solid fill">
              <a:extLst>
                <a:ext uri="{FF2B5EF4-FFF2-40B4-BE49-F238E27FC236}">
                  <a16:creationId xmlns:a16="http://schemas.microsoft.com/office/drawing/2014/main" id="{467ECEF1-8B47-8128-9A4F-6E28A6B7C13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5897496" y="1866521"/>
              <a:ext cx="218698" cy="218698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8FF20BB-8D87-BFCB-C345-B44B405250D0}"/>
                </a:ext>
              </a:extLst>
            </p:cNvPr>
            <p:cNvSpPr txBox="1"/>
            <p:nvPr/>
          </p:nvSpPr>
          <p:spPr>
            <a:xfrm>
              <a:off x="5949125" y="1827241"/>
              <a:ext cx="869950" cy="314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313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Videos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18D9956-C6E6-53B6-CE54-E50D7114E855}"/>
              </a:ext>
            </a:extLst>
          </p:cNvPr>
          <p:cNvGrpSpPr/>
          <p:nvPr/>
        </p:nvGrpSpPr>
        <p:grpSpPr>
          <a:xfrm>
            <a:off x="8089228" y="768169"/>
            <a:ext cx="906220" cy="294376"/>
            <a:chOff x="7125220" y="1849429"/>
            <a:chExt cx="966635" cy="314000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EE1EC1C-37DF-0D42-BFDD-BE2127B6CC94}"/>
                </a:ext>
              </a:extLst>
            </p:cNvPr>
            <p:cNvSpPr txBox="1"/>
            <p:nvPr/>
          </p:nvSpPr>
          <p:spPr>
            <a:xfrm>
              <a:off x="7125220" y="1849429"/>
              <a:ext cx="966635" cy="314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313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More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1690F5C3-C683-B8E3-E47F-983823D246A6}"/>
                </a:ext>
              </a:extLst>
            </p:cNvPr>
            <p:cNvGrpSpPr/>
            <p:nvPr/>
          </p:nvGrpSpPr>
          <p:grpSpPr>
            <a:xfrm flipH="1">
              <a:off x="7265183" y="1932722"/>
              <a:ext cx="36576" cy="150927"/>
              <a:chOff x="4834596" y="2369679"/>
              <a:chExt cx="36576" cy="177143"/>
            </a:xfrm>
            <a:solidFill>
              <a:schemeClr val="tx1"/>
            </a:solidFill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EDF2199E-4057-DADA-C2A6-B11AD5E9E956}"/>
                  </a:ext>
                </a:extLst>
              </p:cNvPr>
              <p:cNvSpPr/>
              <p:nvPr/>
            </p:nvSpPr>
            <p:spPr>
              <a:xfrm>
                <a:off x="4834596" y="2369679"/>
                <a:ext cx="36576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572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688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AD71D2C8-A569-B66E-621E-6C5E6C94D18A}"/>
                  </a:ext>
                </a:extLst>
              </p:cNvPr>
              <p:cNvSpPr/>
              <p:nvPr/>
            </p:nvSpPr>
            <p:spPr>
              <a:xfrm>
                <a:off x="4834596" y="2433575"/>
                <a:ext cx="36576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572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688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B786535E-2E64-F8D4-5DD3-A2F5821770D0}"/>
                  </a:ext>
                </a:extLst>
              </p:cNvPr>
              <p:cNvSpPr/>
              <p:nvPr/>
            </p:nvSpPr>
            <p:spPr>
              <a:xfrm>
                <a:off x="4834596" y="2501103"/>
                <a:ext cx="36576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572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688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31C0372-07E0-4C5B-1970-B9C2C17FC0E0}"/>
              </a:ext>
            </a:extLst>
          </p:cNvPr>
          <p:cNvGrpSpPr/>
          <p:nvPr/>
        </p:nvGrpSpPr>
        <p:grpSpPr>
          <a:xfrm>
            <a:off x="3490596" y="782534"/>
            <a:ext cx="4181796" cy="311716"/>
            <a:chOff x="4686329" y="1039103"/>
            <a:chExt cx="4460580" cy="33249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CF9FE58-F5F6-34FC-0C2F-08B483FEBBFF}"/>
                </a:ext>
              </a:extLst>
            </p:cNvPr>
            <p:cNvGrpSpPr/>
            <p:nvPr/>
          </p:nvGrpSpPr>
          <p:grpSpPr>
            <a:xfrm>
              <a:off x="4686329" y="1039103"/>
              <a:ext cx="537844" cy="314000"/>
              <a:chOff x="2143132" y="1817924"/>
              <a:chExt cx="537844" cy="314000"/>
            </a:xfrm>
          </p:grpSpPr>
          <p:pic>
            <p:nvPicPr>
              <p:cNvPr id="26" name="Graphic 25" descr="Magnifying glass with solid fill">
                <a:extLst>
                  <a:ext uri="{FF2B5EF4-FFF2-40B4-BE49-F238E27FC236}">
                    <a16:creationId xmlns:a16="http://schemas.microsoft.com/office/drawing/2014/main" id="{433359AA-8A18-C5E5-45F5-16F05241BA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143132" y="1879206"/>
                <a:ext cx="187400" cy="187400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F0057A2-187E-5C0D-103A-650C0B8870C3}"/>
                  </a:ext>
                </a:extLst>
              </p:cNvPr>
              <p:cNvSpPr txBox="1"/>
              <p:nvPr/>
            </p:nvSpPr>
            <p:spPr>
              <a:xfrm>
                <a:off x="2296667" y="1817924"/>
                <a:ext cx="384309" cy="314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8572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SG" sz="13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Arial" charset="0"/>
                  </a:rPr>
                  <a:t>All</a:t>
                </a:r>
              </a:p>
            </p:txBody>
          </p:sp>
        </p:grpSp>
        <p:sp>
          <p:nvSpPr>
            <p:cNvPr id="46" name="Rectangle: Rounded Corners 14">
              <a:extLst>
                <a:ext uri="{FF2B5EF4-FFF2-40B4-BE49-F238E27FC236}">
                  <a16:creationId xmlns:a16="http://schemas.microsoft.com/office/drawing/2014/main" id="{71645D17-2248-0636-E81E-D4A1C39D5E63}"/>
                </a:ext>
              </a:extLst>
            </p:cNvPr>
            <p:cNvSpPr/>
            <p:nvPr/>
          </p:nvSpPr>
          <p:spPr>
            <a:xfrm>
              <a:off x="8506829" y="1325881"/>
              <a:ext cx="640080" cy="45719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68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AF63A890-7962-A57C-4B7C-5408F63C83C0}"/>
              </a:ext>
            </a:extLst>
          </p:cNvPr>
          <p:cNvCxnSpPr/>
          <p:nvPr/>
        </p:nvCxnSpPr>
        <p:spPr>
          <a:xfrm>
            <a:off x="116694" y="1214438"/>
            <a:ext cx="8910613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62F2281-77F5-22EE-17B6-4DA4A9CFC1B2}"/>
              </a:ext>
            </a:extLst>
          </p:cNvPr>
          <p:cNvGrpSpPr/>
          <p:nvPr/>
        </p:nvGrpSpPr>
        <p:grpSpPr>
          <a:xfrm>
            <a:off x="623807" y="1285875"/>
            <a:ext cx="7896387" cy="5216951"/>
            <a:chOff x="616211" y="1424493"/>
            <a:chExt cx="8422813" cy="5564748"/>
          </a:xfrm>
        </p:grpSpPr>
        <p:sp>
          <p:nvSpPr>
            <p:cNvPr id="2" name="Rectangle: Rounded Corners 86">
              <a:extLst>
                <a:ext uri="{FF2B5EF4-FFF2-40B4-BE49-F238E27FC236}">
                  <a16:creationId xmlns:a16="http://schemas.microsoft.com/office/drawing/2014/main" id="{3B23F4FB-672E-BE35-CBA1-AE6864B50256}"/>
                </a:ext>
              </a:extLst>
            </p:cNvPr>
            <p:cNvSpPr/>
            <p:nvPr/>
          </p:nvSpPr>
          <p:spPr>
            <a:xfrm>
              <a:off x="616211" y="1424493"/>
              <a:ext cx="8422813" cy="5564748"/>
            </a:xfrm>
            <a:prstGeom prst="roundRect">
              <a:avLst>
                <a:gd name="adj" fmla="val 10617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68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0E7595A-497C-333C-08A6-B89FA9BC6470}"/>
                </a:ext>
              </a:extLst>
            </p:cNvPr>
            <p:cNvSpPr txBox="1"/>
            <p:nvPr/>
          </p:nvSpPr>
          <p:spPr>
            <a:xfrm>
              <a:off x="997212" y="6313015"/>
              <a:ext cx="4773207" cy="406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75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Music from Africa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DEBDE54-C488-9333-4DE3-B8E3C00C085D}"/>
                </a:ext>
              </a:extLst>
            </p:cNvPr>
            <p:cNvSpPr txBox="1"/>
            <p:nvPr/>
          </p:nvSpPr>
          <p:spPr>
            <a:xfrm>
              <a:off x="997212" y="6658092"/>
              <a:ext cx="3915521" cy="283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125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Videos may be subject to copyright</a:t>
              </a:r>
            </a:p>
          </p:txBody>
        </p:sp>
        <p:sp>
          <p:nvSpPr>
            <p:cNvPr id="14" name="Rectangle: Rounded Corners 7">
              <a:extLst>
                <a:ext uri="{FF2B5EF4-FFF2-40B4-BE49-F238E27FC236}">
                  <a16:creationId xmlns:a16="http://schemas.microsoft.com/office/drawing/2014/main" id="{058221AF-8D26-4FFC-B779-D6C85F1E1844}"/>
                </a:ext>
              </a:extLst>
            </p:cNvPr>
            <p:cNvSpPr/>
            <p:nvPr/>
          </p:nvSpPr>
          <p:spPr>
            <a:xfrm>
              <a:off x="7960201" y="6350504"/>
              <a:ext cx="850336" cy="38236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313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Play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CEF9EEB-5A05-34C4-FA79-DAFCF90E0B8B}"/>
                </a:ext>
              </a:extLst>
            </p:cNvPr>
            <p:cNvSpPr txBox="1"/>
            <p:nvPr/>
          </p:nvSpPr>
          <p:spPr>
            <a:xfrm>
              <a:off x="938602" y="1775918"/>
              <a:ext cx="3915521" cy="283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1125" b="1" i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</a:rPr>
                <a:t>About the Djembe</a:t>
              </a:r>
              <a:endParaRPr kumimoji="0" lang="en-SG" sz="1125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9533B3F-276C-8A4C-A5DF-2D6997E7756C}"/>
                </a:ext>
              </a:extLst>
            </p:cNvPr>
            <p:cNvGrpSpPr/>
            <p:nvPr/>
          </p:nvGrpSpPr>
          <p:grpSpPr>
            <a:xfrm flipH="1">
              <a:off x="8445686" y="1782969"/>
              <a:ext cx="45719" cy="150927"/>
              <a:chOff x="4825453" y="2369679"/>
              <a:chExt cx="45719" cy="177143"/>
            </a:xfrm>
            <a:solidFill>
              <a:schemeClr val="tx1"/>
            </a:solidFill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E0B6DD4A-1170-6738-6633-888C491E8846}"/>
                  </a:ext>
                </a:extLst>
              </p:cNvPr>
              <p:cNvSpPr/>
              <p:nvPr/>
            </p:nvSpPr>
            <p:spPr>
              <a:xfrm>
                <a:off x="4825453" y="2369679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572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688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2FB7756-4F11-E6B9-15EA-B78C93A15C2B}"/>
                  </a:ext>
                </a:extLst>
              </p:cNvPr>
              <p:cNvSpPr/>
              <p:nvPr/>
            </p:nvSpPr>
            <p:spPr>
              <a:xfrm>
                <a:off x="4825453" y="243357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572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688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8129FF59-EB8D-3EB7-0918-E0A4BFBB4A0E}"/>
                  </a:ext>
                </a:extLst>
              </p:cNvPr>
              <p:cNvSpPr/>
              <p:nvPr/>
            </p:nvSpPr>
            <p:spPr>
              <a:xfrm>
                <a:off x="4825453" y="250110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572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688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8" name="Flowchart: Summing Junction 66">
              <a:extLst>
                <a:ext uri="{FF2B5EF4-FFF2-40B4-BE49-F238E27FC236}">
                  <a16:creationId xmlns:a16="http://schemas.microsoft.com/office/drawing/2014/main" id="{8A560551-181D-6B1B-DFD4-5AD4C9979223}"/>
                </a:ext>
              </a:extLst>
            </p:cNvPr>
            <p:cNvSpPr/>
            <p:nvPr/>
          </p:nvSpPr>
          <p:spPr>
            <a:xfrm>
              <a:off x="8647685" y="1753856"/>
              <a:ext cx="206137" cy="209152"/>
            </a:xfrm>
            <a:prstGeom prst="flowChartSummingJunction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68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Rectangle: Rounded Corners 32">
              <a:extLst>
                <a:ext uri="{FF2B5EF4-FFF2-40B4-BE49-F238E27FC236}">
                  <a16:creationId xmlns:a16="http://schemas.microsoft.com/office/drawing/2014/main" id="{3A88A12D-77E0-02F4-2976-5EE976A7507E}"/>
                </a:ext>
              </a:extLst>
            </p:cNvPr>
            <p:cNvSpPr/>
            <p:nvPr/>
          </p:nvSpPr>
          <p:spPr>
            <a:xfrm>
              <a:off x="804558" y="2106240"/>
              <a:ext cx="8000490" cy="4126390"/>
            </a:xfrm>
            <a:prstGeom prst="roundRect">
              <a:avLst>
                <a:gd name="adj" fmla="val 654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688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Insert Video Here</a:t>
              </a:r>
            </a:p>
          </p:txBody>
        </p:sp>
      </p:grpSp>
      <p:pic>
        <p:nvPicPr>
          <p:cNvPr id="8" name="Online Media 3" descr="Welcome to Ghana - Rhythm Power 2015">
            <a:hlinkClick r:id="" action="ppaction://media"/>
            <a:extLst>
              <a:ext uri="{FF2B5EF4-FFF2-40B4-BE49-F238E27FC236}">
                <a16:creationId xmlns:a16="http://schemas.microsoft.com/office/drawing/2014/main" id="{B37EE749-9824-A352-6815-9A5B3CAB23B9}"/>
              </a:ext>
            </a:extLst>
          </p:cNvPr>
          <p:cNvPicPr>
            <a:picLocks noRot="1"/>
          </p:cNvPicPr>
          <p:nvPr>
            <a:videoFile r:link="rId1"/>
          </p:nvPr>
        </p:nvPicPr>
        <p:blipFill>
          <a:blip r:embed="rId10"/>
          <a:stretch>
            <a:fillRect/>
          </a:stretch>
        </p:blipFill>
        <p:spPr>
          <a:xfrm>
            <a:off x="943277" y="1969037"/>
            <a:ext cx="7214667" cy="3756668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42565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222717-9479-D668-EC4E-C3F2FE718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: Rounded Corners 27">
            <a:extLst>
              <a:ext uri="{FF2B5EF4-FFF2-40B4-BE49-F238E27FC236}">
                <a16:creationId xmlns:a16="http://schemas.microsoft.com/office/drawing/2014/main" id="{9008F004-4B57-C995-6075-4290F168BDE3}"/>
              </a:ext>
            </a:extLst>
          </p:cNvPr>
          <p:cNvSpPr/>
          <p:nvPr/>
        </p:nvSpPr>
        <p:spPr>
          <a:xfrm>
            <a:off x="116694" y="85725"/>
            <a:ext cx="8910613" cy="6686550"/>
          </a:xfrm>
          <a:prstGeom prst="roundRect">
            <a:avLst>
              <a:gd name="adj" fmla="val 2749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706BAA1-90FD-8BEA-5A50-04184ACB847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085" y="117802"/>
            <a:ext cx="2931092" cy="6858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0F4E19D-32E8-669B-80AF-2E269C49816B}"/>
              </a:ext>
            </a:extLst>
          </p:cNvPr>
          <p:cNvSpPr txBox="1"/>
          <p:nvPr/>
        </p:nvSpPr>
        <p:spPr>
          <a:xfrm>
            <a:off x="4577071" y="264101"/>
            <a:ext cx="3709679" cy="346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5725" tIns="42863" rIns="85725" bIns="42863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The Dreaming</a:t>
            </a:r>
            <a:endParaRPr kumimoji="0" lang="en-GB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9" name="Rectangle: Rounded Corners 27">
            <a:extLst>
              <a:ext uri="{FF2B5EF4-FFF2-40B4-BE49-F238E27FC236}">
                <a16:creationId xmlns:a16="http://schemas.microsoft.com/office/drawing/2014/main" id="{0681874B-2341-D268-C961-17DD4FBA7215}"/>
              </a:ext>
            </a:extLst>
          </p:cNvPr>
          <p:cNvSpPr/>
          <p:nvPr/>
        </p:nvSpPr>
        <p:spPr>
          <a:xfrm>
            <a:off x="3158069" y="246760"/>
            <a:ext cx="5748972" cy="49442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Graphic 20" descr="Magnifying glass with solid fill">
            <a:extLst>
              <a:ext uri="{FF2B5EF4-FFF2-40B4-BE49-F238E27FC236}">
                <a16:creationId xmlns:a16="http://schemas.microsoft.com/office/drawing/2014/main" id="{5764EBA5-6C5C-9E26-8493-5167D9CD7F28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58873" y="296825"/>
            <a:ext cx="364588" cy="39429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048D1FC-1369-165F-D0BC-6A1B6288C1EF}"/>
              </a:ext>
            </a:extLst>
          </p:cNvPr>
          <p:cNvSpPr txBox="1"/>
          <p:nvPr/>
        </p:nvSpPr>
        <p:spPr>
          <a:xfrm>
            <a:off x="3214687" y="306423"/>
            <a:ext cx="2927048" cy="3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87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Music from Brazil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AA1CEB0-6041-1F24-E9EC-2068F861FD1D}"/>
              </a:ext>
            </a:extLst>
          </p:cNvPr>
          <p:cNvGrpSpPr/>
          <p:nvPr/>
        </p:nvGrpSpPr>
        <p:grpSpPr>
          <a:xfrm>
            <a:off x="4628779" y="779454"/>
            <a:ext cx="794785" cy="294376"/>
            <a:chOff x="2792339" y="1817924"/>
            <a:chExt cx="847773" cy="314000"/>
          </a:xfrm>
        </p:grpSpPr>
        <p:pic>
          <p:nvPicPr>
            <p:cNvPr id="29" name="Graphic 28" descr="Image with solid fill">
              <a:extLst>
                <a:ext uri="{FF2B5EF4-FFF2-40B4-BE49-F238E27FC236}">
                  <a16:creationId xmlns:a16="http://schemas.microsoft.com/office/drawing/2014/main" id="{EB9C26B3-E523-7F85-9A7D-D3BFC8ED6DE0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792339" y="1879206"/>
              <a:ext cx="187400" cy="18740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1236E5F-4A25-7E14-1B45-B84D349E9504}"/>
                </a:ext>
              </a:extLst>
            </p:cNvPr>
            <p:cNvSpPr txBox="1"/>
            <p:nvPr/>
          </p:nvSpPr>
          <p:spPr>
            <a:xfrm>
              <a:off x="2926879" y="1817924"/>
              <a:ext cx="713233" cy="314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313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Images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C76D8E6-8869-D75D-A0E9-97C125EA20B8}"/>
              </a:ext>
            </a:extLst>
          </p:cNvPr>
          <p:cNvGrpSpPr/>
          <p:nvPr/>
        </p:nvGrpSpPr>
        <p:grpSpPr>
          <a:xfrm>
            <a:off x="5867568" y="766490"/>
            <a:ext cx="699012" cy="294376"/>
            <a:chOff x="4850660" y="1827241"/>
            <a:chExt cx="745612" cy="314000"/>
          </a:xfrm>
        </p:grpSpPr>
        <p:pic>
          <p:nvPicPr>
            <p:cNvPr id="35" name="Graphic 34" descr="Newspaper with solid fill">
              <a:extLst>
                <a:ext uri="{FF2B5EF4-FFF2-40B4-BE49-F238E27FC236}">
                  <a16:creationId xmlns:a16="http://schemas.microsoft.com/office/drawing/2014/main" id="{69E59C9F-7759-4225-8731-5AC738B8D11E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850660" y="1896093"/>
              <a:ext cx="191589" cy="191589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F7F5797-F180-254C-E8AB-29C728F0D946}"/>
                </a:ext>
              </a:extLst>
            </p:cNvPr>
            <p:cNvSpPr txBox="1"/>
            <p:nvPr/>
          </p:nvSpPr>
          <p:spPr>
            <a:xfrm>
              <a:off x="4949629" y="1827241"/>
              <a:ext cx="646643" cy="314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313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News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21D96A3-FB7F-C2A6-577D-C78F0D8CD91E}"/>
              </a:ext>
            </a:extLst>
          </p:cNvPr>
          <p:cNvGrpSpPr/>
          <p:nvPr/>
        </p:nvGrpSpPr>
        <p:grpSpPr>
          <a:xfrm>
            <a:off x="6988462" y="757954"/>
            <a:ext cx="863979" cy="294376"/>
            <a:chOff x="5897496" y="1827241"/>
            <a:chExt cx="921579" cy="314000"/>
          </a:xfrm>
        </p:grpSpPr>
        <p:pic>
          <p:nvPicPr>
            <p:cNvPr id="38" name="Graphic 37" descr="Video camera with solid fill">
              <a:extLst>
                <a:ext uri="{FF2B5EF4-FFF2-40B4-BE49-F238E27FC236}">
                  <a16:creationId xmlns:a16="http://schemas.microsoft.com/office/drawing/2014/main" id="{467ECEF1-8B47-8128-9A4F-6E28A6B7C13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5897496" y="1866521"/>
              <a:ext cx="218698" cy="218698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8FF20BB-8D87-BFCB-C345-B44B405250D0}"/>
                </a:ext>
              </a:extLst>
            </p:cNvPr>
            <p:cNvSpPr txBox="1"/>
            <p:nvPr/>
          </p:nvSpPr>
          <p:spPr>
            <a:xfrm>
              <a:off x="5949125" y="1827241"/>
              <a:ext cx="869950" cy="314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313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Videos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18D9956-C6E6-53B6-CE54-E50D7114E855}"/>
              </a:ext>
            </a:extLst>
          </p:cNvPr>
          <p:cNvGrpSpPr/>
          <p:nvPr/>
        </p:nvGrpSpPr>
        <p:grpSpPr>
          <a:xfrm>
            <a:off x="8089228" y="768169"/>
            <a:ext cx="906220" cy="294376"/>
            <a:chOff x="7125220" y="1849429"/>
            <a:chExt cx="966635" cy="314000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EE1EC1C-37DF-0D42-BFDD-BE2127B6CC94}"/>
                </a:ext>
              </a:extLst>
            </p:cNvPr>
            <p:cNvSpPr txBox="1"/>
            <p:nvPr/>
          </p:nvSpPr>
          <p:spPr>
            <a:xfrm>
              <a:off x="7125220" y="1849429"/>
              <a:ext cx="966635" cy="314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313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More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1690F5C3-C683-B8E3-E47F-983823D246A6}"/>
                </a:ext>
              </a:extLst>
            </p:cNvPr>
            <p:cNvGrpSpPr/>
            <p:nvPr/>
          </p:nvGrpSpPr>
          <p:grpSpPr>
            <a:xfrm flipH="1">
              <a:off x="7265183" y="1932722"/>
              <a:ext cx="36576" cy="150927"/>
              <a:chOff x="4834596" y="2369679"/>
              <a:chExt cx="36576" cy="177143"/>
            </a:xfrm>
            <a:solidFill>
              <a:schemeClr val="tx1"/>
            </a:solidFill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EDF2199E-4057-DADA-C2A6-B11AD5E9E956}"/>
                  </a:ext>
                </a:extLst>
              </p:cNvPr>
              <p:cNvSpPr/>
              <p:nvPr/>
            </p:nvSpPr>
            <p:spPr>
              <a:xfrm>
                <a:off x="4834596" y="2369679"/>
                <a:ext cx="36576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572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688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AD71D2C8-A569-B66E-621E-6C5E6C94D18A}"/>
                  </a:ext>
                </a:extLst>
              </p:cNvPr>
              <p:cNvSpPr/>
              <p:nvPr/>
            </p:nvSpPr>
            <p:spPr>
              <a:xfrm>
                <a:off x="4834596" y="2433575"/>
                <a:ext cx="36576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572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688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B786535E-2E64-F8D4-5DD3-A2F5821770D0}"/>
                  </a:ext>
                </a:extLst>
              </p:cNvPr>
              <p:cNvSpPr/>
              <p:nvPr/>
            </p:nvSpPr>
            <p:spPr>
              <a:xfrm>
                <a:off x="4834596" y="2501103"/>
                <a:ext cx="36576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572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688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31C0372-07E0-4C5B-1970-B9C2C17FC0E0}"/>
              </a:ext>
            </a:extLst>
          </p:cNvPr>
          <p:cNvGrpSpPr/>
          <p:nvPr/>
        </p:nvGrpSpPr>
        <p:grpSpPr>
          <a:xfrm>
            <a:off x="3490596" y="782534"/>
            <a:ext cx="4181796" cy="311716"/>
            <a:chOff x="4686329" y="1039103"/>
            <a:chExt cx="4460580" cy="33249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CF9FE58-F5F6-34FC-0C2F-08B483FEBBFF}"/>
                </a:ext>
              </a:extLst>
            </p:cNvPr>
            <p:cNvGrpSpPr/>
            <p:nvPr/>
          </p:nvGrpSpPr>
          <p:grpSpPr>
            <a:xfrm>
              <a:off x="4686329" y="1039103"/>
              <a:ext cx="537844" cy="314000"/>
              <a:chOff x="2143132" y="1817924"/>
              <a:chExt cx="537844" cy="314000"/>
            </a:xfrm>
          </p:grpSpPr>
          <p:pic>
            <p:nvPicPr>
              <p:cNvPr id="26" name="Graphic 25" descr="Magnifying glass with solid fill">
                <a:extLst>
                  <a:ext uri="{FF2B5EF4-FFF2-40B4-BE49-F238E27FC236}">
                    <a16:creationId xmlns:a16="http://schemas.microsoft.com/office/drawing/2014/main" id="{433359AA-8A18-C5E5-45F5-16F05241BA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143132" y="1879206"/>
                <a:ext cx="187400" cy="187400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F0057A2-187E-5C0D-103A-650C0B8870C3}"/>
                  </a:ext>
                </a:extLst>
              </p:cNvPr>
              <p:cNvSpPr txBox="1"/>
              <p:nvPr/>
            </p:nvSpPr>
            <p:spPr>
              <a:xfrm>
                <a:off x="2296667" y="1817924"/>
                <a:ext cx="384309" cy="314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8572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SG" sz="13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Arial" charset="0"/>
                  </a:rPr>
                  <a:t>All</a:t>
                </a:r>
              </a:p>
            </p:txBody>
          </p:sp>
        </p:grpSp>
        <p:sp>
          <p:nvSpPr>
            <p:cNvPr id="46" name="Rectangle: Rounded Corners 14">
              <a:extLst>
                <a:ext uri="{FF2B5EF4-FFF2-40B4-BE49-F238E27FC236}">
                  <a16:creationId xmlns:a16="http://schemas.microsoft.com/office/drawing/2014/main" id="{71645D17-2248-0636-E81E-D4A1C39D5E63}"/>
                </a:ext>
              </a:extLst>
            </p:cNvPr>
            <p:cNvSpPr/>
            <p:nvPr/>
          </p:nvSpPr>
          <p:spPr>
            <a:xfrm>
              <a:off x="8506829" y="1325881"/>
              <a:ext cx="640080" cy="45719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68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AF63A890-7962-A57C-4B7C-5408F63C83C0}"/>
              </a:ext>
            </a:extLst>
          </p:cNvPr>
          <p:cNvCxnSpPr/>
          <p:nvPr/>
        </p:nvCxnSpPr>
        <p:spPr>
          <a:xfrm>
            <a:off x="116694" y="1214438"/>
            <a:ext cx="8910613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62F2281-77F5-22EE-17B6-4DA4A9CFC1B2}"/>
              </a:ext>
            </a:extLst>
          </p:cNvPr>
          <p:cNvGrpSpPr/>
          <p:nvPr/>
        </p:nvGrpSpPr>
        <p:grpSpPr>
          <a:xfrm>
            <a:off x="623807" y="1285875"/>
            <a:ext cx="7896387" cy="5216951"/>
            <a:chOff x="616211" y="1424493"/>
            <a:chExt cx="8422813" cy="5564748"/>
          </a:xfrm>
        </p:grpSpPr>
        <p:sp>
          <p:nvSpPr>
            <p:cNvPr id="2" name="Rectangle: Rounded Corners 86">
              <a:extLst>
                <a:ext uri="{FF2B5EF4-FFF2-40B4-BE49-F238E27FC236}">
                  <a16:creationId xmlns:a16="http://schemas.microsoft.com/office/drawing/2014/main" id="{3B23F4FB-672E-BE35-CBA1-AE6864B50256}"/>
                </a:ext>
              </a:extLst>
            </p:cNvPr>
            <p:cNvSpPr/>
            <p:nvPr/>
          </p:nvSpPr>
          <p:spPr>
            <a:xfrm>
              <a:off x="616211" y="1424493"/>
              <a:ext cx="8422813" cy="5564748"/>
            </a:xfrm>
            <a:prstGeom prst="roundRect">
              <a:avLst>
                <a:gd name="adj" fmla="val 10617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68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0E7595A-497C-333C-08A6-B89FA9BC6470}"/>
                </a:ext>
              </a:extLst>
            </p:cNvPr>
            <p:cNvSpPr txBox="1"/>
            <p:nvPr/>
          </p:nvSpPr>
          <p:spPr>
            <a:xfrm>
              <a:off x="997212" y="6313015"/>
              <a:ext cx="4773207" cy="406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75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Music from Brazil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DEBDE54-C488-9333-4DE3-B8E3C00C085D}"/>
                </a:ext>
              </a:extLst>
            </p:cNvPr>
            <p:cNvSpPr txBox="1"/>
            <p:nvPr/>
          </p:nvSpPr>
          <p:spPr>
            <a:xfrm>
              <a:off x="997212" y="6658092"/>
              <a:ext cx="3915521" cy="283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125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Videos may be subject to copyright</a:t>
              </a:r>
            </a:p>
          </p:txBody>
        </p:sp>
        <p:sp>
          <p:nvSpPr>
            <p:cNvPr id="14" name="Rectangle: Rounded Corners 7">
              <a:extLst>
                <a:ext uri="{FF2B5EF4-FFF2-40B4-BE49-F238E27FC236}">
                  <a16:creationId xmlns:a16="http://schemas.microsoft.com/office/drawing/2014/main" id="{058221AF-8D26-4FFC-B779-D6C85F1E1844}"/>
                </a:ext>
              </a:extLst>
            </p:cNvPr>
            <p:cNvSpPr/>
            <p:nvPr/>
          </p:nvSpPr>
          <p:spPr>
            <a:xfrm>
              <a:off x="7960201" y="6350504"/>
              <a:ext cx="850336" cy="38236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313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Play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CEF9EEB-5A05-34C4-FA79-DAFCF90E0B8B}"/>
                </a:ext>
              </a:extLst>
            </p:cNvPr>
            <p:cNvSpPr txBox="1"/>
            <p:nvPr/>
          </p:nvSpPr>
          <p:spPr>
            <a:xfrm>
              <a:off x="938602" y="1775918"/>
              <a:ext cx="3915521" cy="283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125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Brazilian Carnival Drums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9533B3F-276C-8A4C-A5DF-2D6997E7756C}"/>
                </a:ext>
              </a:extLst>
            </p:cNvPr>
            <p:cNvGrpSpPr/>
            <p:nvPr/>
          </p:nvGrpSpPr>
          <p:grpSpPr>
            <a:xfrm flipH="1">
              <a:off x="8445686" y="1782969"/>
              <a:ext cx="45719" cy="150927"/>
              <a:chOff x="4825453" y="2369679"/>
              <a:chExt cx="45719" cy="177143"/>
            </a:xfrm>
            <a:solidFill>
              <a:schemeClr val="tx1"/>
            </a:solidFill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E0B6DD4A-1170-6738-6633-888C491E8846}"/>
                  </a:ext>
                </a:extLst>
              </p:cNvPr>
              <p:cNvSpPr/>
              <p:nvPr/>
            </p:nvSpPr>
            <p:spPr>
              <a:xfrm>
                <a:off x="4825453" y="2369679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572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688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2FB7756-4F11-E6B9-15EA-B78C93A15C2B}"/>
                  </a:ext>
                </a:extLst>
              </p:cNvPr>
              <p:cNvSpPr/>
              <p:nvPr/>
            </p:nvSpPr>
            <p:spPr>
              <a:xfrm>
                <a:off x="4825453" y="243357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572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688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8129FF59-EB8D-3EB7-0918-E0A4BFBB4A0E}"/>
                  </a:ext>
                </a:extLst>
              </p:cNvPr>
              <p:cNvSpPr/>
              <p:nvPr/>
            </p:nvSpPr>
            <p:spPr>
              <a:xfrm>
                <a:off x="4825453" y="250110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572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688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8" name="Flowchart: Summing Junction 66">
              <a:extLst>
                <a:ext uri="{FF2B5EF4-FFF2-40B4-BE49-F238E27FC236}">
                  <a16:creationId xmlns:a16="http://schemas.microsoft.com/office/drawing/2014/main" id="{8A560551-181D-6B1B-DFD4-5AD4C9979223}"/>
                </a:ext>
              </a:extLst>
            </p:cNvPr>
            <p:cNvSpPr/>
            <p:nvPr/>
          </p:nvSpPr>
          <p:spPr>
            <a:xfrm>
              <a:off x="8647685" y="1753856"/>
              <a:ext cx="206137" cy="209152"/>
            </a:xfrm>
            <a:prstGeom prst="flowChartSummingJunction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68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Rectangle: Rounded Corners 32">
              <a:extLst>
                <a:ext uri="{FF2B5EF4-FFF2-40B4-BE49-F238E27FC236}">
                  <a16:creationId xmlns:a16="http://schemas.microsoft.com/office/drawing/2014/main" id="{3A88A12D-77E0-02F4-2976-5EE976A7507E}"/>
                </a:ext>
              </a:extLst>
            </p:cNvPr>
            <p:cNvSpPr/>
            <p:nvPr/>
          </p:nvSpPr>
          <p:spPr>
            <a:xfrm>
              <a:off x="804558" y="2106240"/>
              <a:ext cx="8000490" cy="4126390"/>
            </a:xfrm>
            <a:prstGeom prst="roundRect">
              <a:avLst>
                <a:gd name="adj" fmla="val 654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688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Insert Video Here</a:t>
              </a:r>
            </a:p>
          </p:txBody>
        </p:sp>
      </p:grpSp>
      <p:pic>
        <p:nvPicPr>
          <p:cNvPr id="4" name="Online Media 2" descr="Top 50 Rio Carnival Floats [HD] | Brazilian Carnival | The Samba Schools Parade">
            <a:hlinkClick r:id="" action="ppaction://media"/>
            <a:extLst>
              <a:ext uri="{FF2B5EF4-FFF2-40B4-BE49-F238E27FC236}">
                <a16:creationId xmlns:a16="http://schemas.microsoft.com/office/drawing/2014/main" id="{D75E9996-59DC-898D-4237-11D0FE06E460}"/>
              </a:ext>
            </a:extLst>
          </p:cNvPr>
          <p:cNvPicPr>
            <a:picLocks noRot="1"/>
          </p:cNvPicPr>
          <p:nvPr>
            <a:videoFile r:link="rId1"/>
          </p:nvPr>
        </p:nvPicPr>
        <p:blipFill>
          <a:blip r:embed="rId10"/>
          <a:stretch>
            <a:fillRect/>
          </a:stretch>
        </p:blipFill>
        <p:spPr>
          <a:xfrm>
            <a:off x="921888" y="1987641"/>
            <a:ext cx="7257446" cy="3719460"/>
          </a:xfrm>
          <a:prstGeom prst="roundRect">
            <a:avLst>
              <a:gd name="adj" fmla="val 3770"/>
            </a:avLst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097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222717-9479-D668-EC4E-C3F2FE718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: Rounded Corners 27">
            <a:extLst>
              <a:ext uri="{FF2B5EF4-FFF2-40B4-BE49-F238E27FC236}">
                <a16:creationId xmlns:a16="http://schemas.microsoft.com/office/drawing/2014/main" id="{9008F004-4B57-C995-6075-4290F168BDE3}"/>
              </a:ext>
            </a:extLst>
          </p:cNvPr>
          <p:cNvSpPr/>
          <p:nvPr/>
        </p:nvSpPr>
        <p:spPr>
          <a:xfrm>
            <a:off x="116694" y="85725"/>
            <a:ext cx="8910613" cy="6686550"/>
          </a:xfrm>
          <a:prstGeom prst="roundRect">
            <a:avLst>
              <a:gd name="adj" fmla="val 2749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706BAA1-90FD-8BEA-5A50-04184ACB847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085" y="117802"/>
            <a:ext cx="2931092" cy="6858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0F4E19D-32E8-669B-80AF-2E269C49816B}"/>
              </a:ext>
            </a:extLst>
          </p:cNvPr>
          <p:cNvSpPr txBox="1"/>
          <p:nvPr/>
        </p:nvSpPr>
        <p:spPr>
          <a:xfrm>
            <a:off x="4577071" y="264101"/>
            <a:ext cx="3709679" cy="346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5725" tIns="42863" rIns="85725" bIns="42863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The Dreaming</a:t>
            </a:r>
            <a:endParaRPr kumimoji="0" lang="en-GB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9" name="Rectangle: Rounded Corners 27">
            <a:extLst>
              <a:ext uri="{FF2B5EF4-FFF2-40B4-BE49-F238E27FC236}">
                <a16:creationId xmlns:a16="http://schemas.microsoft.com/office/drawing/2014/main" id="{0681874B-2341-D268-C961-17DD4FBA7215}"/>
              </a:ext>
            </a:extLst>
          </p:cNvPr>
          <p:cNvSpPr/>
          <p:nvPr/>
        </p:nvSpPr>
        <p:spPr>
          <a:xfrm>
            <a:off x="3158069" y="246760"/>
            <a:ext cx="5748972" cy="49442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Graphic 20" descr="Magnifying glass with solid fill">
            <a:extLst>
              <a:ext uri="{FF2B5EF4-FFF2-40B4-BE49-F238E27FC236}">
                <a16:creationId xmlns:a16="http://schemas.microsoft.com/office/drawing/2014/main" id="{5764EBA5-6C5C-9E26-8493-5167D9CD7F28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58873" y="296825"/>
            <a:ext cx="364588" cy="39429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048D1FC-1369-165F-D0BC-6A1B6288C1EF}"/>
              </a:ext>
            </a:extLst>
          </p:cNvPr>
          <p:cNvSpPr txBox="1"/>
          <p:nvPr/>
        </p:nvSpPr>
        <p:spPr>
          <a:xfrm>
            <a:off x="3214687" y="306423"/>
            <a:ext cx="2927048" cy="3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87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Music from Hawaii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AA1CEB0-6041-1F24-E9EC-2068F861FD1D}"/>
              </a:ext>
            </a:extLst>
          </p:cNvPr>
          <p:cNvGrpSpPr/>
          <p:nvPr/>
        </p:nvGrpSpPr>
        <p:grpSpPr>
          <a:xfrm>
            <a:off x="4628779" y="779454"/>
            <a:ext cx="794785" cy="294376"/>
            <a:chOff x="2792339" y="1817924"/>
            <a:chExt cx="847773" cy="314000"/>
          </a:xfrm>
        </p:grpSpPr>
        <p:pic>
          <p:nvPicPr>
            <p:cNvPr id="29" name="Graphic 28" descr="Image with solid fill">
              <a:extLst>
                <a:ext uri="{FF2B5EF4-FFF2-40B4-BE49-F238E27FC236}">
                  <a16:creationId xmlns:a16="http://schemas.microsoft.com/office/drawing/2014/main" id="{EB9C26B3-E523-7F85-9A7D-D3BFC8ED6DE0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792339" y="1879206"/>
              <a:ext cx="187400" cy="18740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1236E5F-4A25-7E14-1B45-B84D349E9504}"/>
                </a:ext>
              </a:extLst>
            </p:cNvPr>
            <p:cNvSpPr txBox="1"/>
            <p:nvPr/>
          </p:nvSpPr>
          <p:spPr>
            <a:xfrm>
              <a:off x="2926879" y="1817924"/>
              <a:ext cx="713233" cy="314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313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Images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C76D8E6-8869-D75D-A0E9-97C125EA20B8}"/>
              </a:ext>
            </a:extLst>
          </p:cNvPr>
          <p:cNvGrpSpPr/>
          <p:nvPr/>
        </p:nvGrpSpPr>
        <p:grpSpPr>
          <a:xfrm>
            <a:off x="5867568" y="766490"/>
            <a:ext cx="699012" cy="294376"/>
            <a:chOff x="4850660" y="1827241"/>
            <a:chExt cx="745612" cy="314000"/>
          </a:xfrm>
        </p:grpSpPr>
        <p:pic>
          <p:nvPicPr>
            <p:cNvPr id="35" name="Graphic 34" descr="Newspaper with solid fill">
              <a:extLst>
                <a:ext uri="{FF2B5EF4-FFF2-40B4-BE49-F238E27FC236}">
                  <a16:creationId xmlns:a16="http://schemas.microsoft.com/office/drawing/2014/main" id="{69E59C9F-7759-4225-8731-5AC738B8D11E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850660" y="1896093"/>
              <a:ext cx="191589" cy="191589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F7F5797-F180-254C-E8AB-29C728F0D946}"/>
                </a:ext>
              </a:extLst>
            </p:cNvPr>
            <p:cNvSpPr txBox="1"/>
            <p:nvPr/>
          </p:nvSpPr>
          <p:spPr>
            <a:xfrm>
              <a:off x="4949629" y="1827241"/>
              <a:ext cx="646643" cy="314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313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News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21D96A3-FB7F-C2A6-577D-C78F0D8CD91E}"/>
              </a:ext>
            </a:extLst>
          </p:cNvPr>
          <p:cNvGrpSpPr/>
          <p:nvPr/>
        </p:nvGrpSpPr>
        <p:grpSpPr>
          <a:xfrm>
            <a:off x="6988462" y="757954"/>
            <a:ext cx="863979" cy="294376"/>
            <a:chOff x="5897496" y="1827241"/>
            <a:chExt cx="921579" cy="314000"/>
          </a:xfrm>
        </p:grpSpPr>
        <p:pic>
          <p:nvPicPr>
            <p:cNvPr id="38" name="Graphic 37" descr="Video camera with solid fill">
              <a:extLst>
                <a:ext uri="{FF2B5EF4-FFF2-40B4-BE49-F238E27FC236}">
                  <a16:creationId xmlns:a16="http://schemas.microsoft.com/office/drawing/2014/main" id="{467ECEF1-8B47-8128-9A4F-6E28A6B7C13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5897496" y="1866521"/>
              <a:ext cx="218698" cy="218698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8FF20BB-8D87-BFCB-C345-B44B405250D0}"/>
                </a:ext>
              </a:extLst>
            </p:cNvPr>
            <p:cNvSpPr txBox="1"/>
            <p:nvPr/>
          </p:nvSpPr>
          <p:spPr>
            <a:xfrm>
              <a:off x="5949125" y="1827241"/>
              <a:ext cx="869950" cy="314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313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Videos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18D9956-C6E6-53B6-CE54-E50D7114E855}"/>
              </a:ext>
            </a:extLst>
          </p:cNvPr>
          <p:cNvGrpSpPr/>
          <p:nvPr/>
        </p:nvGrpSpPr>
        <p:grpSpPr>
          <a:xfrm>
            <a:off x="8089228" y="768169"/>
            <a:ext cx="906220" cy="294376"/>
            <a:chOff x="7125220" y="1849429"/>
            <a:chExt cx="966635" cy="314000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EE1EC1C-37DF-0D42-BFDD-BE2127B6CC94}"/>
                </a:ext>
              </a:extLst>
            </p:cNvPr>
            <p:cNvSpPr txBox="1"/>
            <p:nvPr/>
          </p:nvSpPr>
          <p:spPr>
            <a:xfrm>
              <a:off x="7125220" y="1849429"/>
              <a:ext cx="966635" cy="314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313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More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1690F5C3-C683-B8E3-E47F-983823D246A6}"/>
                </a:ext>
              </a:extLst>
            </p:cNvPr>
            <p:cNvGrpSpPr/>
            <p:nvPr/>
          </p:nvGrpSpPr>
          <p:grpSpPr>
            <a:xfrm flipH="1">
              <a:off x="7265183" y="1932722"/>
              <a:ext cx="36576" cy="150927"/>
              <a:chOff x="4834596" y="2369679"/>
              <a:chExt cx="36576" cy="177143"/>
            </a:xfrm>
            <a:solidFill>
              <a:schemeClr val="tx1"/>
            </a:solidFill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EDF2199E-4057-DADA-C2A6-B11AD5E9E956}"/>
                  </a:ext>
                </a:extLst>
              </p:cNvPr>
              <p:cNvSpPr/>
              <p:nvPr/>
            </p:nvSpPr>
            <p:spPr>
              <a:xfrm>
                <a:off x="4834596" y="2369679"/>
                <a:ext cx="36576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572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688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AD71D2C8-A569-B66E-621E-6C5E6C94D18A}"/>
                  </a:ext>
                </a:extLst>
              </p:cNvPr>
              <p:cNvSpPr/>
              <p:nvPr/>
            </p:nvSpPr>
            <p:spPr>
              <a:xfrm>
                <a:off x="4834596" y="2433575"/>
                <a:ext cx="36576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572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688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B786535E-2E64-F8D4-5DD3-A2F5821770D0}"/>
                  </a:ext>
                </a:extLst>
              </p:cNvPr>
              <p:cNvSpPr/>
              <p:nvPr/>
            </p:nvSpPr>
            <p:spPr>
              <a:xfrm>
                <a:off x="4834596" y="2501103"/>
                <a:ext cx="36576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572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688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31C0372-07E0-4C5B-1970-B9C2C17FC0E0}"/>
              </a:ext>
            </a:extLst>
          </p:cNvPr>
          <p:cNvGrpSpPr/>
          <p:nvPr/>
        </p:nvGrpSpPr>
        <p:grpSpPr>
          <a:xfrm>
            <a:off x="3490596" y="782534"/>
            <a:ext cx="4181796" cy="311716"/>
            <a:chOff x="4686329" y="1039103"/>
            <a:chExt cx="4460580" cy="33249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CF9FE58-F5F6-34FC-0C2F-08B483FEBBFF}"/>
                </a:ext>
              </a:extLst>
            </p:cNvPr>
            <p:cNvGrpSpPr/>
            <p:nvPr/>
          </p:nvGrpSpPr>
          <p:grpSpPr>
            <a:xfrm>
              <a:off x="4686329" y="1039103"/>
              <a:ext cx="537844" cy="314000"/>
              <a:chOff x="2143132" y="1817924"/>
              <a:chExt cx="537844" cy="314000"/>
            </a:xfrm>
          </p:grpSpPr>
          <p:pic>
            <p:nvPicPr>
              <p:cNvPr id="26" name="Graphic 25" descr="Magnifying glass with solid fill">
                <a:extLst>
                  <a:ext uri="{FF2B5EF4-FFF2-40B4-BE49-F238E27FC236}">
                    <a16:creationId xmlns:a16="http://schemas.microsoft.com/office/drawing/2014/main" id="{433359AA-8A18-C5E5-45F5-16F05241BA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143132" y="1879206"/>
                <a:ext cx="187400" cy="187400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F0057A2-187E-5C0D-103A-650C0B8870C3}"/>
                  </a:ext>
                </a:extLst>
              </p:cNvPr>
              <p:cNvSpPr txBox="1"/>
              <p:nvPr/>
            </p:nvSpPr>
            <p:spPr>
              <a:xfrm>
                <a:off x="2296667" y="1817924"/>
                <a:ext cx="384309" cy="314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8572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SG" sz="13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Arial" charset="0"/>
                  </a:rPr>
                  <a:t>All</a:t>
                </a:r>
              </a:p>
            </p:txBody>
          </p:sp>
        </p:grpSp>
        <p:sp>
          <p:nvSpPr>
            <p:cNvPr id="46" name="Rectangle: Rounded Corners 14">
              <a:extLst>
                <a:ext uri="{FF2B5EF4-FFF2-40B4-BE49-F238E27FC236}">
                  <a16:creationId xmlns:a16="http://schemas.microsoft.com/office/drawing/2014/main" id="{71645D17-2248-0636-E81E-D4A1C39D5E63}"/>
                </a:ext>
              </a:extLst>
            </p:cNvPr>
            <p:cNvSpPr/>
            <p:nvPr/>
          </p:nvSpPr>
          <p:spPr>
            <a:xfrm>
              <a:off x="8506829" y="1325881"/>
              <a:ext cx="640080" cy="45719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68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AF63A890-7962-A57C-4B7C-5408F63C83C0}"/>
              </a:ext>
            </a:extLst>
          </p:cNvPr>
          <p:cNvCxnSpPr/>
          <p:nvPr/>
        </p:nvCxnSpPr>
        <p:spPr>
          <a:xfrm>
            <a:off x="116694" y="1214438"/>
            <a:ext cx="8910613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62F2281-77F5-22EE-17B6-4DA4A9CFC1B2}"/>
              </a:ext>
            </a:extLst>
          </p:cNvPr>
          <p:cNvGrpSpPr/>
          <p:nvPr/>
        </p:nvGrpSpPr>
        <p:grpSpPr>
          <a:xfrm>
            <a:off x="623807" y="1285875"/>
            <a:ext cx="7896387" cy="5216951"/>
            <a:chOff x="616211" y="1424493"/>
            <a:chExt cx="8422813" cy="5564748"/>
          </a:xfrm>
        </p:grpSpPr>
        <p:sp>
          <p:nvSpPr>
            <p:cNvPr id="2" name="Rectangle: Rounded Corners 86">
              <a:extLst>
                <a:ext uri="{FF2B5EF4-FFF2-40B4-BE49-F238E27FC236}">
                  <a16:creationId xmlns:a16="http://schemas.microsoft.com/office/drawing/2014/main" id="{3B23F4FB-672E-BE35-CBA1-AE6864B50256}"/>
                </a:ext>
              </a:extLst>
            </p:cNvPr>
            <p:cNvSpPr/>
            <p:nvPr/>
          </p:nvSpPr>
          <p:spPr>
            <a:xfrm>
              <a:off x="616211" y="1424493"/>
              <a:ext cx="8422813" cy="5564748"/>
            </a:xfrm>
            <a:prstGeom prst="roundRect">
              <a:avLst>
                <a:gd name="adj" fmla="val 10617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68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0E7595A-497C-333C-08A6-B89FA9BC6470}"/>
                </a:ext>
              </a:extLst>
            </p:cNvPr>
            <p:cNvSpPr txBox="1"/>
            <p:nvPr/>
          </p:nvSpPr>
          <p:spPr>
            <a:xfrm>
              <a:off x="997212" y="6313015"/>
              <a:ext cx="4773207" cy="406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75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Music from Hawaii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DEBDE54-C488-9333-4DE3-B8E3C00C085D}"/>
                </a:ext>
              </a:extLst>
            </p:cNvPr>
            <p:cNvSpPr txBox="1"/>
            <p:nvPr/>
          </p:nvSpPr>
          <p:spPr>
            <a:xfrm>
              <a:off x="997212" y="6658092"/>
              <a:ext cx="3915521" cy="283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125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Videos may be subject to copyright</a:t>
              </a:r>
            </a:p>
          </p:txBody>
        </p:sp>
        <p:sp>
          <p:nvSpPr>
            <p:cNvPr id="14" name="Rectangle: Rounded Corners 7">
              <a:extLst>
                <a:ext uri="{FF2B5EF4-FFF2-40B4-BE49-F238E27FC236}">
                  <a16:creationId xmlns:a16="http://schemas.microsoft.com/office/drawing/2014/main" id="{058221AF-8D26-4FFC-B779-D6C85F1E1844}"/>
                </a:ext>
              </a:extLst>
            </p:cNvPr>
            <p:cNvSpPr/>
            <p:nvPr/>
          </p:nvSpPr>
          <p:spPr>
            <a:xfrm>
              <a:off x="7960201" y="6350504"/>
              <a:ext cx="850336" cy="38236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313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Play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CEF9EEB-5A05-34C4-FA79-DAFCF90E0B8B}"/>
                </a:ext>
              </a:extLst>
            </p:cNvPr>
            <p:cNvSpPr txBox="1"/>
            <p:nvPr/>
          </p:nvSpPr>
          <p:spPr>
            <a:xfrm>
              <a:off x="938602" y="1775918"/>
              <a:ext cx="3915521" cy="283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1125" b="1" i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</a:rPr>
                <a:t>Hawaiian</a:t>
              </a:r>
              <a:r>
                <a:rPr kumimoji="0" lang="en-SG" sz="1125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 Ukulele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9533B3F-276C-8A4C-A5DF-2D6997E7756C}"/>
                </a:ext>
              </a:extLst>
            </p:cNvPr>
            <p:cNvGrpSpPr/>
            <p:nvPr/>
          </p:nvGrpSpPr>
          <p:grpSpPr>
            <a:xfrm flipH="1">
              <a:off x="8445686" y="1782969"/>
              <a:ext cx="45719" cy="150927"/>
              <a:chOff x="4825453" y="2369679"/>
              <a:chExt cx="45719" cy="177143"/>
            </a:xfrm>
            <a:solidFill>
              <a:schemeClr val="tx1"/>
            </a:solidFill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E0B6DD4A-1170-6738-6633-888C491E8846}"/>
                  </a:ext>
                </a:extLst>
              </p:cNvPr>
              <p:cNvSpPr/>
              <p:nvPr/>
            </p:nvSpPr>
            <p:spPr>
              <a:xfrm>
                <a:off x="4825453" y="2369679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572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688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2FB7756-4F11-E6B9-15EA-B78C93A15C2B}"/>
                  </a:ext>
                </a:extLst>
              </p:cNvPr>
              <p:cNvSpPr/>
              <p:nvPr/>
            </p:nvSpPr>
            <p:spPr>
              <a:xfrm>
                <a:off x="4825453" y="243357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572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688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8129FF59-EB8D-3EB7-0918-E0A4BFBB4A0E}"/>
                  </a:ext>
                </a:extLst>
              </p:cNvPr>
              <p:cNvSpPr/>
              <p:nvPr/>
            </p:nvSpPr>
            <p:spPr>
              <a:xfrm>
                <a:off x="4825453" y="250110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572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688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8" name="Flowchart: Summing Junction 66">
              <a:extLst>
                <a:ext uri="{FF2B5EF4-FFF2-40B4-BE49-F238E27FC236}">
                  <a16:creationId xmlns:a16="http://schemas.microsoft.com/office/drawing/2014/main" id="{8A560551-181D-6B1B-DFD4-5AD4C9979223}"/>
                </a:ext>
              </a:extLst>
            </p:cNvPr>
            <p:cNvSpPr/>
            <p:nvPr/>
          </p:nvSpPr>
          <p:spPr>
            <a:xfrm>
              <a:off x="8647685" y="1753856"/>
              <a:ext cx="206137" cy="209152"/>
            </a:xfrm>
            <a:prstGeom prst="flowChartSummingJunction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68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Rectangle: Rounded Corners 32">
              <a:extLst>
                <a:ext uri="{FF2B5EF4-FFF2-40B4-BE49-F238E27FC236}">
                  <a16:creationId xmlns:a16="http://schemas.microsoft.com/office/drawing/2014/main" id="{3A88A12D-77E0-02F4-2976-5EE976A7507E}"/>
                </a:ext>
              </a:extLst>
            </p:cNvPr>
            <p:cNvSpPr/>
            <p:nvPr/>
          </p:nvSpPr>
          <p:spPr>
            <a:xfrm>
              <a:off x="804558" y="2106240"/>
              <a:ext cx="8000490" cy="4126390"/>
            </a:xfrm>
            <a:prstGeom prst="roundRect">
              <a:avLst>
                <a:gd name="adj" fmla="val 654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688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Insert Video Here</a:t>
              </a:r>
            </a:p>
          </p:txBody>
        </p:sp>
      </p:grpSp>
      <p:pic>
        <p:nvPicPr>
          <p:cNvPr id="5" name="Online Media 3" descr="&quot;Ka Uluwehi O Ke Kai&quot; (Hawaiian) Ukulele Play-Along!">
            <a:hlinkClick r:id="" action="ppaction://media"/>
            <a:extLst>
              <a:ext uri="{FF2B5EF4-FFF2-40B4-BE49-F238E27FC236}">
                <a16:creationId xmlns:a16="http://schemas.microsoft.com/office/drawing/2014/main" id="{78FB5DAC-65D8-E015-BE85-5F5075C1AFB7}"/>
              </a:ext>
            </a:extLst>
          </p:cNvPr>
          <p:cNvPicPr>
            <a:picLocks noRot="1"/>
          </p:cNvPicPr>
          <p:nvPr>
            <a:videoFile r:link="rId1"/>
          </p:nvPr>
        </p:nvPicPr>
        <p:blipFill>
          <a:blip r:embed="rId10"/>
          <a:stretch>
            <a:fillRect/>
          </a:stretch>
        </p:blipFill>
        <p:spPr>
          <a:xfrm>
            <a:off x="916194" y="1991300"/>
            <a:ext cx="7214667" cy="3770237"/>
          </a:xfrm>
          <a:prstGeom prst="roundRect">
            <a:avLst>
              <a:gd name="adj" fmla="val 5226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58979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93F988-D138-2A8A-30F7-3394F81C2D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5CB44E9-E103-EE48-EFD5-EB0D1971542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11753">
            <a:off x="2400326" y="251641"/>
            <a:ext cx="2400300" cy="3314700"/>
          </a:xfrm>
          <a:prstGeom prst="rect">
            <a:avLst/>
          </a:prstGeom>
        </p:spPr>
      </p:pic>
      <p:sp>
        <p:nvSpPr>
          <p:cNvPr id="23" name="Freeform 3">
            <a:extLst>
              <a:ext uri="{FF2B5EF4-FFF2-40B4-BE49-F238E27FC236}">
                <a16:creationId xmlns:a16="http://schemas.microsoft.com/office/drawing/2014/main" id="{1408B141-87C3-BCC4-1858-53383FF1FF64}"/>
              </a:ext>
            </a:extLst>
          </p:cNvPr>
          <p:cNvSpPr/>
          <p:nvPr/>
        </p:nvSpPr>
        <p:spPr>
          <a:xfrm rot="21051436">
            <a:off x="0" y="1688820"/>
            <a:ext cx="3959736" cy="5626379"/>
          </a:xfrm>
          <a:custGeom>
            <a:avLst/>
            <a:gdLst/>
            <a:ahLst/>
            <a:cxnLst/>
            <a:rect l="l" t="t" r="r" b="b"/>
            <a:pathLst>
              <a:path w="4704241" h="6684244">
                <a:moveTo>
                  <a:pt x="0" y="0"/>
                </a:moveTo>
                <a:lnTo>
                  <a:pt x="4704241" y="0"/>
                </a:lnTo>
                <a:lnTo>
                  <a:pt x="4704241" y="6684244"/>
                </a:lnTo>
                <a:lnTo>
                  <a:pt x="0" y="668424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" name="Picture 21">
            <a:extLst>
              <a:ext uri="{FF2B5EF4-FFF2-40B4-BE49-F238E27FC236}">
                <a16:creationId xmlns:a16="http://schemas.microsoft.com/office/drawing/2014/main" id="{845BA072-FBFD-E037-4509-B63D9C9F25F0}"/>
              </a:ext>
            </a:extLst>
          </p:cNvPr>
          <p:cNvGrpSpPr/>
          <p:nvPr/>
        </p:nvGrpSpPr>
        <p:grpSpPr>
          <a:xfrm>
            <a:off x="2668276" y="643238"/>
            <a:ext cx="6083155" cy="3836959"/>
            <a:chOff x="2668276" y="643238"/>
            <a:chExt cx="6083155" cy="3836959"/>
          </a:xfrm>
        </p:grpSpPr>
        <p:grpSp>
          <p:nvGrpSpPr>
            <p:cNvPr id="3" name="Picture 21">
              <a:extLst>
                <a:ext uri="{FF2B5EF4-FFF2-40B4-BE49-F238E27FC236}">
                  <a16:creationId xmlns:a16="http://schemas.microsoft.com/office/drawing/2014/main" id="{EA2FFE97-D8D1-EF9B-ACCC-9348A686EB92}"/>
                </a:ext>
              </a:extLst>
            </p:cNvPr>
            <p:cNvGrpSpPr/>
            <p:nvPr/>
          </p:nvGrpSpPr>
          <p:grpSpPr>
            <a:xfrm>
              <a:off x="3114671" y="643238"/>
              <a:ext cx="5636760" cy="3836959"/>
              <a:chOff x="3114671" y="643238"/>
              <a:chExt cx="5636760" cy="3836959"/>
            </a:xfrm>
          </p:grpSpPr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215E2EA9-3DD1-72A5-29AE-DD28AEC551DD}"/>
                  </a:ext>
                </a:extLst>
              </p:cNvPr>
              <p:cNvSpPr/>
              <p:nvPr/>
            </p:nvSpPr>
            <p:spPr>
              <a:xfrm>
                <a:off x="3114671" y="2754453"/>
                <a:ext cx="5636760" cy="1725745"/>
              </a:xfrm>
              <a:custGeom>
                <a:avLst/>
                <a:gdLst>
                  <a:gd name="csX0" fmla="*/ 111 w 5636760"/>
                  <a:gd name="csY0" fmla="*/ 1721745 h 1725745"/>
                  <a:gd name="csX1" fmla="*/ 1872 w 5636760"/>
                  <a:gd name="csY1" fmla="*/ 1721745 h 1725745"/>
                  <a:gd name="csX2" fmla="*/ 111 w 5636760"/>
                  <a:gd name="csY2" fmla="*/ 1721587 h 1725745"/>
                  <a:gd name="csX3" fmla="*/ 2802233 w 5636760"/>
                  <a:gd name="csY3" fmla="*/ 1725544 h 1725745"/>
                  <a:gd name="csX4" fmla="*/ 2834978 w 5636760"/>
                  <a:gd name="csY4" fmla="*/ 1725544 h 1725745"/>
                  <a:gd name="csX5" fmla="*/ 2818483 w 5636760"/>
                  <a:gd name="csY5" fmla="*/ 1724294 h 1725745"/>
                  <a:gd name="csX6" fmla="*/ 5619845 w 5636760"/>
                  <a:gd name="csY6" fmla="*/ 1725747 h 1725745"/>
                  <a:gd name="csX7" fmla="*/ 5636872 w 5636760"/>
                  <a:gd name="csY7" fmla="*/ 1725747 h 1725745"/>
                  <a:gd name="csX8" fmla="*/ 5636872 w 5636760"/>
                  <a:gd name="csY8" fmla="*/ 1724424 h 1725745"/>
                  <a:gd name="csX9" fmla="*/ 5636872 w 5636760"/>
                  <a:gd name="csY9" fmla="*/ 1684914 h 1725745"/>
                  <a:gd name="csX10" fmla="*/ 5636872 w 5636760"/>
                  <a:gd name="csY10" fmla="*/ 4007 h 1725745"/>
                  <a:gd name="csX11" fmla="*/ 111 w 5636760"/>
                  <a:gd name="csY11" fmla="*/ 1 h 1725745"/>
                  <a:gd name="csX12" fmla="*/ 111 w 5636760"/>
                  <a:gd name="csY12" fmla="*/ 1687750 h 1725745"/>
                  <a:gd name="csX13" fmla="*/ 1401966 w 5636760"/>
                  <a:gd name="csY13" fmla="*/ 1576578 h 1725745"/>
                  <a:gd name="csX14" fmla="*/ 2818483 w 5636760"/>
                  <a:gd name="csY14" fmla="*/ 1685043 h 1725745"/>
                  <a:gd name="csX15" fmla="*/ 4235017 w 5636760"/>
                  <a:gd name="csY15" fmla="*/ 1576180 h 1725745"/>
                  <a:gd name="csX16" fmla="*/ 5636872 w 5636760"/>
                  <a:gd name="csY16" fmla="*/ 1684914 h 172574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5636760" h="1725745">
                    <a:moveTo>
                      <a:pt x="111" y="1721745"/>
                    </a:moveTo>
                    <a:lnTo>
                      <a:pt x="1872" y="1721745"/>
                    </a:lnTo>
                    <a:lnTo>
                      <a:pt x="111" y="1721587"/>
                    </a:lnTo>
                    <a:close/>
                    <a:moveTo>
                      <a:pt x="2802233" y="1725544"/>
                    </a:moveTo>
                    <a:lnTo>
                      <a:pt x="2834978" y="1725544"/>
                    </a:lnTo>
                    <a:lnTo>
                      <a:pt x="2818483" y="1724294"/>
                    </a:lnTo>
                    <a:close/>
                    <a:moveTo>
                      <a:pt x="5619845" y="1725747"/>
                    </a:moveTo>
                    <a:lnTo>
                      <a:pt x="5636872" y="1725747"/>
                    </a:lnTo>
                    <a:lnTo>
                      <a:pt x="5636872" y="1724424"/>
                    </a:lnTo>
                    <a:close/>
                    <a:moveTo>
                      <a:pt x="5636872" y="1684914"/>
                    </a:moveTo>
                    <a:lnTo>
                      <a:pt x="5636872" y="4007"/>
                    </a:lnTo>
                    <a:cubicBezTo>
                      <a:pt x="4433041" y="136505"/>
                      <a:pt x="1201467" y="135190"/>
                      <a:pt x="111" y="1"/>
                    </a:cubicBezTo>
                    <a:lnTo>
                      <a:pt x="111" y="1687750"/>
                    </a:lnTo>
                    <a:lnTo>
                      <a:pt x="1401966" y="1576578"/>
                    </a:lnTo>
                    <a:lnTo>
                      <a:pt x="2818483" y="1685043"/>
                    </a:lnTo>
                    <a:lnTo>
                      <a:pt x="4235017" y="1576180"/>
                    </a:lnTo>
                    <a:lnTo>
                      <a:pt x="5636872" y="1684914"/>
                    </a:lnTo>
                  </a:path>
                </a:pathLst>
              </a:custGeom>
              <a:solidFill>
                <a:srgbClr val="97A0A5"/>
              </a:solidFill>
              <a:ln w="4061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929FCC70-B4F1-C19F-A321-0F15A85B9388}"/>
                  </a:ext>
                </a:extLst>
              </p:cNvPr>
              <p:cNvSpPr/>
              <p:nvPr/>
            </p:nvSpPr>
            <p:spPr>
              <a:xfrm>
                <a:off x="3114671" y="644360"/>
                <a:ext cx="1401855" cy="3831702"/>
              </a:xfrm>
              <a:custGeom>
                <a:avLst/>
                <a:gdLst>
                  <a:gd name="csX0" fmla="*/ 110 w 1401855"/>
                  <a:gd name="csY0" fmla="*/ 321604 h 3831702"/>
                  <a:gd name="csX1" fmla="*/ 1401965 w 1401855"/>
                  <a:gd name="csY1" fmla="*/ 1 h 3831702"/>
                  <a:gd name="csX2" fmla="*/ 1401965 w 1401855"/>
                  <a:gd name="csY2" fmla="*/ 3510101 h 3831702"/>
                  <a:gd name="csX3" fmla="*/ 110 w 1401855"/>
                  <a:gd name="csY3" fmla="*/ 3831704 h 3831702"/>
                  <a:gd name="csX4" fmla="*/ 110 w 1401855"/>
                  <a:gd name="csY4" fmla="*/ 321604 h 383170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401855" h="3831702">
                    <a:moveTo>
                      <a:pt x="110" y="321604"/>
                    </a:moveTo>
                    <a:lnTo>
                      <a:pt x="1401965" y="1"/>
                    </a:lnTo>
                    <a:lnTo>
                      <a:pt x="1401965" y="3510101"/>
                    </a:lnTo>
                    <a:lnTo>
                      <a:pt x="110" y="3831704"/>
                    </a:lnTo>
                    <a:lnTo>
                      <a:pt x="110" y="321604"/>
                    </a:lnTo>
                  </a:path>
                </a:pathLst>
              </a:custGeom>
              <a:solidFill>
                <a:srgbClr val="C6CACD"/>
              </a:solidFill>
              <a:ln w="4061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440C7549-4CCC-E4B9-09AE-C5439A246146}"/>
                  </a:ext>
                </a:extLst>
              </p:cNvPr>
              <p:cNvSpPr/>
              <p:nvPr/>
            </p:nvSpPr>
            <p:spPr>
              <a:xfrm>
                <a:off x="3173064" y="702673"/>
                <a:ext cx="1343461" cy="3701686"/>
              </a:xfrm>
              <a:custGeom>
                <a:avLst/>
                <a:gdLst>
                  <a:gd name="csX0" fmla="*/ 110 w 1343461"/>
                  <a:gd name="csY0" fmla="*/ 308213 h 3701686"/>
                  <a:gd name="csX1" fmla="*/ 1343572 w 1343461"/>
                  <a:gd name="csY1" fmla="*/ 1 h 3701686"/>
                  <a:gd name="csX2" fmla="*/ 1343572 w 1343461"/>
                  <a:gd name="csY2" fmla="*/ 3393476 h 3701686"/>
                  <a:gd name="csX3" fmla="*/ 110 w 1343461"/>
                  <a:gd name="csY3" fmla="*/ 3701688 h 3701686"/>
                  <a:gd name="csX4" fmla="*/ 110 w 1343461"/>
                  <a:gd name="csY4" fmla="*/ 308213 h 370168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343461" h="3701686">
                    <a:moveTo>
                      <a:pt x="110" y="308213"/>
                    </a:moveTo>
                    <a:lnTo>
                      <a:pt x="1343572" y="1"/>
                    </a:lnTo>
                    <a:lnTo>
                      <a:pt x="1343572" y="3393476"/>
                    </a:lnTo>
                    <a:lnTo>
                      <a:pt x="110" y="3701688"/>
                    </a:lnTo>
                    <a:lnTo>
                      <a:pt x="110" y="308213"/>
                    </a:lnTo>
                  </a:path>
                </a:pathLst>
              </a:custGeom>
              <a:solidFill>
                <a:srgbClr val="289CD1"/>
              </a:solidFill>
              <a:ln w="4061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96C5E25B-F228-2FCF-F98C-075206D691EF}"/>
                  </a:ext>
                </a:extLst>
              </p:cNvPr>
              <p:cNvSpPr/>
              <p:nvPr/>
            </p:nvSpPr>
            <p:spPr>
              <a:xfrm>
                <a:off x="3173064" y="722792"/>
                <a:ext cx="1343461" cy="3619185"/>
              </a:xfrm>
              <a:custGeom>
                <a:avLst/>
                <a:gdLst>
                  <a:gd name="csX0" fmla="*/ 1343572 w 1343461"/>
                  <a:gd name="csY0" fmla="*/ 1 h 3619185"/>
                  <a:gd name="csX1" fmla="*/ 1343572 w 1343461"/>
                  <a:gd name="csY1" fmla="*/ 14426 h 3619185"/>
                  <a:gd name="csX2" fmla="*/ 1146686 w 1343461"/>
                  <a:gd name="csY2" fmla="*/ 233474 h 3619185"/>
                  <a:gd name="csX3" fmla="*/ 478418 w 1343461"/>
                  <a:gd name="csY3" fmla="*/ 1985841 h 3619185"/>
                  <a:gd name="csX4" fmla="*/ 1133645 w 1343461"/>
                  <a:gd name="csY4" fmla="*/ 3421511 h 3619185"/>
                  <a:gd name="csX5" fmla="*/ 1117683 w 1343461"/>
                  <a:gd name="csY5" fmla="*/ 3425183 h 3619185"/>
                  <a:gd name="csX6" fmla="*/ 467036 w 1343461"/>
                  <a:gd name="csY6" fmla="*/ 1988459 h 3619185"/>
                  <a:gd name="csX7" fmla="*/ 1138692 w 1343461"/>
                  <a:gd name="csY7" fmla="*/ 227273 h 3619185"/>
                  <a:gd name="csX8" fmla="*/ 1343572 w 1343461"/>
                  <a:gd name="csY8" fmla="*/ 1 h 3619185"/>
                  <a:gd name="csX9" fmla="*/ 1343572 w 1343461"/>
                  <a:gd name="csY9" fmla="*/ 525393 h 3619185"/>
                  <a:gd name="csX10" fmla="*/ 1057179 w 1343461"/>
                  <a:gd name="csY10" fmla="*/ 1853075 h 3619185"/>
                  <a:gd name="csX11" fmla="*/ 1343572 w 1343461"/>
                  <a:gd name="csY11" fmla="*/ 3049314 h 3619185"/>
                  <a:gd name="csX12" fmla="*/ 1343572 w 1343461"/>
                  <a:gd name="csY12" fmla="*/ 3023695 h 3619185"/>
                  <a:gd name="csX13" fmla="*/ 1068561 w 1343461"/>
                  <a:gd name="csY13" fmla="*/ 1850457 h 3619185"/>
                  <a:gd name="csX14" fmla="*/ 1343572 w 1343461"/>
                  <a:gd name="csY14" fmla="*/ 550992 h 3619185"/>
                  <a:gd name="csX15" fmla="*/ 272061 w 1343461"/>
                  <a:gd name="csY15" fmla="*/ 3619187 h 3619185"/>
                  <a:gd name="csX16" fmla="*/ 110 w 1343461"/>
                  <a:gd name="csY16" fmla="*/ 3475715 h 3619185"/>
                  <a:gd name="csX17" fmla="*/ 110 w 1343461"/>
                  <a:gd name="csY17" fmla="*/ 3460696 h 3619185"/>
                  <a:gd name="csX18" fmla="*/ 292561 w 1343461"/>
                  <a:gd name="csY18" fmla="*/ 3614479 h 3619185"/>
                  <a:gd name="csX19" fmla="*/ 110 w 1343461"/>
                  <a:gd name="csY19" fmla="*/ 715436 h 3619185"/>
                  <a:gd name="csX20" fmla="*/ 305001 w 1343461"/>
                  <a:gd name="csY20" fmla="*/ 417803 h 3619185"/>
                  <a:gd name="csX21" fmla="*/ 653950 w 1343461"/>
                  <a:gd name="csY21" fmla="*/ 138089 h 3619185"/>
                  <a:gd name="csX22" fmla="*/ 679539 w 1343461"/>
                  <a:gd name="csY22" fmla="*/ 132218 h 3619185"/>
                  <a:gd name="csX23" fmla="*/ 311210 w 1343461"/>
                  <a:gd name="csY23" fmla="*/ 425875 h 3619185"/>
                  <a:gd name="csX24" fmla="*/ 110 w 1343461"/>
                  <a:gd name="csY24" fmla="*/ 730455 h 3619185"/>
                  <a:gd name="csX25" fmla="*/ 1011950 w 1343461"/>
                  <a:gd name="csY25" fmla="*/ 55940 h 3619185"/>
                  <a:gd name="csX26" fmla="*/ 721879 w 1343461"/>
                  <a:gd name="csY26" fmla="*/ 322462 h 3619185"/>
                  <a:gd name="csX27" fmla="*/ 110 w 1343461"/>
                  <a:gd name="csY27" fmla="*/ 1436352 h 3619185"/>
                  <a:gd name="csX28" fmla="*/ 110 w 1343461"/>
                  <a:gd name="csY28" fmla="*/ 1468740 h 3619185"/>
                  <a:gd name="csX29" fmla="*/ 728901 w 1343461"/>
                  <a:gd name="csY29" fmla="*/ 329738 h 3619185"/>
                  <a:gd name="csX30" fmla="*/ 1033987 w 1343461"/>
                  <a:gd name="csY30" fmla="*/ 50905 h 3619185"/>
                  <a:gd name="csX31" fmla="*/ 713048 w 1343461"/>
                  <a:gd name="csY31" fmla="*/ 3518017 h 3619185"/>
                  <a:gd name="csX32" fmla="*/ 110 w 1343461"/>
                  <a:gd name="csY32" fmla="*/ 2722406 h 3619185"/>
                  <a:gd name="csX33" fmla="*/ 110 w 1343461"/>
                  <a:gd name="csY33" fmla="*/ 2754819 h 3619185"/>
                  <a:gd name="csX34" fmla="*/ 694948 w 1343461"/>
                  <a:gd name="csY34" fmla="*/ 3522153 h 3619185"/>
                  <a:gd name="csX35" fmla="*/ 713048 w 1343461"/>
                  <a:gd name="csY35" fmla="*/ 3518017 h 361918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</a:cxnLst>
                <a:rect l="l" t="t" r="r" b="b"/>
                <a:pathLst>
                  <a:path w="1343461" h="3619185">
                    <a:moveTo>
                      <a:pt x="1343572" y="1"/>
                    </a:moveTo>
                    <a:lnTo>
                      <a:pt x="1343572" y="14426"/>
                    </a:lnTo>
                    <a:cubicBezTo>
                      <a:pt x="1274611" y="84459"/>
                      <a:pt x="1208865" y="157592"/>
                      <a:pt x="1146686" y="233474"/>
                    </a:cubicBezTo>
                    <a:cubicBezTo>
                      <a:pt x="733793" y="737431"/>
                      <a:pt x="478418" y="1361370"/>
                      <a:pt x="478418" y="1985841"/>
                    </a:cubicBezTo>
                    <a:cubicBezTo>
                      <a:pt x="478418" y="2603718"/>
                      <a:pt x="728437" y="3106307"/>
                      <a:pt x="1133645" y="3421511"/>
                    </a:cubicBezTo>
                    <a:lnTo>
                      <a:pt x="1117683" y="3425183"/>
                    </a:lnTo>
                    <a:cubicBezTo>
                      <a:pt x="715072" y="3108019"/>
                      <a:pt x="467036" y="2605386"/>
                      <a:pt x="467036" y="1988459"/>
                    </a:cubicBezTo>
                    <a:cubicBezTo>
                      <a:pt x="467036" y="1360847"/>
                      <a:pt x="723703" y="733774"/>
                      <a:pt x="1138692" y="227273"/>
                    </a:cubicBezTo>
                    <a:cubicBezTo>
                      <a:pt x="1203273" y="148445"/>
                      <a:pt x="1271701" y="72519"/>
                      <a:pt x="1343572" y="1"/>
                    </a:cubicBezTo>
                    <a:close/>
                    <a:moveTo>
                      <a:pt x="1343572" y="525393"/>
                    </a:moveTo>
                    <a:cubicBezTo>
                      <a:pt x="1162689" y="927891"/>
                      <a:pt x="1057179" y="1386153"/>
                      <a:pt x="1057179" y="1853075"/>
                    </a:cubicBezTo>
                    <a:cubicBezTo>
                      <a:pt x="1057179" y="2320001"/>
                      <a:pt x="1162689" y="2729821"/>
                      <a:pt x="1343572" y="3049314"/>
                    </a:cubicBezTo>
                    <a:lnTo>
                      <a:pt x="1343572" y="3023695"/>
                    </a:lnTo>
                    <a:cubicBezTo>
                      <a:pt x="1169694" y="2708251"/>
                      <a:pt x="1068561" y="2306763"/>
                      <a:pt x="1068561" y="1850457"/>
                    </a:cubicBezTo>
                    <a:cubicBezTo>
                      <a:pt x="1068561" y="1394136"/>
                      <a:pt x="1169670" y="946226"/>
                      <a:pt x="1343572" y="550992"/>
                    </a:cubicBezTo>
                    <a:close/>
                    <a:moveTo>
                      <a:pt x="272061" y="3619187"/>
                    </a:moveTo>
                    <a:cubicBezTo>
                      <a:pt x="175333" y="3576393"/>
                      <a:pt x="84485" y="3528507"/>
                      <a:pt x="110" y="3475715"/>
                    </a:cubicBezTo>
                    <a:lnTo>
                      <a:pt x="110" y="3460696"/>
                    </a:lnTo>
                    <a:cubicBezTo>
                      <a:pt x="90320" y="3517713"/>
                      <a:pt x="188038" y="3569052"/>
                      <a:pt x="292561" y="3614479"/>
                    </a:cubicBezTo>
                    <a:close/>
                    <a:moveTo>
                      <a:pt x="110" y="715436"/>
                    </a:moveTo>
                    <a:cubicBezTo>
                      <a:pt x="93997" y="613613"/>
                      <a:pt x="195877" y="514176"/>
                      <a:pt x="305001" y="417803"/>
                    </a:cubicBezTo>
                    <a:cubicBezTo>
                      <a:pt x="414321" y="321252"/>
                      <a:pt x="530909" y="227780"/>
                      <a:pt x="653950" y="138089"/>
                    </a:cubicBezTo>
                    <a:lnTo>
                      <a:pt x="679539" y="132218"/>
                    </a:lnTo>
                    <a:cubicBezTo>
                      <a:pt x="549318" y="226152"/>
                      <a:pt x="426236" y="324287"/>
                      <a:pt x="311210" y="425875"/>
                    </a:cubicBezTo>
                    <a:cubicBezTo>
                      <a:pt x="199620" y="524427"/>
                      <a:pt x="95671" y="626209"/>
                      <a:pt x="110" y="730455"/>
                    </a:cubicBezTo>
                    <a:close/>
                    <a:moveTo>
                      <a:pt x="1011950" y="55940"/>
                    </a:moveTo>
                    <a:cubicBezTo>
                      <a:pt x="909674" y="140991"/>
                      <a:pt x="812747" y="230044"/>
                      <a:pt x="721879" y="322462"/>
                    </a:cubicBezTo>
                    <a:cubicBezTo>
                      <a:pt x="390455" y="659632"/>
                      <a:pt x="139333" y="1041662"/>
                      <a:pt x="110" y="1436352"/>
                    </a:cubicBezTo>
                    <a:lnTo>
                      <a:pt x="110" y="1468740"/>
                    </a:lnTo>
                    <a:cubicBezTo>
                      <a:pt x="136229" y="1065251"/>
                      <a:pt x="390476" y="674014"/>
                      <a:pt x="728901" y="329738"/>
                    </a:cubicBezTo>
                    <a:cubicBezTo>
                      <a:pt x="824178" y="232815"/>
                      <a:pt x="926124" y="139606"/>
                      <a:pt x="1033987" y="50905"/>
                    </a:cubicBezTo>
                    <a:close/>
                    <a:moveTo>
                      <a:pt x="713048" y="3518017"/>
                    </a:moveTo>
                    <a:cubicBezTo>
                      <a:pt x="382551" y="3329334"/>
                      <a:pt x="134093" y="3058084"/>
                      <a:pt x="110" y="2722406"/>
                    </a:cubicBezTo>
                    <a:lnTo>
                      <a:pt x="110" y="2754819"/>
                    </a:lnTo>
                    <a:cubicBezTo>
                      <a:pt x="135546" y="3076576"/>
                      <a:pt x="376846" y="3337803"/>
                      <a:pt x="694948" y="3522153"/>
                    </a:cubicBezTo>
                    <a:lnTo>
                      <a:pt x="713048" y="3518017"/>
                    </a:lnTo>
                  </a:path>
                </a:pathLst>
              </a:custGeom>
              <a:solidFill>
                <a:srgbClr val="D6D8D8"/>
              </a:solidFill>
              <a:ln w="4061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8A82BDF2-EECB-0ADF-44A3-BD23EE95AACA}"/>
                  </a:ext>
                </a:extLst>
              </p:cNvPr>
              <p:cNvSpPr/>
              <p:nvPr/>
            </p:nvSpPr>
            <p:spPr>
              <a:xfrm>
                <a:off x="3173064" y="908397"/>
                <a:ext cx="1343461" cy="3290235"/>
              </a:xfrm>
              <a:custGeom>
                <a:avLst/>
                <a:gdLst>
                  <a:gd name="csX0" fmla="*/ 110 w 1343461"/>
                  <a:gd name="csY0" fmla="*/ 308212 h 3290235"/>
                  <a:gd name="csX1" fmla="*/ 1343572 w 1343461"/>
                  <a:gd name="csY1" fmla="*/ 1 h 3290235"/>
                  <a:gd name="csX2" fmla="*/ 1343572 w 1343461"/>
                  <a:gd name="csY2" fmla="*/ 11369 h 3290235"/>
                  <a:gd name="csX3" fmla="*/ 110 w 1343461"/>
                  <a:gd name="csY3" fmla="*/ 319583 h 3290235"/>
                  <a:gd name="csX4" fmla="*/ 1343572 w 1343461"/>
                  <a:gd name="csY4" fmla="*/ 495114 h 3290235"/>
                  <a:gd name="csX5" fmla="*/ 1343572 w 1343461"/>
                  <a:gd name="csY5" fmla="*/ 506485 h 3290235"/>
                  <a:gd name="csX6" fmla="*/ 110 w 1343461"/>
                  <a:gd name="csY6" fmla="*/ 814697 h 3290235"/>
                  <a:gd name="csX7" fmla="*/ 110 w 1343461"/>
                  <a:gd name="csY7" fmla="*/ 803326 h 3290235"/>
                  <a:gd name="csX8" fmla="*/ 1343572 w 1343461"/>
                  <a:gd name="csY8" fmla="*/ 990223 h 3290235"/>
                  <a:gd name="csX9" fmla="*/ 1343572 w 1343461"/>
                  <a:gd name="csY9" fmla="*/ 1001574 h 3290235"/>
                  <a:gd name="csX10" fmla="*/ 110 w 1343461"/>
                  <a:gd name="csY10" fmla="*/ 1309806 h 3290235"/>
                  <a:gd name="csX11" fmla="*/ 110 w 1343461"/>
                  <a:gd name="csY11" fmla="*/ 1298439 h 3290235"/>
                  <a:gd name="csX12" fmla="*/ 1343572 w 1343461"/>
                  <a:gd name="csY12" fmla="*/ 1485321 h 3290235"/>
                  <a:gd name="csX13" fmla="*/ 1343572 w 1343461"/>
                  <a:gd name="csY13" fmla="*/ 1496688 h 3290235"/>
                  <a:gd name="csX14" fmla="*/ 110 w 1343461"/>
                  <a:gd name="csY14" fmla="*/ 1804900 h 3290235"/>
                  <a:gd name="csX15" fmla="*/ 110 w 1343461"/>
                  <a:gd name="csY15" fmla="*/ 1793529 h 3290235"/>
                  <a:gd name="csX16" fmla="*/ 1343572 w 1343461"/>
                  <a:gd name="csY16" fmla="*/ 1980434 h 3290235"/>
                  <a:gd name="csX17" fmla="*/ 1343572 w 1343461"/>
                  <a:gd name="csY17" fmla="*/ 1991801 h 3290235"/>
                  <a:gd name="csX18" fmla="*/ 110 w 1343461"/>
                  <a:gd name="csY18" fmla="*/ 2300013 h 3290235"/>
                  <a:gd name="csX19" fmla="*/ 110 w 1343461"/>
                  <a:gd name="csY19" fmla="*/ 2288646 h 3290235"/>
                  <a:gd name="csX20" fmla="*/ 1343572 w 1343461"/>
                  <a:gd name="csY20" fmla="*/ 2475548 h 3290235"/>
                  <a:gd name="csX21" fmla="*/ 1343572 w 1343461"/>
                  <a:gd name="csY21" fmla="*/ 2486911 h 3290235"/>
                  <a:gd name="csX22" fmla="*/ 110 w 1343461"/>
                  <a:gd name="csY22" fmla="*/ 2795127 h 3290235"/>
                  <a:gd name="csX23" fmla="*/ 110 w 1343461"/>
                  <a:gd name="csY23" fmla="*/ 2783760 h 3290235"/>
                  <a:gd name="csX24" fmla="*/ 1343572 w 1343461"/>
                  <a:gd name="csY24" fmla="*/ 2970662 h 3290235"/>
                  <a:gd name="csX25" fmla="*/ 1343572 w 1343461"/>
                  <a:gd name="csY25" fmla="*/ 2982025 h 3290235"/>
                  <a:gd name="csX26" fmla="*/ 110 w 1343461"/>
                  <a:gd name="csY26" fmla="*/ 3290237 h 3290235"/>
                  <a:gd name="csX27" fmla="*/ 110 w 1343461"/>
                  <a:gd name="csY27" fmla="*/ 3278874 h 3290235"/>
                  <a:gd name="csX28" fmla="*/ 1343572 w 1343461"/>
                  <a:gd name="csY28" fmla="*/ 2970662 h 329023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</a:cxnLst>
                <a:rect l="l" t="t" r="r" b="b"/>
                <a:pathLst>
                  <a:path w="1343461" h="3290235">
                    <a:moveTo>
                      <a:pt x="110" y="308212"/>
                    </a:moveTo>
                    <a:lnTo>
                      <a:pt x="1343572" y="1"/>
                    </a:lnTo>
                    <a:lnTo>
                      <a:pt x="1343572" y="11369"/>
                    </a:lnTo>
                    <a:lnTo>
                      <a:pt x="110" y="319583"/>
                    </a:lnTo>
                    <a:close/>
                    <a:moveTo>
                      <a:pt x="1343572" y="495114"/>
                    </a:moveTo>
                    <a:lnTo>
                      <a:pt x="1343572" y="506485"/>
                    </a:lnTo>
                    <a:lnTo>
                      <a:pt x="110" y="814697"/>
                    </a:lnTo>
                    <a:lnTo>
                      <a:pt x="110" y="803326"/>
                    </a:lnTo>
                    <a:close/>
                    <a:moveTo>
                      <a:pt x="1343572" y="990223"/>
                    </a:moveTo>
                    <a:lnTo>
                      <a:pt x="1343572" y="1001574"/>
                    </a:lnTo>
                    <a:lnTo>
                      <a:pt x="110" y="1309806"/>
                    </a:lnTo>
                    <a:lnTo>
                      <a:pt x="110" y="1298439"/>
                    </a:lnTo>
                    <a:close/>
                    <a:moveTo>
                      <a:pt x="1343572" y="1485321"/>
                    </a:moveTo>
                    <a:lnTo>
                      <a:pt x="1343572" y="1496688"/>
                    </a:lnTo>
                    <a:lnTo>
                      <a:pt x="110" y="1804900"/>
                    </a:lnTo>
                    <a:lnTo>
                      <a:pt x="110" y="1793529"/>
                    </a:lnTo>
                    <a:close/>
                    <a:moveTo>
                      <a:pt x="1343572" y="1980434"/>
                    </a:moveTo>
                    <a:lnTo>
                      <a:pt x="1343572" y="1991801"/>
                    </a:lnTo>
                    <a:lnTo>
                      <a:pt x="110" y="2300013"/>
                    </a:lnTo>
                    <a:lnTo>
                      <a:pt x="110" y="2288646"/>
                    </a:lnTo>
                    <a:close/>
                    <a:moveTo>
                      <a:pt x="1343572" y="2475548"/>
                    </a:moveTo>
                    <a:lnTo>
                      <a:pt x="1343572" y="2486911"/>
                    </a:lnTo>
                    <a:lnTo>
                      <a:pt x="110" y="2795127"/>
                    </a:lnTo>
                    <a:lnTo>
                      <a:pt x="110" y="2783760"/>
                    </a:lnTo>
                    <a:close/>
                    <a:moveTo>
                      <a:pt x="1343572" y="2970662"/>
                    </a:moveTo>
                    <a:lnTo>
                      <a:pt x="1343572" y="2982025"/>
                    </a:lnTo>
                    <a:lnTo>
                      <a:pt x="110" y="3290237"/>
                    </a:lnTo>
                    <a:lnTo>
                      <a:pt x="110" y="3278874"/>
                    </a:lnTo>
                    <a:lnTo>
                      <a:pt x="1343572" y="2970662"/>
                    </a:lnTo>
                  </a:path>
                </a:pathLst>
              </a:custGeom>
              <a:solidFill>
                <a:srgbClr val="D6D8D8"/>
              </a:solidFill>
              <a:ln w="4061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86144A2F-A91A-F47B-5674-4DC900573C3C}"/>
                  </a:ext>
                </a:extLst>
              </p:cNvPr>
              <p:cNvSpPr/>
              <p:nvPr/>
            </p:nvSpPr>
            <p:spPr>
              <a:xfrm>
                <a:off x="3529380" y="1184175"/>
                <a:ext cx="987146" cy="2423060"/>
              </a:xfrm>
              <a:custGeom>
                <a:avLst/>
                <a:gdLst>
                  <a:gd name="csX0" fmla="*/ 987256 w 987146"/>
                  <a:gd name="csY0" fmla="*/ 1 h 2423060"/>
                  <a:gd name="csX1" fmla="*/ 987256 w 987146"/>
                  <a:gd name="csY1" fmla="*/ 16648 h 2423060"/>
                  <a:gd name="csX2" fmla="*/ 986883 w 987146"/>
                  <a:gd name="csY2" fmla="*/ 16912 h 2423060"/>
                  <a:gd name="csX3" fmla="*/ 976382 w 987146"/>
                  <a:gd name="csY3" fmla="*/ 14736 h 2423060"/>
                  <a:gd name="csX4" fmla="*/ 977459 w 987146"/>
                  <a:gd name="csY4" fmla="*/ 4753 h 2423060"/>
                  <a:gd name="csX5" fmla="*/ 987256 w 987146"/>
                  <a:gd name="csY5" fmla="*/ 1 h 2423060"/>
                  <a:gd name="csX6" fmla="*/ 987256 w 987146"/>
                  <a:gd name="csY6" fmla="*/ 30965 h 2423060"/>
                  <a:gd name="csX7" fmla="*/ 987256 w 987146"/>
                  <a:gd name="csY7" fmla="*/ 75466 h 2423060"/>
                  <a:gd name="csX8" fmla="*/ 952886 w 987146"/>
                  <a:gd name="csY8" fmla="*/ 97433 h 2423060"/>
                  <a:gd name="csX9" fmla="*/ 931348 w 987146"/>
                  <a:gd name="csY9" fmla="*/ 98468 h 2423060"/>
                  <a:gd name="csX10" fmla="*/ 928357 w 987146"/>
                  <a:gd name="csY10" fmla="*/ 72541 h 2423060"/>
                  <a:gd name="csX11" fmla="*/ 940820 w 987146"/>
                  <a:gd name="csY11" fmla="*/ 55939 h 2423060"/>
                  <a:gd name="csX12" fmla="*/ 984062 w 987146"/>
                  <a:gd name="csY12" fmla="*/ 37032 h 2423060"/>
                  <a:gd name="csX13" fmla="*/ 987256 w 987146"/>
                  <a:gd name="csY13" fmla="*/ 30965 h 2423060"/>
                  <a:gd name="csX14" fmla="*/ 987256 w 987146"/>
                  <a:gd name="csY14" fmla="*/ 112140 h 2423060"/>
                  <a:gd name="csX15" fmla="*/ 987256 w 987146"/>
                  <a:gd name="csY15" fmla="*/ 146468 h 2423060"/>
                  <a:gd name="csX16" fmla="*/ 973322 w 987146"/>
                  <a:gd name="csY16" fmla="*/ 136485 h 2423060"/>
                  <a:gd name="csX17" fmla="*/ 971887 w 987146"/>
                  <a:gd name="csY17" fmla="*/ 120122 h 2423060"/>
                  <a:gd name="csX18" fmla="*/ 986375 w 987146"/>
                  <a:gd name="csY18" fmla="*/ 112428 h 2423060"/>
                  <a:gd name="csX19" fmla="*/ 987256 w 987146"/>
                  <a:gd name="csY19" fmla="*/ 112140 h 2423060"/>
                  <a:gd name="csX20" fmla="*/ 987256 w 987146"/>
                  <a:gd name="csY20" fmla="*/ 183693 h 2423060"/>
                  <a:gd name="csX21" fmla="*/ 974464 w 987146"/>
                  <a:gd name="csY21" fmla="*/ 183011 h 2423060"/>
                  <a:gd name="csX22" fmla="*/ 929015 w 987146"/>
                  <a:gd name="csY22" fmla="*/ 185430 h 2423060"/>
                  <a:gd name="csX23" fmla="*/ 911204 w 987146"/>
                  <a:gd name="csY23" fmla="*/ 186574 h 2423060"/>
                  <a:gd name="csX24" fmla="*/ 911159 w 987146"/>
                  <a:gd name="csY24" fmla="*/ 178523 h 2423060"/>
                  <a:gd name="csX25" fmla="*/ 952796 w 987146"/>
                  <a:gd name="csY25" fmla="*/ 150932 h 2423060"/>
                  <a:gd name="csX26" fmla="*/ 950789 w 987146"/>
                  <a:gd name="csY26" fmla="*/ 147413 h 2423060"/>
                  <a:gd name="csX27" fmla="*/ 906848 w 987146"/>
                  <a:gd name="csY27" fmla="*/ 132106 h 2423060"/>
                  <a:gd name="csX28" fmla="*/ 876748 w 987146"/>
                  <a:gd name="csY28" fmla="*/ 137077 h 2423060"/>
                  <a:gd name="csX29" fmla="*/ 864041 w 987146"/>
                  <a:gd name="csY29" fmla="*/ 141342 h 2423060"/>
                  <a:gd name="csX30" fmla="*/ 854617 w 987146"/>
                  <a:gd name="csY30" fmla="*/ 125114 h 2423060"/>
                  <a:gd name="csX31" fmla="*/ 838387 w 987146"/>
                  <a:gd name="csY31" fmla="*/ 114477 h 2423060"/>
                  <a:gd name="csX32" fmla="*/ 827772 w 987146"/>
                  <a:gd name="csY32" fmla="*/ 97697 h 2423060"/>
                  <a:gd name="csX33" fmla="*/ 813066 w 987146"/>
                  <a:gd name="csY33" fmla="*/ 103439 h 2423060"/>
                  <a:gd name="csX34" fmla="*/ 798225 w 987146"/>
                  <a:gd name="csY34" fmla="*/ 116543 h 2423060"/>
                  <a:gd name="csX35" fmla="*/ 812212 w 987146"/>
                  <a:gd name="csY35" fmla="*/ 125775 h 2423060"/>
                  <a:gd name="csX36" fmla="*/ 811680 w 987146"/>
                  <a:gd name="csY36" fmla="*/ 130154 h 2423060"/>
                  <a:gd name="csX37" fmla="*/ 804150 w 987146"/>
                  <a:gd name="csY37" fmla="*/ 141298 h 2423060"/>
                  <a:gd name="csX38" fmla="*/ 784860 w 987146"/>
                  <a:gd name="csY38" fmla="*/ 140571 h 2423060"/>
                  <a:gd name="csX39" fmla="*/ 757186 w 987146"/>
                  <a:gd name="csY39" fmla="*/ 156605 h 2423060"/>
                  <a:gd name="csX40" fmla="*/ 740472 w 987146"/>
                  <a:gd name="csY40" fmla="*/ 165858 h 2423060"/>
                  <a:gd name="csX41" fmla="*/ 710616 w 987146"/>
                  <a:gd name="csY41" fmla="*/ 166190 h 2423060"/>
                  <a:gd name="csX42" fmla="*/ 701143 w 987146"/>
                  <a:gd name="csY42" fmla="*/ 156341 h 2423060"/>
                  <a:gd name="csX43" fmla="*/ 671247 w 987146"/>
                  <a:gd name="csY43" fmla="*/ 145035 h 2423060"/>
                  <a:gd name="csX44" fmla="*/ 602903 w 987146"/>
                  <a:gd name="csY44" fmla="*/ 137516 h 2423060"/>
                  <a:gd name="csX45" fmla="*/ 606886 w 987146"/>
                  <a:gd name="csY45" fmla="*/ 119246 h 2423060"/>
                  <a:gd name="csX46" fmla="*/ 598409 w 987146"/>
                  <a:gd name="csY46" fmla="*/ 135361 h 2423060"/>
                  <a:gd name="csX47" fmla="*/ 590460 w 987146"/>
                  <a:gd name="csY47" fmla="*/ 133165 h 2423060"/>
                  <a:gd name="csX48" fmla="*/ 589713 w 987146"/>
                  <a:gd name="csY48" fmla="*/ 132130 h 2423060"/>
                  <a:gd name="csX49" fmla="*/ 588676 w 987146"/>
                  <a:gd name="csY49" fmla="*/ 118803 h 2423060"/>
                  <a:gd name="csX50" fmla="*/ 577119 w 987146"/>
                  <a:gd name="csY50" fmla="*/ 125735 h 2423060"/>
                  <a:gd name="csX51" fmla="*/ 533694 w 987146"/>
                  <a:gd name="csY51" fmla="*/ 136525 h 2423060"/>
                  <a:gd name="csX52" fmla="*/ 521101 w 987146"/>
                  <a:gd name="csY52" fmla="*/ 143960 h 2423060"/>
                  <a:gd name="csX53" fmla="*/ 521101 w 987146"/>
                  <a:gd name="csY53" fmla="*/ 143940 h 2423060"/>
                  <a:gd name="csX54" fmla="*/ 474401 w 987146"/>
                  <a:gd name="csY54" fmla="*/ 155440 h 2423060"/>
                  <a:gd name="csX55" fmla="*/ 457224 w 987146"/>
                  <a:gd name="csY55" fmla="*/ 171774 h 2423060"/>
                  <a:gd name="csX56" fmla="*/ 448219 w 987146"/>
                  <a:gd name="csY56" fmla="*/ 178438 h 2423060"/>
                  <a:gd name="csX57" fmla="*/ 427278 w 987146"/>
                  <a:gd name="csY57" fmla="*/ 188441 h 2423060"/>
                  <a:gd name="csX58" fmla="*/ 414047 w 987146"/>
                  <a:gd name="csY58" fmla="*/ 198866 h 2423060"/>
                  <a:gd name="csX59" fmla="*/ 410369 w 987146"/>
                  <a:gd name="csY59" fmla="*/ 221511 h 2423060"/>
                  <a:gd name="csX60" fmla="*/ 406277 w 987146"/>
                  <a:gd name="csY60" fmla="*/ 227756 h 2423060"/>
                  <a:gd name="csX61" fmla="*/ 324649 w 987146"/>
                  <a:gd name="csY61" fmla="*/ 234201 h 2423060"/>
                  <a:gd name="csX62" fmla="*/ 308602 w 987146"/>
                  <a:gd name="csY62" fmla="*/ 249553 h 2423060"/>
                  <a:gd name="csX63" fmla="*/ 303534 w 987146"/>
                  <a:gd name="csY63" fmla="*/ 251330 h 2423060"/>
                  <a:gd name="csX64" fmla="*/ 279514 w 987146"/>
                  <a:gd name="csY64" fmla="*/ 265424 h 2423060"/>
                  <a:gd name="csX65" fmla="*/ 289600 w 987146"/>
                  <a:gd name="csY65" fmla="*/ 289416 h 2423060"/>
                  <a:gd name="csX66" fmla="*/ 311617 w 987146"/>
                  <a:gd name="csY66" fmla="*/ 298056 h 2423060"/>
                  <a:gd name="csX67" fmla="*/ 302368 w 987146"/>
                  <a:gd name="csY67" fmla="*/ 309422 h 2423060"/>
                  <a:gd name="csX68" fmla="*/ 266128 w 987146"/>
                  <a:gd name="csY68" fmla="*/ 318833 h 2423060"/>
                  <a:gd name="csX69" fmla="*/ 242900 w 987146"/>
                  <a:gd name="csY69" fmla="*/ 326929 h 2423060"/>
                  <a:gd name="csX70" fmla="*/ 230217 w 987146"/>
                  <a:gd name="csY70" fmla="*/ 343572 h 2423060"/>
                  <a:gd name="csX71" fmla="*/ 200337 w 987146"/>
                  <a:gd name="csY71" fmla="*/ 360462 h 2423060"/>
                  <a:gd name="csX72" fmla="*/ 200312 w 987146"/>
                  <a:gd name="csY72" fmla="*/ 360462 h 2423060"/>
                  <a:gd name="csX73" fmla="*/ 200247 w 987146"/>
                  <a:gd name="csY73" fmla="*/ 360506 h 2423060"/>
                  <a:gd name="csX74" fmla="*/ 183160 w 987146"/>
                  <a:gd name="csY74" fmla="*/ 385042 h 2423060"/>
                  <a:gd name="csX75" fmla="*/ 183070 w 987146"/>
                  <a:gd name="csY75" fmla="*/ 397728 h 2423060"/>
                  <a:gd name="csX76" fmla="*/ 184261 w 987146"/>
                  <a:gd name="csY76" fmla="*/ 406854 h 2423060"/>
                  <a:gd name="csX77" fmla="*/ 216892 w 987146"/>
                  <a:gd name="csY77" fmla="*/ 403072 h 2423060"/>
                  <a:gd name="csX78" fmla="*/ 208172 w 987146"/>
                  <a:gd name="csY78" fmla="*/ 425173 h 2423060"/>
                  <a:gd name="csX79" fmla="*/ 181396 w 987146"/>
                  <a:gd name="csY79" fmla="*/ 457756 h 2423060"/>
                  <a:gd name="csX80" fmla="*/ 134964 w 987146"/>
                  <a:gd name="csY80" fmla="*/ 502614 h 2423060"/>
                  <a:gd name="csX81" fmla="*/ 84298 w 987146"/>
                  <a:gd name="csY81" fmla="*/ 527787 h 2423060"/>
                  <a:gd name="csX82" fmla="*/ 72826 w 987146"/>
                  <a:gd name="csY82" fmla="*/ 538168 h 2423060"/>
                  <a:gd name="csX83" fmla="*/ 37110 w 987146"/>
                  <a:gd name="csY83" fmla="*/ 563105 h 2423060"/>
                  <a:gd name="csX84" fmla="*/ 10513 w 987146"/>
                  <a:gd name="csY84" fmla="*/ 572313 h 2423060"/>
                  <a:gd name="csX85" fmla="*/ 537 w 987146"/>
                  <a:gd name="csY85" fmla="*/ 596901 h 2423060"/>
                  <a:gd name="csX86" fmla="*/ 18287 w 987146"/>
                  <a:gd name="csY86" fmla="*/ 600330 h 2423060"/>
                  <a:gd name="csX87" fmla="*/ 54596 w 987146"/>
                  <a:gd name="csY87" fmla="*/ 580977 h 2423060"/>
                  <a:gd name="csX88" fmla="*/ 156075 w 987146"/>
                  <a:gd name="csY88" fmla="*/ 523968 h 2423060"/>
                  <a:gd name="csX89" fmla="*/ 156075 w 987146"/>
                  <a:gd name="csY89" fmla="*/ 523944 h 2423060"/>
                  <a:gd name="csX90" fmla="*/ 156075 w 987146"/>
                  <a:gd name="csY90" fmla="*/ 523968 h 2423060"/>
                  <a:gd name="csX91" fmla="*/ 178689 w 987146"/>
                  <a:gd name="csY91" fmla="*/ 515584 h 2423060"/>
                  <a:gd name="csX92" fmla="*/ 221318 w 987146"/>
                  <a:gd name="csY92" fmla="*/ 482234 h 2423060"/>
                  <a:gd name="csX93" fmla="*/ 234309 w 987146"/>
                  <a:gd name="csY93" fmla="*/ 457886 h 2423060"/>
                  <a:gd name="csX94" fmla="*/ 234773 w 987146"/>
                  <a:gd name="csY94" fmla="*/ 457756 h 2423060"/>
                  <a:gd name="csX95" fmla="*/ 234773 w 987146"/>
                  <a:gd name="csY95" fmla="*/ 457735 h 2423060"/>
                  <a:gd name="csX96" fmla="*/ 234443 w 987146"/>
                  <a:gd name="csY96" fmla="*/ 457492 h 2423060"/>
                  <a:gd name="csX97" fmla="*/ 273150 w 987146"/>
                  <a:gd name="csY97" fmla="*/ 429811 h 2423060"/>
                  <a:gd name="csX98" fmla="*/ 314543 w 987146"/>
                  <a:gd name="csY98" fmla="*/ 399379 h 2423060"/>
                  <a:gd name="csX99" fmla="*/ 332488 w 987146"/>
                  <a:gd name="csY99" fmla="*/ 389749 h 2423060"/>
                  <a:gd name="csX100" fmla="*/ 345769 w 987146"/>
                  <a:gd name="csY100" fmla="*/ 374154 h 2423060"/>
                  <a:gd name="csX101" fmla="*/ 354993 w 987146"/>
                  <a:gd name="csY101" fmla="*/ 368858 h 2423060"/>
                  <a:gd name="csX102" fmla="*/ 351848 w 987146"/>
                  <a:gd name="csY102" fmla="*/ 378512 h 2423060"/>
                  <a:gd name="csX103" fmla="*/ 354380 w 987146"/>
                  <a:gd name="csY103" fmla="*/ 382798 h 2423060"/>
                  <a:gd name="csX104" fmla="*/ 350458 w 987146"/>
                  <a:gd name="csY104" fmla="*/ 392054 h 2423060"/>
                  <a:gd name="csX105" fmla="*/ 370931 w 987146"/>
                  <a:gd name="csY105" fmla="*/ 391904 h 2423060"/>
                  <a:gd name="csX106" fmla="*/ 372122 w 987146"/>
                  <a:gd name="csY106" fmla="*/ 390979 h 2423060"/>
                  <a:gd name="csX107" fmla="*/ 431838 w 987146"/>
                  <a:gd name="csY107" fmla="*/ 368063 h 2423060"/>
                  <a:gd name="csX108" fmla="*/ 436816 w 987146"/>
                  <a:gd name="csY108" fmla="*/ 372989 h 2423060"/>
                  <a:gd name="csX109" fmla="*/ 448816 w 987146"/>
                  <a:gd name="csY109" fmla="*/ 389417 h 2423060"/>
                  <a:gd name="csX110" fmla="*/ 495605 w 987146"/>
                  <a:gd name="csY110" fmla="*/ 396831 h 2423060"/>
                  <a:gd name="csX111" fmla="*/ 507516 w 987146"/>
                  <a:gd name="csY111" fmla="*/ 397752 h 2423060"/>
                  <a:gd name="csX112" fmla="*/ 508751 w 987146"/>
                  <a:gd name="csY112" fmla="*/ 408595 h 2423060"/>
                  <a:gd name="csX113" fmla="*/ 504765 w 987146"/>
                  <a:gd name="csY113" fmla="*/ 426820 h 2423060"/>
                  <a:gd name="csX114" fmla="*/ 471272 w 987146"/>
                  <a:gd name="csY114" fmla="*/ 460483 h 2423060"/>
                  <a:gd name="csX115" fmla="*/ 458504 w 987146"/>
                  <a:gd name="csY115" fmla="*/ 525372 h 2423060"/>
                  <a:gd name="csX116" fmla="*/ 458061 w 987146"/>
                  <a:gd name="csY116" fmla="*/ 525941 h 2423060"/>
                  <a:gd name="csX117" fmla="*/ 467529 w 987146"/>
                  <a:gd name="csY117" fmla="*/ 558666 h 2423060"/>
                  <a:gd name="csX118" fmla="*/ 467619 w 987146"/>
                  <a:gd name="csY118" fmla="*/ 579175 h 2423060"/>
                  <a:gd name="csX119" fmla="*/ 449629 w 987146"/>
                  <a:gd name="csY119" fmla="*/ 584171 h 2423060"/>
                  <a:gd name="csX120" fmla="*/ 428359 w 987146"/>
                  <a:gd name="csY120" fmla="*/ 607761 h 2423060"/>
                  <a:gd name="csX121" fmla="*/ 418358 w 987146"/>
                  <a:gd name="csY121" fmla="*/ 676124 h 2423060"/>
                  <a:gd name="csX122" fmla="*/ 354355 w 987146"/>
                  <a:gd name="csY122" fmla="*/ 784440 h 2423060"/>
                  <a:gd name="csX123" fmla="*/ 312914 w 987146"/>
                  <a:gd name="csY123" fmla="*/ 842906 h 2423060"/>
                  <a:gd name="csX124" fmla="*/ 308622 w 987146"/>
                  <a:gd name="csY124" fmla="*/ 872612 h 2423060"/>
                  <a:gd name="csX125" fmla="*/ 311442 w 987146"/>
                  <a:gd name="csY125" fmla="*/ 918326 h 2423060"/>
                  <a:gd name="csX126" fmla="*/ 307033 w 987146"/>
                  <a:gd name="csY126" fmla="*/ 932177 h 2423060"/>
                  <a:gd name="csX127" fmla="*/ 313929 w 987146"/>
                  <a:gd name="csY127" fmla="*/ 990009 h 2423060"/>
                  <a:gd name="csX128" fmla="*/ 319103 w 987146"/>
                  <a:gd name="csY128" fmla="*/ 995748 h 2423060"/>
                  <a:gd name="csX129" fmla="*/ 319899 w 987146"/>
                  <a:gd name="csY129" fmla="*/ 996714 h 2423060"/>
                  <a:gd name="csX130" fmla="*/ 320907 w 987146"/>
                  <a:gd name="csY130" fmla="*/ 1112375 h 2423060"/>
                  <a:gd name="csX131" fmla="*/ 321610 w 987146"/>
                  <a:gd name="csY131" fmla="*/ 1140104 h 2423060"/>
                  <a:gd name="csX132" fmla="*/ 326921 w 987146"/>
                  <a:gd name="csY132" fmla="*/ 1177195 h 2423060"/>
                  <a:gd name="csX133" fmla="*/ 325950 w 987146"/>
                  <a:gd name="csY133" fmla="*/ 1202855 h 2423060"/>
                  <a:gd name="csX134" fmla="*/ 360788 w 987146"/>
                  <a:gd name="csY134" fmla="*/ 1259742 h 2423060"/>
                  <a:gd name="csX135" fmla="*/ 376791 w 987146"/>
                  <a:gd name="csY135" fmla="*/ 1290612 h 2423060"/>
                  <a:gd name="csX136" fmla="*/ 391367 w 987146"/>
                  <a:gd name="csY136" fmla="*/ 1295121 h 2423060"/>
                  <a:gd name="csX137" fmla="*/ 401584 w 987146"/>
                  <a:gd name="csY137" fmla="*/ 1275329 h 2423060"/>
                  <a:gd name="csX138" fmla="*/ 377031 w 987146"/>
                  <a:gd name="csY138" fmla="*/ 1243514 h 2423060"/>
                  <a:gd name="csX139" fmla="*/ 369220 w 987146"/>
                  <a:gd name="csY139" fmla="*/ 1221194 h 2423060"/>
                  <a:gd name="csX140" fmla="*/ 370472 w 987146"/>
                  <a:gd name="csY140" fmla="*/ 1122090 h 2423060"/>
                  <a:gd name="csX141" fmla="*/ 385004 w 987146"/>
                  <a:gd name="csY141" fmla="*/ 1121408 h 2423060"/>
                  <a:gd name="csX142" fmla="*/ 397686 w 987146"/>
                  <a:gd name="csY142" fmla="*/ 1149714 h 2423060"/>
                  <a:gd name="csX143" fmla="*/ 409577 w 987146"/>
                  <a:gd name="csY143" fmla="*/ 1160488 h 2423060"/>
                  <a:gd name="csX144" fmla="*/ 410064 w 987146"/>
                  <a:gd name="csY144" fmla="*/ 1165630 h 2423060"/>
                  <a:gd name="csX145" fmla="*/ 418627 w 987146"/>
                  <a:gd name="csY145" fmla="*/ 1181680 h 2423060"/>
                  <a:gd name="csX146" fmla="*/ 422792 w 987146"/>
                  <a:gd name="csY146" fmla="*/ 1229026 h 2423060"/>
                  <a:gd name="csX147" fmla="*/ 418602 w 987146"/>
                  <a:gd name="csY147" fmla="*/ 1248063 h 2423060"/>
                  <a:gd name="csX148" fmla="*/ 422304 w 987146"/>
                  <a:gd name="csY148" fmla="*/ 1281534 h 2423060"/>
                  <a:gd name="csX149" fmla="*/ 448377 w 987146"/>
                  <a:gd name="csY149" fmla="*/ 1304004 h 2423060"/>
                  <a:gd name="csX150" fmla="*/ 461096 w 987146"/>
                  <a:gd name="csY150" fmla="*/ 1313525 h 2423060"/>
                  <a:gd name="csX151" fmla="*/ 470256 w 987146"/>
                  <a:gd name="csY151" fmla="*/ 1316625 h 2423060"/>
                  <a:gd name="csX152" fmla="*/ 474287 w 987146"/>
                  <a:gd name="csY152" fmla="*/ 1324956 h 2423060"/>
                  <a:gd name="csX153" fmla="*/ 500275 w 987146"/>
                  <a:gd name="csY153" fmla="*/ 1345117 h 2423060"/>
                  <a:gd name="csX154" fmla="*/ 513132 w 987146"/>
                  <a:gd name="csY154" fmla="*/ 1349565 h 2423060"/>
                  <a:gd name="csX155" fmla="*/ 557276 w 987146"/>
                  <a:gd name="csY155" fmla="*/ 1344504 h 2423060"/>
                  <a:gd name="csX156" fmla="*/ 589688 w 987146"/>
                  <a:gd name="csY156" fmla="*/ 1337447 h 2423060"/>
                  <a:gd name="csX157" fmla="*/ 602859 w 987146"/>
                  <a:gd name="csY157" fmla="*/ 1356358 h 2423060"/>
                  <a:gd name="csX158" fmla="*/ 603606 w 987146"/>
                  <a:gd name="csY158" fmla="*/ 1364864 h 2423060"/>
                  <a:gd name="csX159" fmla="*/ 611819 w 987146"/>
                  <a:gd name="csY159" fmla="*/ 1375578 h 2423060"/>
                  <a:gd name="csX160" fmla="*/ 649291 w 987146"/>
                  <a:gd name="csY160" fmla="*/ 1381669 h 2423060"/>
                  <a:gd name="csX161" fmla="*/ 684901 w 987146"/>
                  <a:gd name="csY161" fmla="*/ 1411858 h 2423060"/>
                  <a:gd name="csX162" fmla="*/ 692492 w 987146"/>
                  <a:gd name="csY162" fmla="*/ 1433865 h 2423060"/>
                  <a:gd name="csX163" fmla="*/ 713940 w 987146"/>
                  <a:gd name="csY163" fmla="*/ 1441320 h 2423060"/>
                  <a:gd name="csX164" fmla="*/ 738603 w 987146"/>
                  <a:gd name="csY164" fmla="*/ 1457240 h 2423060"/>
                  <a:gd name="csX165" fmla="*/ 799107 w 987146"/>
                  <a:gd name="csY165" fmla="*/ 1489522 h 2423060"/>
                  <a:gd name="csX166" fmla="*/ 849245 w 987146"/>
                  <a:gd name="csY166" fmla="*/ 1480903 h 2423060"/>
                  <a:gd name="csX167" fmla="*/ 834957 w 987146"/>
                  <a:gd name="csY167" fmla="*/ 1569115 h 2423060"/>
                  <a:gd name="csX168" fmla="*/ 817097 w 987146"/>
                  <a:gd name="csY168" fmla="*/ 1585984 h 2423060"/>
                  <a:gd name="csX169" fmla="*/ 800672 w 987146"/>
                  <a:gd name="csY169" fmla="*/ 1603398 h 2423060"/>
                  <a:gd name="csX170" fmla="*/ 780898 w 987146"/>
                  <a:gd name="csY170" fmla="*/ 1627280 h 2423060"/>
                  <a:gd name="csX171" fmla="*/ 803955 w 987146"/>
                  <a:gd name="csY171" fmla="*/ 1651815 h 2423060"/>
                  <a:gd name="csX172" fmla="*/ 791447 w 987146"/>
                  <a:gd name="csY172" fmla="*/ 1702522 h 2423060"/>
                  <a:gd name="csX173" fmla="*/ 786514 w 987146"/>
                  <a:gd name="csY173" fmla="*/ 1708723 h 2423060"/>
                  <a:gd name="csX174" fmla="*/ 786444 w 987146"/>
                  <a:gd name="csY174" fmla="*/ 1779590 h 2423060"/>
                  <a:gd name="csX175" fmla="*/ 832023 w 987146"/>
                  <a:gd name="csY175" fmla="*/ 1839862 h 2423060"/>
                  <a:gd name="csX176" fmla="*/ 859502 w 987146"/>
                  <a:gd name="csY176" fmla="*/ 1903079 h 2423060"/>
                  <a:gd name="csX177" fmla="*/ 894799 w 987146"/>
                  <a:gd name="csY177" fmla="*/ 1946684 h 2423060"/>
                  <a:gd name="csX178" fmla="*/ 938439 w 987146"/>
                  <a:gd name="csY178" fmla="*/ 1972076 h 2423060"/>
                  <a:gd name="csX179" fmla="*/ 987256 w 987146"/>
                  <a:gd name="csY179" fmla="*/ 1986259 h 2423060"/>
                  <a:gd name="csX180" fmla="*/ 987256 w 987146"/>
                  <a:gd name="csY180" fmla="*/ 1385098 h 2423060"/>
                  <a:gd name="csX181" fmla="*/ 984526 w 987146"/>
                  <a:gd name="csY181" fmla="*/ 1383710 h 2423060"/>
                  <a:gd name="csX182" fmla="*/ 971428 w 987146"/>
                  <a:gd name="csY182" fmla="*/ 1373378 h 2423060"/>
                  <a:gd name="csX183" fmla="*/ 940971 w 987146"/>
                  <a:gd name="csY183" fmla="*/ 1376235 h 2423060"/>
                  <a:gd name="csX184" fmla="*/ 889825 w 987146"/>
                  <a:gd name="csY184" fmla="*/ 1424499 h 2423060"/>
                  <a:gd name="csX185" fmla="*/ 861200 w 987146"/>
                  <a:gd name="csY185" fmla="*/ 1479316 h 2423060"/>
                  <a:gd name="csX186" fmla="*/ 818926 w 987146"/>
                  <a:gd name="csY186" fmla="*/ 1467223 h 2423060"/>
                  <a:gd name="csX187" fmla="*/ 757958 w 987146"/>
                  <a:gd name="csY187" fmla="*/ 1402337 h 2423060"/>
                  <a:gd name="csX188" fmla="*/ 756966 w 987146"/>
                  <a:gd name="csY188" fmla="*/ 1392200 h 2423060"/>
                  <a:gd name="csX189" fmla="*/ 709161 w 987146"/>
                  <a:gd name="csY189" fmla="*/ 1314251 h 2423060"/>
                  <a:gd name="csX190" fmla="*/ 685933 w 987146"/>
                  <a:gd name="csY190" fmla="*/ 1316118 h 2423060"/>
                  <a:gd name="csX191" fmla="*/ 697665 w 987146"/>
                  <a:gd name="csY191" fmla="*/ 1292171 h 2423060"/>
                  <a:gd name="csX192" fmla="*/ 727789 w 987146"/>
                  <a:gd name="csY192" fmla="*/ 1243579 h 2423060"/>
                  <a:gd name="csX193" fmla="*/ 740955 w 987146"/>
                  <a:gd name="csY193" fmla="*/ 1231221 h 2423060"/>
                  <a:gd name="csX194" fmla="*/ 788013 w 987146"/>
                  <a:gd name="csY194" fmla="*/ 1205541 h 2423060"/>
                  <a:gd name="csX195" fmla="*/ 836408 w 987146"/>
                  <a:gd name="csY195" fmla="*/ 1199974 h 2423060"/>
                  <a:gd name="csX196" fmla="*/ 870844 w 987146"/>
                  <a:gd name="csY196" fmla="*/ 1188676 h 2423060"/>
                  <a:gd name="csX197" fmla="*/ 886761 w 987146"/>
                  <a:gd name="csY197" fmla="*/ 1185137 h 2423060"/>
                  <a:gd name="csX198" fmla="*/ 927036 w 987146"/>
                  <a:gd name="csY198" fmla="*/ 1184277 h 2423060"/>
                  <a:gd name="csX199" fmla="*/ 943970 w 987146"/>
                  <a:gd name="csY199" fmla="*/ 1166356 h 2423060"/>
                  <a:gd name="csX200" fmla="*/ 933290 w 987146"/>
                  <a:gd name="csY200" fmla="*/ 1152461 h 2423060"/>
                  <a:gd name="csX201" fmla="*/ 854768 w 987146"/>
                  <a:gd name="csY201" fmla="*/ 1132495 h 2423060"/>
                  <a:gd name="csX202" fmla="*/ 785961 w 987146"/>
                  <a:gd name="csY202" fmla="*/ 1157031 h 2423060"/>
                  <a:gd name="csX203" fmla="*/ 708214 w 987146"/>
                  <a:gd name="csY203" fmla="*/ 1199625 h 2423060"/>
                  <a:gd name="csX204" fmla="*/ 663802 w 987146"/>
                  <a:gd name="csY204" fmla="*/ 1240677 h 2423060"/>
                  <a:gd name="csX205" fmla="*/ 628972 w 987146"/>
                  <a:gd name="csY205" fmla="*/ 1270472 h 2423060"/>
                  <a:gd name="csX206" fmla="*/ 611266 w 987146"/>
                  <a:gd name="csY206" fmla="*/ 1262469 h 2423060"/>
                  <a:gd name="csX207" fmla="*/ 577225 w 987146"/>
                  <a:gd name="csY207" fmla="*/ 1259986 h 2423060"/>
                  <a:gd name="csX208" fmla="*/ 577225 w 987146"/>
                  <a:gd name="csY208" fmla="*/ 1259961 h 2423060"/>
                  <a:gd name="csX209" fmla="*/ 570052 w 987146"/>
                  <a:gd name="csY209" fmla="*/ 1250611 h 2423060"/>
                  <a:gd name="csX210" fmla="*/ 568703 w 987146"/>
                  <a:gd name="csY210" fmla="*/ 1248834 h 2423060"/>
                  <a:gd name="csX211" fmla="*/ 559080 w 987146"/>
                  <a:gd name="csY211" fmla="*/ 1206179 h 2423060"/>
                  <a:gd name="csX212" fmla="*/ 593411 w 987146"/>
                  <a:gd name="csY212" fmla="*/ 1147181 h 2423060"/>
                  <a:gd name="csX213" fmla="*/ 611441 w 987146"/>
                  <a:gd name="csY213" fmla="*/ 1110415 h 2423060"/>
                  <a:gd name="csX214" fmla="*/ 699563 w 987146"/>
                  <a:gd name="csY214" fmla="*/ 1041860 h 2423060"/>
                  <a:gd name="csX215" fmla="*/ 758437 w 987146"/>
                  <a:gd name="csY215" fmla="*/ 1041459 h 2423060"/>
                  <a:gd name="csX216" fmla="*/ 779491 w 987146"/>
                  <a:gd name="csY216" fmla="*/ 1023542 h 2423060"/>
                  <a:gd name="csX217" fmla="*/ 761961 w 987146"/>
                  <a:gd name="csY217" fmla="*/ 1017187 h 2423060"/>
                  <a:gd name="csX218" fmla="*/ 757755 w 987146"/>
                  <a:gd name="csY218" fmla="*/ 1011996 h 2423060"/>
                  <a:gd name="csX219" fmla="*/ 814098 w 987146"/>
                  <a:gd name="csY219" fmla="*/ 998166 h 2423060"/>
                  <a:gd name="csX220" fmla="*/ 843214 w 987146"/>
                  <a:gd name="csY220" fmla="*/ 995374 h 2423060"/>
                  <a:gd name="csX221" fmla="*/ 854260 w 987146"/>
                  <a:gd name="csY221" fmla="*/ 993528 h 2423060"/>
                  <a:gd name="csX222" fmla="*/ 852504 w 987146"/>
                  <a:gd name="csY222" fmla="*/ 1006348 h 2423060"/>
                  <a:gd name="csX223" fmla="*/ 843470 w 987146"/>
                  <a:gd name="csY223" fmla="*/ 1031784 h 2423060"/>
                  <a:gd name="csX224" fmla="*/ 836806 w 987146"/>
                  <a:gd name="csY224" fmla="*/ 1087876 h 2423060"/>
                  <a:gd name="csX225" fmla="*/ 836099 w 987146"/>
                  <a:gd name="csY225" fmla="*/ 1116620 h 2423060"/>
                  <a:gd name="csX226" fmla="*/ 863732 w 987146"/>
                  <a:gd name="csY226" fmla="*/ 1104173 h 2423060"/>
                  <a:gd name="csX227" fmla="*/ 897688 w 987146"/>
                  <a:gd name="csY227" fmla="*/ 1013186 h 2423060"/>
                  <a:gd name="csX228" fmla="*/ 952532 w 987146"/>
                  <a:gd name="csY228" fmla="*/ 921910 h 2423060"/>
                  <a:gd name="csX229" fmla="*/ 987256 w 987146"/>
                  <a:gd name="csY229" fmla="*/ 896120 h 2423060"/>
                  <a:gd name="csX230" fmla="*/ 987256 w 987146"/>
                  <a:gd name="csY230" fmla="*/ 1174582 h 2423060"/>
                  <a:gd name="csX231" fmla="*/ 987256 w 987146"/>
                  <a:gd name="csY231" fmla="*/ 1220865 h 2423060"/>
                  <a:gd name="csX232" fmla="*/ 951366 w 987146"/>
                  <a:gd name="csY232" fmla="*/ 1231372 h 2423060"/>
                  <a:gd name="csX233" fmla="*/ 929544 w 987146"/>
                  <a:gd name="csY233" fmla="*/ 1214007 h 2423060"/>
                  <a:gd name="csX234" fmla="*/ 949184 w 987146"/>
                  <a:gd name="csY234" fmla="*/ 1197226 h 2423060"/>
                  <a:gd name="csX235" fmla="*/ 987256 w 987146"/>
                  <a:gd name="csY235" fmla="*/ 1174582 h 2423060"/>
                  <a:gd name="csX236" fmla="*/ 987256 w 987146"/>
                  <a:gd name="csY236" fmla="*/ 2346407 h 2423060"/>
                  <a:gd name="csX237" fmla="*/ 987256 w 987146"/>
                  <a:gd name="csY237" fmla="*/ 2420951 h 2423060"/>
                  <a:gd name="csX238" fmla="*/ 981291 w 987146"/>
                  <a:gd name="csY238" fmla="*/ 2422859 h 2423060"/>
                  <a:gd name="csX239" fmla="*/ 974244 w 987146"/>
                  <a:gd name="csY239" fmla="*/ 2401991 h 2423060"/>
                  <a:gd name="csX240" fmla="*/ 984131 w 987146"/>
                  <a:gd name="csY240" fmla="*/ 2356017 h 2423060"/>
                  <a:gd name="csX241" fmla="*/ 987256 w 987146"/>
                  <a:gd name="csY241" fmla="*/ 2346407 h 2423060"/>
                  <a:gd name="csX242" fmla="*/ 711319 w 987146"/>
                  <a:gd name="csY242" fmla="*/ 135604 h 2423060"/>
                  <a:gd name="csX243" fmla="*/ 706455 w 987146"/>
                  <a:gd name="csY243" fmla="*/ 138376 h 2423060"/>
                  <a:gd name="csX244" fmla="*/ 704667 w 987146"/>
                  <a:gd name="csY244" fmla="*/ 135714 h 2423060"/>
                  <a:gd name="csX245" fmla="*/ 709100 w 987146"/>
                  <a:gd name="csY245" fmla="*/ 132305 h 2423060"/>
                  <a:gd name="csX246" fmla="*/ 711319 w 987146"/>
                  <a:gd name="csY246" fmla="*/ 135604 h 2423060"/>
                  <a:gd name="csX247" fmla="*/ 439945 w 987146"/>
                  <a:gd name="csY247" fmla="*/ 507139 h 2423060"/>
                  <a:gd name="csX248" fmla="*/ 457711 w 987146"/>
                  <a:gd name="csY248" fmla="*/ 490911 h 2423060"/>
                  <a:gd name="csX249" fmla="*/ 460597 w 987146"/>
                  <a:gd name="csY249" fmla="*/ 470092 h 2423060"/>
                  <a:gd name="csX250" fmla="*/ 444939 w 987146"/>
                  <a:gd name="csY250" fmla="*/ 464703 h 2423060"/>
                  <a:gd name="csX251" fmla="*/ 414535 w 987146"/>
                  <a:gd name="csY251" fmla="*/ 542632 h 2423060"/>
                  <a:gd name="csX252" fmla="*/ 427193 w 987146"/>
                  <a:gd name="csY252" fmla="*/ 550813 h 2423060"/>
                  <a:gd name="csX253" fmla="*/ 447451 w 987146"/>
                  <a:gd name="csY253" fmla="*/ 538894 h 2423060"/>
                  <a:gd name="csX254" fmla="*/ 439851 w 987146"/>
                  <a:gd name="csY254" fmla="*/ 524492 h 2423060"/>
                  <a:gd name="csX255" fmla="*/ 439945 w 987146"/>
                  <a:gd name="csY255" fmla="*/ 507139 h 2423060"/>
                  <a:gd name="csX256" fmla="*/ 448353 w 987146"/>
                  <a:gd name="csY256" fmla="*/ 433902 h 2423060"/>
                  <a:gd name="csX257" fmla="*/ 444545 w 987146"/>
                  <a:gd name="csY257" fmla="*/ 436341 h 2423060"/>
                  <a:gd name="csX258" fmla="*/ 444431 w 987146"/>
                  <a:gd name="csY258" fmla="*/ 436386 h 2423060"/>
                  <a:gd name="csX259" fmla="*/ 444301 w 987146"/>
                  <a:gd name="csY259" fmla="*/ 438626 h 2423060"/>
                  <a:gd name="csX260" fmla="*/ 434215 w 987146"/>
                  <a:gd name="csY260" fmla="*/ 460195 h 2423060"/>
                  <a:gd name="csX261" fmla="*/ 427104 w 987146"/>
                  <a:gd name="csY261" fmla="*/ 453953 h 2423060"/>
                  <a:gd name="csX262" fmla="*/ 440445 w 987146"/>
                  <a:gd name="csY262" fmla="*/ 429219 h 2423060"/>
                  <a:gd name="csX263" fmla="*/ 439961 w 987146"/>
                  <a:gd name="csY263" fmla="*/ 427985 h 2423060"/>
                  <a:gd name="csX264" fmla="*/ 444212 w 987146"/>
                  <a:gd name="csY264" fmla="*/ 418818 h 2423060"/>
                  <a:gd name="csX265" fmla="*/ 436901 w 987146"/>
                  <a:gd name="csY265" fmla="*/ 402983 h 2423060"/>
                  <a:gd name="csX266" fmla="*/ 469403 w 987146"/>
                  <a:gd name="csY266" fmla="*/ 415275 h 2423060"/>
                  <a:gd name="csX267" fmla="*/ 448353 w 987146"/>
                  <a:gd name="csY267" fmla="*/ 433902 h 2423060"/>
                  <a:gd name="csX268" fmla="*/ 892271 w 987146"/>
                  <a:gd name="csY268" fmla="*/ 1214486 h 2423060"/>
                  <a:gd name="csX269" fmla="*/ 906868 w 987146"/>
                  <a:gd name="csY269" fmla="*/ 1223284 h 2423060"/>
                  <a:gd name="csX270" fmla="*/ 907811 w 987146"/>
                  <a:gd name="csY270" fmla="*/ 1247361 h 2423060"/>
                  <a:gd name="csX271" fmla="*/ 884298 w 987146"/>
                  <a:gd name="csY271" fmla="*/ 1252965 h 2423060"/>
                  <a:gd name="csX272" fmla="*/ 878723 w 987146"/>
                  <a:gd name="csY272" fmla="*/ 1251098 h 2423060"/>
                  <a:gd name="csX273" fmla="*/ 857852 w 987146"/>
                  <a:gd name="csY273" fmla="*/ 1242897 h 2423060"/>
                  <a:gd name="csX274" fmla="*/ 892271 w 987146"/>
                  <a:gd name="csY274" fmla="*/ 1214486 h 242306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  <a:cxn ang="0">
                    <a:pos x="csX103" y="csY103"/>
                  </a:cxn>
                  <a:cxn ang="0">
                    <a:pos x="csX104" y="csY104"/>
                  </a:cxn>
                  <a:cxn ang="0">
                    <a:pos x="csX105" y="csY105"/>
                  </a:cxn>
                  <a:cxn ang="0">
                    <a:pos x="csX106" y="csY106"/>
                  </a:cxn>
                  <a:cxn ang="0">
                    <a:pos x="csX107" y="csY107"/>
                  </a:cxn>
                  <a:cxn ang="0">
                    <a:pos x="csX108" y="csY108"/>
                  </a:cxn>
                  <a:cxn ang="0">
                    <a:pos x="csX109" y="csY109"/>
                  </a:cxn>
                  <a:cxn ang="0">
                    <a:pos x="csX110" y="csY110"/>
                  </a:cxn>
                  <a:cxn ang="0">
                    <a:pos x="csX111" y="csY111"/>
                  </a:cxn>
                  <a:cxn ang="0">
                    <a:pos x="csX112" y="csY112"/>
                  </a:cxn>
                  <a:cxn ang="0">
                    <a:pos x="csX113" y="csY113"/>
                  </a:cxn>
                  <a:cxn ang="0">
                    <a:pos x="csX114" y="csY114"/>
                  </a:cxn>
                  <a:cxn ang="0">
                    <a:pos x="csX115" y="csY115"/>
                  </a:cxn>
                  <a:cxn ang="0">
                    <a:pos x="csX116" y="csY116"/>
                  </a:cxn>
                  <a:cxn ang="0">
                    <a:pos x="csX117" y="csY117"/>
                  </a:cxn>
                  <a:cxn ang="0">
                    <a:pos x="csX118" y="csY118"/>
                  </a:cxn>
                  <a:cxn ang="0">
                    <a:pos x="csX119" y="csY119"/>
                  </a:cxn>
                  <a:cxn ang="0">
                    <a:pos x="csX120" y="csY120"/>
                  </a:cxn>
                  <a:cxn ang="0">
                    <a:pos x="csX121" y="csY121"/>
                  </a:cxn>
                  <a:cxn ang="0">
                    <a:pos x="csX122" y="csY122"/>
                  </a:cxn>
                  <a:cxn ang="0">
                    <a:pos x="csX123" y="csY123"/>
                  </a:cxn>
                  <a:cxn ang="0">
                    <a:pos x="csX124" y="csY124"/>
                  </a:cxn>
                  <a:cxn ang="0">
                    <a:pos x="csX125" y="csY125"/>
                  </a:cxn>
                  <a:cxn ang="0">
                    <a:pos x="csX126" y="csY126"/>
                  </a:cxn>
                  <a:cxn ang="0">
                    <a:pos x="csX127" y="csY127"/>
                  </a:cxn>
                  <a:cxn ang="0">
                    <a:pos x="csX128" y="csY128"/>
                  </a:cxn>
                  <a:cxn ang="0">
                    <a:pos x="csX129" y="csY129"/>
                  </a:cxn>
                  <a:cxn ang="0">
                    <a:pos x="csX130" y="csY130"/>
                  </a:cxn>
                  <a:cxn ang="0">
                    <a:pos x="csX131" y="csY131"/>
                  </a:cxn>
                  <a:cxn ang="0">
                    <a:pos x="csX132" y="csY132"/>
                  </a:cxn>
                  <a:cxn ang="0">
                    <a:pos x="csX133" y="csY133"/>
                  </a:cxn>
                  <a:cxn ang="0">
                    <a:pos x="csX134" y="csY134"/>
                  </a:cxn>
                  <a:cxn ang="0">
                    <a:pos x="csX135" y="csY135"/>
                  </a:cxn>
                  <a:cxn ang="0">
                    <a:pos x="csX136" y="csY136"/>
                  </a:cxn>
                  <a:cxn ang="0">
                    <a:pos x="csX137" y="csY137"/>
                  </a:cxn>
                  <a:cxn ang="0">
                    <a:pos x="csX138" y="csY138"/>
                  </a:cxn>
                  <a:cxn ang="0">
                    <a:pos x="csX139" y="csY139"/>
                  </a:cxn>
                  <a:cxn ang="0">
                    <a:pos x="csX140" y="csY140"/>
                  </a:cxn>
                  <a:cxn ang="0">
                    <a:pos x="csX141" y="csY141"/>
                  </a:cxn>
                  <a:cxn ang="0">
                    <a:pos x="csX142" y="csY142"/>
                  </a:cxn>
                  <a:cxn ang="0">
                    <a:pos x="csX143" y="csY143"/>
                  </a:cxn>
                  <a:cxn ang="0">
                    <a:pos x="csX144" y="csY144"/>
                  </a:cxn>
                  <a:cxn ang="0">
                    <a:pos x="csX145" y="csY145"/>
                  </a:cxn>
                  <a:cxn ang="0">
                    <a:pos x="csX146" y="csY146"/>
                  </a:cxn>
                  <a:cxn ang="0">
                    <a:pos x="csX147" y="csY147"/>
                  </a:cxn>
                  <a:cxn ang="0">
                    <a:pos x="csX148" y="csY148"/>
                  </a:cxn>
                  <a:cxn ang="0">
                    <a:pos x="csX149" y="csY149"/>
                  </a:cxn>
                  <a:cxn ang="0">
                    <a:pos x="csX150" y="csY150"/>
                  </a:cxn>
                  <a:cxn ang="0">
                    <a:pos x="csX151" y="csY151"/>
                  </a:cxn>
                  <a:cxn ang="0">
                    <a:pos x="csX152" y="csY152"/>
                  </a:cxn>
                  <a:cxn ang="0">
                    <a:pos x="csX153" y="csY153"/>
                  </a:cxn>
                  <a:cxn ang="0">
                    <a:pos x="csX154" y="csY154"/>
                  </a:cxn>
                  <a:cxn ang="0">
                    <a:pos x="csX155" y="csY155"/>
                  </a:cxn>
                  <a:cxn ang="0">
                    <a:pos x="csX156" y="csY156"/>
                  </a:cxn>
                  <a:cxn ang="0">
                    <a:pos x="csX157" y="csY157"/>
                  </a:cxn>
                  <a:cxn ang="0">
                    <a:pos x="csX158" y="csY158"/>
                  </a:cxn>
                  <a:cxn ang="0">
                    <a:pos x="csX159" y="csY159"/>
                  </a:cxn>
                  <a:cxn ang="0">
                    <a:pos x="csX160" y="csY160"/>
                  </a:cxn>
                  <a:cxn ang="0">
                    <a:pos x="csX161" y="csY161"/>
                  </a:cxn>
                  <a:cxn ang="0">
                    <a:pos x="csX162" y="csY162"/>
                  </a:cxn>
                  <a:cxn ang="0">
                    <a:pos x="csX163" y="csY163"/>
                  </a:cxn>
                  <a:cxn ang="0">
                    <a:pos x="csX164" y="csY164"/>
                  </a:cxn>
                  <a:cxn ang="0">
                    <a:pos x="csX165" y="csY165"/>
                  </a:cxn>
                  <a:cxn ang="0">
                    <a:pos x="csX166" y="csY166"/>
                  </a:cxn>
                  <a:cxn ang="0">
                    <a:pos x="csX167" y="csY167"/>
                  </a:cxn>
                  <a:cxn ang="0">
                    <a:pos x="csX168" y="csY168"/>
                  </a:cxn>
                  <a:cxn ang="0">
                    <a:pos x="csX169" y="csY169"/>
                  </a:cxn>
                  <a:cxn ang="0">
                    <a:pos x="csX170" y="csY170"/>
                  </a:cxn>
                  <a:cxn ang="0">
                    <a:pos x="csX171" y="csY171"/>
                  </a:cxn>
                  <a:cxn ang="0">
                    <a:pos x="csX172" y="csY172"/>
                  </a:cxn>
                  <a:cxn ang="0">
                    <a:pos x="csX173" y="csY173"/>
                  </a:cxn>
                  <a:cxn ang="0">
                    <a:pos x="csX174" y="csY174"/>
                  </a:cxn>
                  <a:cxn ang="0">
                    <a:pos x="csX175" y="csY175"/>
                  </a:cxn>
                  <a:cxn ang="0">
                    <a:pos x="csX176" y="csY176"/>
                  </a:cxn>
                  <a:cxn ang="0">
                    <a:pos x="csX177" y="csY177"/>
                  </a:cxn>
                  <a:cxn ang="0">
                    <a:pos x="csX178" y="csY178"/>
                  </a:cxn>
                  <a:cxn ang="0">
                    <a:pos x="csX179" y="csY179"/>
                  </a:cxn>
                  <a:cxn ang="0">
                    <a:pos x="csX180" y="csY180"/>
                  </a:cxn>
                  <a:cxn ang="0">
                    <a:pos x="csX181" y="csY181"/>
                  </a:cxn>
                  <a:cxn ang="0">
                    <a:pos x="csX182" y="csY182"/>
                  </a:cxn>
                  <a:cxn ang="0">
                    <a:pos x="csX183" y="csY183"/>
                  </a:cxn>
                  <a:cxn ang="0">
                    <a:pos x="csX184" y="csY184"/>
                  </a:cxn>
                  <a:cxn ang="0">
                    <a:pos x="csX185" y="csY185"/>
                  </a:cxn>
                  <a:cxn ang="0">
                    <a:pos x="csX186" y="csY186"/>
                  </a:cxn>
                  <a:cxn ang="0">
                    <a:pos x="csX187" y="csY187"/>
                  </a:cxn>
                  <a:cxn ang="0">
                    <a:pos x="csX188" y="csY188"/>
                  </a:cxn>
                  <a:cxn ang="0">
                    <a:pos x="csX189" y="csY189"/>
                  </a:cxn>
                  <a:cxn ang="0">
                    <a:pos x="csX190" y="csY190"/>
                  </a:cxn>
                  <a:cxn ang="0">
                    <a:pos x="csX191" y="csY191"/>
                  </a:cxn>
                  <a:cxn ang="0">
                    <a:pos x="csX192" y="csY192"/>
                  </a:cxn>
                  <a:cxn ang="0">
                    <a:pos x="csX193" y="csY193"/>
                  </a:cxn>
                  <a:cxn ang="0">
                    <a:pos x="csX194" y="csY194"/>
                  </a:cxn>
                  <a:cxn ang="0">
                    <a:pos x="csX195" y="csY195"/>
                  </a:cxn>
                  <a:cxn ang="0">
                    <a:pos x="csX196" y="csY196"/>
                  </a:cxn>
                  <a:cxn ang="0">
                    <a:pos x="csX197" y="csY197"/>
                  </a:cxn>
                  <a:cxn ang="0">
                    <a:pos x="csX198" y="csY198"/>
                  </a:cxn>
                  <a:cxn ang="0">
                    <a:pos x="csX199" y="csY199"/>
                  </a:cxn>
                  <a:cxn ang="0">
                    <a:pos x="csX200" y="csY200"/>
                  </a:cxn>
                  <a:cxn ang="0">
                    <a:pos x="csX201" y="csY201"/>
                  </a:cxn>
                  <a:cxn ang="0">
                    <a:pos x="csX202" y="csY202"/>
                  </a:cxn>
                  <a:cxn ang="0">
                    <a:pos x="csX203" y="csY203"/>
                  </a:cxn>
                  <a:cxn ang="0">
                    <a:pos x="csX204" y="csY204"/>
                  </a:cxn>
                  <a:cxn ang="0">
                    <a:pos x="csX205" y="csY205"/>
                  </a:cxn>
                  <a:cxn ang="0">
                    <a:pos x="csX206" y="csY206"/>
                  </a:cxn>
                  <a:cxn ang="0">
                    <a:pos x="csX207" y="csY207"/>
                  </a:cxn>
                  <a:cxn ang="0">
                    <a:pos x="csX208" y="csY208"/>
                  </a:cxn>
                  <a:cxn ang="0">
                    <a:pos x="csX209" y="csY209"/>
                  </a:cxn>
                  <a:cxn ang="0">
                    <a:pos x="csX210" y="csY210"/>
                  </a:cxn>
                  <a:cxn ang="0">
                    <a:pos x="csX211" y="csY211"/>
                  </a:cxn>
                  <a:cxn ang="0">
                    <a:pos x="csX212" y="csY212"/>
                  </a:cxn>
                  <a:cxn ang="0">
                    <a:pos x="csX213" y="csY213"/>
                  </a:cxn>
                  <a:cxn ang="0">
                    <a:pos x="csX214" y="csY214"/>
                  </a:cxn>
                  <a:cxn ang="0">
                    <a:pos x="csX215" y="csY215"/>
                  </a:cxn>
                  <a:cxn ang="0">
                    <a:pos x="csX216" y="csY216"/>
                  </a:cxn>
                  <a:cxn ang="0">
                    <a:pos x="csX217" y="csY217"/>
                  </a:cxn>
                  <a:cxn ang="0">
                    <a:pos x="csX218" y="csY218"/>
                  </a:cxn>
                  <a:cxn ang="0">
                    <a:pos x="csX219" y="csY219"/>
                  </a:cxn>
                  <a:cxn ang="0">
                    <a:pos x="csX220" y="csY220"/>
                  </a:cxn>
                  <a:cxn ang="0">
                    <a:pos x="csX221" y="csY221"/>
                  </a:cxn>
                  <a:cxn ang="0">
                    <a:pos x="csX222" y="csY222"/>
                  </a:cxn>
                  <a:cxn ang="0">
                    <a:pos x="csX223" y="csY223"/>
                  </a:cxn>
                  <a:cxn ang="0">
                    <a:pos x="csX224" y="csY224"/>
                  </a:cxn>
                  <a:cxn ang="0">
                    <a:pos x="csX225" y="csY225"/>
                  </a:cxn>
                  <a:cxn ang="0">
                    <a:pos x="csX226" y="csY226"/>
                  </a:cxn>
                  <a:cxn ang="0">
                    <a:pos x="csX227" y="csY227"/>
                  </a:cxn>
                  <a:cxn ang="0">
                    <a:pos x="csX228" y="csY228"/>
                  </a:cxn>
                  <a:cxn ang="0">
                    <a:pos x="csX229" y="csY229"/>
                  </a:cxn>
                  <a:cxn ang="0">
                    <a:pos x="csX230" y="csY230"/>
                  </a:cxn>
                  <a:cxn ang="0">
                    <a:pos x="csX231" y="csY231"/>
                  </a:cxn>
                  <a:cxn ang="0">
                    <a:pos x="csX232" y="csY232"/>
                  </a:cxn>
                  <a:cxn ang="0">
                    <a:pos x="csX233" y="csY233"/>
                  </a:cxn>
                  <a:cxn ang="0">
                    <a:pos x="csX234" y="csY234"/>
                  </a:cxn>
                  <a:cxn ang="0">
                    <a:pos x="csX235" y="csY235"/>
                  </a:cxn>
                  <a:cxn ang="0">
                    <a:pos x="csX236" y="csY236"/>
                  </a:cxn>
                  <a:cxn ang="0">
                    <a:pos x="csX237" y="csY237"/>
                  </a:cxn>
                  <a:cxn ang="0">
                    <a:pos x="csX238" y="csY238"/>
                  </a:cxn>
                  <a:cxn ang="0">
                    <a:pos x="csX239" y="csY239"/>
                  </a:cxn>
                  <a:cxn ang="0">
                    <a:pos x="csX240" y="csY240"/>
                  </a:cxn>
                  <a:cxn ang="0">
                    <a:pos x="csX241" y="csY241"/>
                  </a:cxn>
                  <a:cxn ang="0">
                    <a:pos x="csX242" y="csY242"/>
                  </a:cxn>
                  <a:cxn ang="0">
                    <a:pos x="csX243" y="csY243"/>
                  </a:cxn>
                  <a:cxn ang="0">
                    <a:pos x="csX244" y="csY244"/>
                  </a:cxn>
                  <a:cxn ang="0">
                    <a:pos x="csX245" y="csY245"/>
                  </a:cxn>
                  <a:cxn ang="0">
                    <a:pos x="csX246" y="csY246"/>
                  </a:cxn>
                  <a:cxn ang="0">
                    <a:pos x="csX247" y="csY247"/>
                  </a:cxn>
                  <a:cxn ang="0">
                    <a:pos x="csX248" y="csY248"/>
                  </a:cxn>
                  <a:cxn ang="0">
                    <a:pos x="csX249" y="csY249"/>
                  </a:cxn>
                  <a:cxn ang="0">
                    <a:pos x="csX250" y="csY250"/>
                  </a:cxn>
                  <a:cxn ang="0">
                    <a:pos x="csX251" y="csY251"/>
                  </a:cxn>
                  <a:cxn ang="0">
                    <a:pos x="csX252" y="csY252"/>
                  </a:cxn>
                  <a:cxn ang="0">
                    <a:pos x="csX253" y="csY253"/>
                  </a:cxn>
                  <a:cxn ang="0">
                    <a:pos x="csX254" y="csY254"/>
                  </a:cxn>
                  <a:cxn ang="0">
                    <a:pos x="csX255" y="csY255"/>
                  </a:cxn>
                  <a:cxn ang="0">
                    <a:pos x="csX256" y="csY256"/>
                  </a:cxn>
                  <a:cxn ang="0">
                    <a:pos x="csX257" y="csY257"/>
                  </a:cxn>
                  <a:cxn ang="0">
                    <a:pos x="csX258" y="csY258"/>
                  </a:cxn>
                  <a:cxn ang="0">
                    <a:pos x="csX259" y="csY259"/>
                  </a:cxn>
                  <a:cxn ang="0">
                    <a:pos x="csX260" y="csY260"/>
                  </a:cxn>
                  <a:cxn ang="0">
                    <a:pos x="csX261" y="csY261"/>
                  </a:cxn>
                  <a:cxn ang="0">
                    <a:pos x="csX262" y="csY262"/>
                  </a:cxn>
                  <a:cxn ang="0">
                    <a:pos x="csX263" y="csY263"/>
                  </a:cxn>
                  <a:cxn ang="0">
                    <a:pos x="csX264" y="csY264"/>
                  </a:cxn>
                  <a:cxn ang="0">
                    <a:pos x="csX265" y="csY265"/>
                  </a:cxn>
                  <a:cxn ang="0">
                    <a:pos x="csX266" y="csY266"/>
                  </a:cxn>
                  <a:cxn ang="0">
                    <a:pos x="csX267" y="csY267"/>
                  </a:cxn>
                  <a:cxn ang="0">
                    <a:pos x="csX268" y="csY268"/>
                  </a:cxn>
                  <a:cxn ang="0">
                    <a:pos x="csX269" y="csY269"/>
                  </a:cxn>
                  <a:cxn ang="0">
                    <a:pos x="csX270" y="csY270"/>
                  </a:cxn>
                  <a:cxn ang="0">
                    <a:pos x="csX271" y="csY271"/>
                  </a:cxn>
                  <a:cxn ang="0">
                    <a:pos x="csX272" y="csY272"/>
                  </a:cxn>
                  <a:cxn ang="0">
                    <a:pos x="csX273" y="csY273"/>
                  </a:cxn>
                  <a:cxn ang="0">
                    <a:pos x="csX274" y="csY274"/>
                  </a:cxn>
                </a:cxnLst>
                <a:rect l="l" t="t" r="r" b="b"/>
                <a:pathLst>
                  <a:path w="987146" h="2423060">
                    <a:moveTo>
                      <a:pt x="987256" y="1"/>
                    </a:moveTo>
                    <a:lnTo>
                      <a:pt x="987256" y="16648"/>
                    </a:lnTo>
                    <a:lnTo>
                      <a:pt x="986883" y="16912"/>
                    </a:lnTo>
                    <a:cubicBezTo>
                      <a:pt x="982213" y="19923"/>
                      <a:pt x="978495" y="18275"/>
                      <a:pt x="976382" y="14736"/>
                    </a:cubicBezTo>
                    <a:cubicBezTo>
                      <a:pt x="974683" y="11896"/>
                      <a:pt x="974663" y="5391"/>
                      <a:pt x="977459" y="4753"/>
                    </a:cubicBezTo>
                    <a:cubicBezTo>
                      <a:pt x="981640" y="3763"/>
                      <a:pt x="984790" y="2112"/>
                      <a:pt x="987256" y="1"/>
                    </a:cubicBezTo>
                    <a:close/>
                    <a:moveTo>
                      <a:pt x="987256" y="30965"/>
                    </a:moveTo>
                    <a:lnTo>
                      <a:pt x="987256" y="75466"/>
                    </a:lnTo>
                    <a:cubicBezTo>
                      <a:pt x="982457" y="101126"/>
                      <a:pt x="977459" y="103634"/>
                      <a:pt x="952886" y="97433"/>
                    </a:cubicBezTo>
                    <a:cubicBezTo>
                      <a:pt x="945599" y="98488"/>
                      <a:pt x="937537" y="104227"/>
                      <a:pt x="931348" y="98468"/>
                    </a:cubicBezTo>
                    <a:cubicBezTo>
                      <a:pt x="921266" y="93014"/>
                      <a:pt x="923469" y="83254"/>
                      <a:pt x="928357" y="72541"/>
                    </a:cubicBezTo>
                    <a:cubicBezTo>
                      <a:pt x="927874" y="63588"/>
                      <a:pt x="932409" y="58337"/>
                      <a:pt x="940820" y="55939"/>
                    </a:cubicBezTo>
                    <a:cubicBezTo>
                      <a:pt x="954117" y="44174"/>
                      <a:pt x="970851" y="49235"/>
                      <a:pt x="984062" y="37032"/>
                    </a:cubicBezTo>
                    <a:cubicBezTo>
                      <a:pt x="985164" y="35096"/>
                      <a:pt x="986200" y="33030"/>
                      <a:pt x="987256" y="30965"/>
                    </a:cubicBezTo>
                    <a:close/>
                    <a:moveTo>
                      <a:pt x="987256" y="112140"/>
                    </a:moveTo>
                    <a:lnTo>
                      <a:pt x="987256" y="146468"/>
                    </a:lnTo>
                    <a:cubicBezTo>
                      <a:pt x="981376" y="144289"/>
                      <a:pt x="976731" y="140989"/>
                      <a:pt x="973322" y="136485"/>
                    </a:cubicBezTo>
                    <a:cubicBezTo>
                      <a:pt x="970632" y="132946"/>
                      <a:pt x="970518" y="125601"/>
                      <a:pt x="971887" y="120122"/>
                    </a:cubicBezTo>
                    <a:cubicBezTo>
                      <a:pt x="973891" y="112034"/>
                      <a:pt x="981291" y="114165"/>
                      <a:pt x="986375" y="112428"/>
                    </a:cubicBezTo>
                    <a:cubicBezTo>
                      <a:pt x="986663" y="112323"/>
                      <a:pt x="986968" y="112229"/>
                      <a:pt x="987256" y="112140"/>
                    </a:cubicBezTo>
                    <a:close/>
                    <a:moveTo>
                      <a:pt x="987256" y="183693"/>
                    </a:moveTo>
                    <a:cubicBezTo>
                      <a:pt x="982896" y="185061"/>
                      <a:pt x="978556" y="185962"/>
                      <a:pt x="974464" y="183011"/>
                    </a:cubicBezTo>
                    <a:cubicBezTo>
                      <a:pt x="961228" y="173402"/>
                      <a:pt x="944783" y="176437"/>
                      <a:pt x="929015" y="185430"/>
                    </a:cubicBezTo>
                    <a:cubicBezTo>
                      <a:pt x="921331" y="189805"/>
                      <a:pt x="917060" y="186043"/>
                      <a:pt x="911204" y="186574"/>
                    </a:cubicBezTo>
                    <a:cubicBezTo>
                      <a:pt x="911180" y="183892"/>
                      <a:pt x="911159" y="181185"/>
                      <a:pt x="911159" y="178523"/>
                    </a:cubicBezTo>
                    <a:cubicBezTo>
                      <a:pt x="928182" y="176372"/>
                      <a:pt x="943023" y="169360"/>
                      <a:pt x="952796" y="150932"/>
                    </a:cubicBezTo>
                    <a:cubicBezTo>
                      <a:pt x="952244" y="149479"/>
                      <a:pt x="951630" y="148184"/>
                      <a:pt x="950789" y="147413"/>
                    </a:cubicBezTo>
                    <a:cubicBezTo>
                      <a:pt x="941154" y="133315"/>
                      <a:pt x="920583" y="139098"/>
                      <a:pt x="906848" y="132106"/>
                    </a:cubicBezTo>
                    <a:cubicBezTo>
                      <a:pt x="901451" y="129383"/>
                      <a:pt x="887314" y="123442"/>
                      <a:pt x="876748" y="137077"/>
                    </a:cubicBezTo>
                    <a:cubicBezTo>
                      <a:pt x="872498" y="138506"/>
                      <a:pt x="868267" y="139914"/>
                      <a:pt x="864041" y="141342"/>
                    </a:cubicBezTo>
                    <a:cubicBezTo>
                      <a:pt x="858027" y="138157"/>
                      <a:pt x="856247" y="131692"/>
                      <a:pt x="854617" y="125114"/>
                    </a:cubicBezTo>
                    <a:cubicBezTo>
                      <a:pt x="852524" y="116807"/>
                      <a:pt x="845677" y="115309"/>
                      <a:pt x="838387" y="114477"/>
                    </a:cubicBezTo>
                    <a:cubicBezTo>
                      <a:pt x="848668" y="97567"/>
                      <a:pt x="842747" y="93696"/>
                      <a:pt x="827772" y="97697"/>
                    </a:cubicBezTo>
                    <a:cubicBezTo>
                      <a:pt x="822843" y="99012"/>
                      <a:pt x="817979" y="101504"/>
                      <a:pt x="813066" y="103439"/>
                    </a:cubicBezTo>
                    <a:cubicBezTo>
                      <a:pt x="806751" y="105943"/>
                      <a:pt x="799266" y="108078"/>
                      <a:pt x="798225" y="116543"/>
                    </a:cubicBezTo>
                    <a:cubicBezTo>
                      <a:pt x="796953" y="127074"/>
                      <a:pt x="805077" y="126197"/>
                      <a:pt x="812212" y="125775"/>
                    </a:cubicBezTo>
                    <a:cubicBezTo>
                      <a:pt x="812517" y="127179"/>
                      <a:pt x="812342" y="128657"/>
                      <a:pt x="811680" y="130154"/>
                    </a:cubicBezTo>
                    <a:cubicBezTo>
                      <a:pt x="809169" y="133867"/>
                      <a:pt x="806657" y="137584"/>
                      <a:pt x="804150" y="141298"/>
                    </a:cubicBezTo>
                    <a:cubicBezTo>
                      <a:pt x="796470" y="146135"/>
                      <a:pt x="791317" y="142880"/>
                      <a:pt x="784860" y="140571"/>
                    </a:cubicBezTo>
                    <a:cubicBezTo>
                      <a:pt x="773412" y="136485"/>
                      <a:pt x="760774" y="135519"/>
                      <a:pt x="757186" y="156605"/>
                    </a:cubicBezTo>
                    <a:cubicBezTo>
                      <a:pt x="751615" y="159685"/>
                      <a:pt x="746043" y="162761"/>
                      <a:pt x="740472" y="165858"/>
                    </a:cubicBezTo>
                    <a:cubicBezTo>
                      <a:pt x="730516" y="165971"/>
                      <a:pt x="720568" y="166077"/>
                      <a:pt x="710616" y="166190"/>
                    </a:cubicBezTo>
                    <a:cubicBezTo>
                      <a:pt x="710242" y="159925"/>
                      <a:pt x="707690" y="156008"/>
                      <a:pt x="701143" y="156341"/>
                    </a:cubicBezTo>
                    <a:cubicBezTo>
                      <a:pt x="691195" y="152555"/>
                      <a:pt x="681219" y="148797"/>
                      <a:pt x="671247" y="145035"/>
                    </a:cubicBezTo>
                    <a:cubicBezTo>
                      <a:pt x="652086" y="130304"/>
                      <a:pt x="628858" y="129249"/>
                      <a:pt x="602903" y="137516"/>
                    </a:cubicBezTo>
                    <a:cubicBezTo>
                      <a:pt x="605077" y="131737"/>
                      <a:pt x="612632" y="126108"/>
                      <a:pt x="606886" y="119246"/>
                    </a:cubicBezTo>
                    <a:cubicBezTo>
                      <a:pt x="600607" y="123555"/>
                      <a:pt x="599795" y="129578"/>
                      <a:pt x="598409" y="135361"/>
                    </a:cubicBezTo>
                    <a:cubicBezTo>
                      <a:pt x="595743" y="134638"/>
                      <a:pt x="593098" y="133912"/>
                      <a:pt x="590460" y="133165"/>
                    </a:cubicBezTo>
                    <a:lnTo>
                      <a:pt x="589713" y="132130"/>
                    </a:lnTo>
                    <a:cubicBezTo>
                      <a:pt x="591582" y="126985"/>
                      <a:pt x="593630" y="121401"/>
                      <a:pt x="588676" y="118803"/>
                    </a:cubicBezTo>
                    <a:cubicBezTo>
                      <a:pt x="583414" y="116080"/>
                      <a:pt x="579757" y="120167"/>
                      <a:pt x="577119" y="125735"/>
                    </a:cubicBezTo>
                    <a:cubicBezTo>
                      <a:pt x="562559" y="125114"/>
                      <a:pt x="548007" y="124481"/>
                      <a:pt x="533694" y="136525"/>
                    </a:cubicBezTo>
                    <a:cubicBezTo>
                      <a:pt x="529489" y="139013"/>
                      <a:pt x="525307" y="141472"/>
                      <a:pt x="521101" y="143960"/>
                    </a:cubicBezTo>
                    <a:lnTo>
                      <a:pt x="521101" y="143940"/>
                    </a:lnTo>
                    <a:cubicBezTo>
                      <a:pt x="505403" y="139386"/>
                      <a:pt x="489924" y="147896"/>
                      <a:pt x="474401" y="155440"/>
                    </a:cubicBezTo>
                    <a:cubicBezTo>
                      <a:pt x="465879" y="157376"/>
                      <a:pt x="458325" y="160537"/>
                      <a:pt x="457224" y="171774"/>
                    </a:cubicBezTo>
                    <a:cubicBezTo>
                      <a:pt x="454233" y="173998"/>
                      <a:pt x="451218" y="176214"/>
                      <a:pt x="448219" y="178438"/>
                    </a:cubicBezTo>
                    <a:cubicBezTo>
                      <a:pt x="440250" y="177805"/>
                      <a:pt x="434390" y="185694"/>
                      <a:pt x="427278" y="188441"/>
                    </a:cubicBezTo>
                    <a:cubicBezTo>
                      <a:pt x="420476" y="187914"/>
                      <a:pt x="416798" y="192617"/>
                      <a:pt x="414047" y="198866"/>
                    </a:cubicBezTo>
                    <a:cubicBezTo>
                      <a:pt x="407858" y="206670"/>
                      <a:pt x="410349" y="214036"/>
                      <a:pt x="410369" y="221511"/>
                    </a:cubicBezTo>
                    <a:cubicBezTo>
                      <a:pt x="409004" y="223601"/>
                      <a:pt x="407638" y="225691"/>
                      <a:pt x="406277" y="227756"/>
                    </a:cubicBezTo>
                    <a:cubicBezTo>
                      <a:pt x="378863" y="231498"/>
                      <a:pt x="353209" y="222262"/>
                      <a:pt x="324649" y="234201"/>
                    </a:cubicBezTo>
                    <a:cubicBezTo>
                      <a:pt x="316217" y="235499"/>
                      <a:pt x="312495" y="242646"/>
                      <a:pt x="308602" y="249553"/>
                    </a:cubicBezTo>
                    <a:cubicBezTo>
                      <a:pt x="306903" y="250141"/>
                      <a:pt x="305229" y="250738"/>
                      <a:pt x="303534" y="251330"/>
                    </a:cubicBezTo>
                    <a:cubicBezTo>
                      <a:pt x="291555" y="244975"/>
                      <a:pt x="283874" y="254366"/>
                      <a:pt x="279514" y="265424"/>
                    </a:cubicBezTo>
                    <a:cubicBezTo>
                      <a:pt x="274780" y="277432"/>
                      <a:pt x="277401" y="287874"/>
                      <a:pt x="289600" y="289416"/>
                    </a:cubicBezTo>
                    <a:cubicBezTo>
                      <a:pt x="298118" y="290491"/>
                      <a:pt x="307017" y="289740"/>
                      <a:pt x="311617" y="298056"/>
                    </a:cubicBezTo>
                    <a:cubicBezTo>
                      <a:pt x="309919" y="303002"/>
                      <a:pt x="306814" y="306789"/>
                      <a:pt x="302368" y="309422"/>
                    </a:cubicBezTo>
                    <a:cubicBezTo>
                      <a:pt x="290413" y="315339"/>
                      <a:pt x="279071" y="321934"/>
                      <a:pt x="266128" y="318833"/>
                    </a:cubicBezTo>
                    <a:cubicBezTo>
                      <a:pt x="259569" y="317275"/>
                      <a:pt x="249857" y="317689"/>
                      <a:pt x="242900" y="326929"/>
                    </a:cubicBezTo>
                    <a:cubicBezTo>
                      <a:pt x="233033" y="328199"/>
                      <a:pt x="234334" y="337943"/>
                      <a:pt x="230217" y="343572"/>
                    </a:cubicBezTo>
                    <a:lnTo>
                      <a:pt x="200337" y="360462"/>
                    </a:lnTo>
                    <a:lnTo>
                      <a:pt x="200312" y="360462"/>
                    </a:lnTo>
                    <a:lnTo>
                      <a:pt x="200247" y="360506"/>
                    </a:lnTo>
                    <a:cubicBezTo>
                      <a:pt x="188138" y="364418"/>
                      <a:pt x="186927" y="375562"/>
                      <a:pt x="183160" y="385042"/>
                    </a:cubicBezTo>
                    <a:cubicBezTo>
                      <a:pt x="183115" y="389262"/>
                      <a:pt x="183094" y="393487"/>
                      <a:pt x="183070" y="397728"/>
                    </a:cubicBezTo>
                    <a:cubicBezTo>
                      <a:pt x="171029" y="405296"/>
                      <a:pt x="177986" y="407666"/>
                      <a:pt x="184261" y="406854"/>
                    </a:cubicBezTo>
                    <a:cubicBezTo>
                      <a:pt x="195164" y="405426"/>
                      <a:pt x="206237" y="402037"/>
                      <a:pt x="216892" y="403072"/>
                    </a:cubicBezTo>
                    <a:lnTo>
                      <a:pt x="208172" y="425173"/>
                    </a:lnTo>
                    <a:cubicBezTo>
                      <a:pt x="198988" y="435968"/>
                      <a:pt x="185866" y="445946"/>
                      <a:pt x="181396" y="457756"/>
                    </a:cubicBezTo>
                    <a:cubicBezTo>
                      <a:pt x="172086" y="482360"/>
                      <a:pt x="154515" y="492765"/>
                      <a:pt x="134964" y="502614"/>
                    </a:cubicBezTo>
                    <a:cubicBezTo>
                      <a:pt x="118116" y="511100"/>
                      <a:pt x="101317" y="519987"/>
                      <a:pt x="84298" y="527787"/>
                    </a:cubicBezTo>
                    <a:cubicBezTo>
                      <a:pt x="78991" y="530230"/>
                      <a:pt x="73618" y="532409"/>
                      <a:pt x="72826" y="538168"/>
                    </a:cubicBezTo>
                    <a:cubicBezTo>
                      <a:pt x="69282" y="564006"/>
                      <a:pt x="51292" y="562464"/>
                      <a:pt x="37110" y="563105"/>
                    </a:cubicBezTo>
                    <a:cubicBezTo>
                      <a:pt x="27203" y="563543"/>
                      <a:pt x="18925" y="565852"/>
                      <a:pt x="10513" y="572313"/>
                    </a:cubicBezTo>
                    <a:cubicBezTo>
                      <a:pt x="1772" y="579025"/>
                      <a:pt x="-1068" y="588611"/>
                      <a:pt x="537" y="596901"/>
                    </a:cubicBezTo>
                    <a:cubicBezTo>
                      <a:pt x="2300" y="605983"/>
                      <a:pt x="11395" y="601451"/>
                      <a:pt x="18287" y="600330"/>
                    </a:cubicBezTo>
                    <a:cubicBezTo>
                      <a:pt x="31762" y="598127"/>
                      <a:pt x="42596" y="587953"/>
                      <a:pt x="54596" y="580977"/>
                    </a:cubicBezTo>
                    <a:cubicBezTo>
                      <a:pt x="88215" y="561433"/>
                      <a:pt x="118908" y="532913"/>
                      <a:pt x="156075" y="523968"/>
                    </a:cubicBezTo>
                    <a:lnTo>
                      <a:pt x="156075" y="523944"/>
                    </a:lnTo>
                    <a:lnTo>
                      <a:pt x="156075" y="523968"/>
                    </a:lnTo>
                    <a:cubicBezTo>
                      <a:pt x="163804" y="522536"/>
                      <a:pt x="171533" y="521128"/>
                      <a:pt x="178689" y="515584"/>
                    </a:cubicBezTo>
                    <a:cubicBezTo>
                      <a:pt x="194721" y="507541"/>
                      <a:pt x="210443" y="499007"/>
                      <a:pt x="221318" y="482234"/>
                    </a:cubicBezTo>
                    <a:cubicBezTo>
                      <a:pt x="226361" y="474402"/>
                      <a:pt x="235012" y="468072"/>
                      <a:pt x="234309" y="457886"/>
                    </a:cubicBezTo>
                    <a:cubicBezTo>
                      <a:pt x="234460" y="457849"/>
                      <a:pt x="234618" y="457804"/>
                      <a:pt x="234773" y="457756"/>
                    </a:cubicBezTo>
                    <a:lnTo>
                      <a:pt x="234773" y="457735"/>
                    </a:lnTo>
                    <a:lnTo>
                      <a:pt x="234443" y="457492"/>
                    </a:lnTo>
                    <a:cubicBezTo>
                      <a:pt x="245119" y="443905"/>
                      <a:pt x="263727" y="445991"/>
                      <a:pt x="273150" y="429811"/>
                    </a:cubicBezTo>
                    <a:cubicBezTo>
                      <a:pt x="283147" y="412613"/>
                      <a:pt x="295980" y="400650"/>
                      <a:pt x="314543" y="399379"/>
                    </a:cubicBezTo>
                    <a:cubicBezTo>
                      <a:pt x="321260" y="398941"/>
                      <a:pt x="327120" y="394915"/>
                      <a:pt x="332488" y="389749"/>
                    </a:cubicBezTo>
                    <a:cubicBezTo>
                      <a:pt x="338921" y="386361"/>
                      <a:pt x="343741" y="381523"/>
                      <a:pt x="345769" y="374154"/>
                    </a:cubicBezTo>
                    <a:cubicBezTo>
                      <a:pt x="348938" y="372263"/>
                      <a:pt x="353778" y="368018"/>
                      <a:pt x="354993" y="368858"/>
                    </a:cubicBezTo>
                    <a:cubicBezTo>
                      <a:pt x="359878" y="372243"/>
                      <a:pt x="351848" y="375124"/>
                      <a:pt x="351848" y="378512"/>
                    </a:cubicBezTo>
                    <a:cubicBezTo>
                      <a:pt x="351848" y="380140"/>
                      <a:pt x="353477" y="381373"/>
                      <a:pt x="354380" y="382798"/>
                    </a:cubicBezTo>
                    <a:cubicBezTo>
                      <a:pt x="353075" y="385874"/>
                      <a:pt x="351779" y="388954"/>
                      <a:pt x="350458" y="392054"/>
                    </a:cubicBezTo>
                    <a:cubicBezTo>
                      <a:pt x="354993" y="406059"/>
                      <a:pt x="363121" y="398056"/>
                      <a:pt x="370931" y="391904"/>
                    </a:cubicBezTo>
                    <a:cubicBezTo>
                      <a:pt x="371289" y="391661"/>
                      <a:pt x="371683" y="391352"/>
                      <a:pt x="372122" y="390979"/>
                    </a:cubicBezTo>
                    <a:cubicBezTo>
                      <a:pt x="391367" y="379020"/>
                      <a:pt x="409906" y="362130"/>
                      <a:pt x="431838" y="368063"/>
                    </a:cubicBezTo>
                    <a:cubicBezTo>
                      <a:pt x="433488" y="369714"/>
                      <a:pt x="435142" y="371342"/>
                      <a:pt x="436816" y="372989"/>
                    </a:cubicBezTo>
                    <a:cubicBezTo>
                      <a:pt x="441725" y="377652"/>
                      <a:pt x="438401" y="389701"/>
                      <a:pt x="448816" y="389417"/>
                    </a:cubicBezTo>
                    <a:cubicBezTo>
                      <a:pt x="464400" y="391880"/>
                      <a:pt x="480017" y="394339"/>
                      <a:pt x="495605" y="396831"/>
                    </a:cubicBezTo>
                    <a:cubicBezTo>
                      <a:pt x="499567" y="397131"/>
                      <a:pt x="503530" y="397444"/>
                      <a:pt x="507516" y="397752"/>
                    </a:cubicBezTo>
                    <a:cubicBezTo>
                      <a:pt x="507910" y="401376"/>
                      <a:pt x="508329" y="404984"/>
                      <a:pt x="508751" y="408595"/>
                    </a:cubicBezTo>
                    <a:cubicBezTo>
                      <a:pt x="503615" y="414618"/>
                      <a:pt x="505403" y="420729"/>
                      <a:pt x="504765" y="426820"/>
                    </a:cubicBezTo>
                    <a:cubicBezTo>
                      <a:pt x="491993" y="436779"/>
                      <a:pt x="468370" y="441483"/>
                      <a:pt x="471272" y="460483"/>
                    </a:cubicBezTo>
                    <a:cubicBezTo>
                      <a:pt x="474840" y="483659"/>
                      <a:pt x="475059" y="503625"/>
                      <a:pt x="458504" y="525372"/>
                    </a:cubicBezTo>
                    <a:cubicBezTo>
                      <a:pt x="458349" y="525547"/>
                      <a:pt x="458219" y="525746"/>
                      <a:pt x="458061" y="525941"/>
                    </a:cubicBezTo>
                    <a:cubicBezTo>
                      <a:pt x="454477" y="540323"/>
                      <a:pt x="462929" y="548569"/>
                      <a:pt x="467529" y="558666"/>
                    </a:cubicBezTo>
                    <a:cubicBezTo>
                      <a:pt x="470484" y="565126"/>
                      <a:pt x="472263" y="572516"/>
                      <a:pt x="467619" y="579175"/>
                    </a:cubicBezTo>
                    <a:cubicBezTo>
                      <a:pt x="463303" y="585380"/>
                      <a:pt x="455444" y="585664"/>
                      <a:pt x="449629" y="584171"/>
                    </a:cubicBezTo>
                    <a:cubicBezTo>
                      <a:pt x="428798" y="578851"/>
                      <a:pt x="425608" y="596548"/>
                      <a:pt x="428359" y="607761"/>
                    </a:cubicBezTo>
                    <a:cubicBezTo>
                      <a:pt x="434040" y="630783"/>
                      <a:pt x="434434" y="652421"/>
                      <a:pt x="418358" y="676124"/>
                    </a:cubicBezTo>
                    <a:cubicBezTo>
                      <a:pt x="387137" y="707258"/>
                      <a:pt x="356558" y="738725"/>
                      <a:pt x="354355" y="784440"/>
                    </a:cubicBezTo>
                    <a:cubicBezTo>
                      <a:pt x="337422" y="801809"/>
                      <a:pt x="324853" y="822124"/>
                      <a:pt x="312914" y="842906"/>
                    </a:cubicBezTo>
                    <a:cubicBezTo>
                      <a:pt x="304835" y="853242"/>
                      <a:pt x="305692" y="863708"/>
                      <a:pt x="308622" y="872612"/>
                    </a:cubicBezTo>
                    <a:cubicBezTo>
                      <a:pt x="313316" y="886973"/>
                      <a:pt x="313267" y="902277"/>
                      <a:pt x="311442" y="918326"/>
                    </a:cubicBezTo>
                    <a:cubicBezTo>
                      <a:pt x="304904" y="922243"/>
                      <a:pt x="308338" y="927539"/>
                      <a:pt x="307033" y="932177"/>
                    </a:cubicBezTo>
                    <a:cubicBezTo>
                      <a:pt x="286057" y="967645"/>
                      <a:pt x="286471" y="970770"/>
                      <a:pt x="313929" y="990009"/>
                    </a:cubicBezTo>
                    <a:cubicBezTo>
                      <a:pt x="315998" y="991458"/>
                      <a:pt x="317473" y="993727"/>
                      <a:pt x="319103" y="995748"/>
                    </a:cubicBezTo>
                    <a:cubicBezTo>
                      <a:pt x="319302" y="996080"/>
                      <a:pt x="319566" y="996405"/>
                      <a:pt x="319899" y="996714"/>
                    </a:cubicBezTo>
                    <a:cubicBezTo>
                      <a:pt x="334073" y="1032011"/>
                      <a:pt x="344712" y="1068462"/>
                      <a:pt x="320907" y="1112375"/>
                    </a:cubicBezTo>
                    <a:cubicBezTo>
                      <a:pt x="314263" y="1124622"/>
                      <a:pt x="312889" y="1131988"/>
                      <a:pt x="321610" y="1140104"/>
                    </a:cubicBezTo>
                    <a:cubicBezTo>
                      <a:pt x="330814" y="1148699"/>
                      <a:pt x="339051" y="1158422"/>
                      <a:pt x="326921" y="1177195"/>
                    </a:cubicBezTo>
                    <a:cubicBezTo>
                      <a:pt x="322756" y="1183640"/>
                      <a:pt x="325096" y="1194126"/>
                      <a:pt x="325950" y="1202855"/>
                    </a:cubicBezTo>
                    <a:cubicBezTo>
                      <a:pt x="328526" y="1229261"/>
                      <a:pt x="352612" y="1237621"/>
                      <a:pt x="360788" y="1259742"/>
                    </a:cubicBezTo>
                    <a:cubicBezTo>
                      <a:pt x="364661" y="1270208"/>
                      <a:pt x="365274" y="1285028"/>
                      <a:pt x="376791" y="1290612"/>
                    </a:cubicBezTo>
                    <a:cubicBezTo>
                      <a:pt x="381261" y="1292792"/>
                      <a:pt x="381814" y="1302113"/>
                      <a:pt x="391367" y="1295121"/>
                    </a:cubicBezTo>
                    <a:cubicBezTo>
                      <a:pt x="399162" y="1289423"/>
                      <a:pt x="400970" y="1283222"/>
                      <a:pt x="401584" y="1275329"/>
                    </a:cubicBezTo>
                    <a:cubicBezTo>
                      <a:pt x="403124" y="1255607"/>
                      <a:pt x="387934" y="1251338"/>
                      <a:pt x="377031" y="1243514"/>
                    </a:cubicBezTo>
                    <a:cubicBezTo>
                      <a:pt x="369545" y="1238128"/>
                      <a:pt x="369704" y="1231485"/>
                      <a:pt x="369220" y="1221194"/>
                    </a:cubicBezTo>
                    <a:cubicBezTo>
                      <a:pt x="367696" y="1188473"/>
                      <a:pt x="386479" y="1151361"/>
                      <a:pt x="370472" y="1122090"/>
                    </a:cubicBezTo>
                    <a:cubicBezTo>
                      <a:pt x="375161" y="1122796"/>
                      <a:pt x="379412" y="1126249"/>
                      <a:pt x="385004" y="1121408"/>
                    </a:cubicBezTo>
                    <a:cubicBezTo>
                      <a:pt x="390335" y="1130097"/>
                      <a:pt x="396236" y="1138099"/>
                      <a:pt x="397686" y="1149714"/>
                    </a:cubicBezTo>
                    <a:cubicBezTo>
                      <a:pt x="398389" y="1155229"/>
                      <a:pt x="398987" y="1164794"/>
                      <a:pt x="409577" y="1160488"/>
                    </a:cubicBezTo>
                    <a:cubicBezTo>
                      <a:pt x="409752" y="1162196"/>
                      <a:pt x="409906" y="1163913"/>
                      <a:pt x="410064" y="1165630"/>
                    </a:cubicBezTo>
                    <a:cubicBezTo>
                      <a:pt x="408630" y="1174144"/>
                      <a:pt x="412064" y="1179062"/>
                      <a:pt x="418627" y="1181680"/>
                    </a:cubicBezTo>
                    <a:cubicBezTo>
                      <a:pt x="428359" y="1194783"/>
                      <a:pt x="414465" y="1215476"/>
                      <a:pt x="422792" y="1229026"/>
                    </a:cubicBezTo>
                    <a:cubicBezTo>
                      <a:pt x="415412" y="1235267"/>
                      <a:pt x="419972" y="1241708"/>
                      <a:pt x="418602" y="1248063"/>
                    </a:cubicBezTo>
                    <a:cubicBezTo>
                      <a:pt x="412328" y="1261962"/>
                      <a:pt x="410967" y="1277395"/>
                      <a:pt x="422304" y="1281534"/>
                    </a:cubicBezTo>
                    <a:cubicBezTo>
                      <a:pt x="434609" y="1286035"/>
                      <a:pt x="439920" y="1296351"/>
                      <a:pt x="448377" y="1304004"/>
                    </a:cubicBezTo>
                    <a:cubicBezTo>
                      <a:pt x="447451" y="1314007"/>
                      <a:pt x="456500" y="1310798"/>
                      <a:pt x="461096" y="1313525"/>
                    </a:cubicBezTo>
                    <a:cubicBezTo>
                      <a:pt x="464160" y="1314559"/>
                      <a:pt x="467204" y="1315590"/>
                      <a:pt x="470256" y="1316625"/>
                    </a:cubicBezTo>
                    <a:cubicBezTo>
                      <a:pt x="470081" y="1320452"/>
                      <a:pt x="470614" y="1323792"/>
                      <a:pt x="474287" y="1324956"/>
                    </a:cubicBezTo>
                    <a:cubicBezTo>
                      <a:pt x="482963" y="1331665"/>
                      <a:pt x="491623" y="1338393"/>
                      <a:pt x="500275" y="1345117"/>
                    </a:cubicBezTo>
                    <a:cubicBezTo>
                      <a:pt x="503115" y="1349606"/>
                      <a:pt x="508682" y="1348380"/>
                      <a:pt x="513132" y="1349565"/>
                    </a:cubicBezTo>
                    <a:cubicBezTo>
                      <a:pt x="527132" y="1354751"/>
                      <a:pt x="542171" y="1354910"/>
                      <a:pt x="557276" y="1344504"/>
                    </a:cubicBezTo>
                    <a:cubicBezTo>
                      <a:pt x="568703" y="1336636"/>
                      <a:pt x="578944" y="1335690"/>
                      <a:pt x="589688" y="1337447"/>
                    </a:cubicBezTo>
                    <a:lnTo>
                      <a:pt x="602859" y="1356358"/>
                    </a:lnTo>
                    <a:cubicBezTo>
                      <a:pt x="603098" y="1359191"/>
                      <a:pt x="603363" y="1362028"/>
                      <a:pt x="603606" y="1364864"/>
                    </a:cubicBezTo>
                    <a:cubicBezTo>
                      <a:pt x="605061" y="1369616"/>
                      <a:pt x="606532" y="1374389"/>
                      <a:pt x="611819" y="1375578"/>
                    </a:cubicBezTo>
                    <a:cubicBezTo>
                      <a:pt x="621304" y="1386596"/>
                      <a:pt x="634430" y="1385049"/>
                      <a:pt x="649291" y="1381669"/>
                    </a:cubicBezTo>
                    <a:cubicBezTo>
                      <a:pt x="678135" y="1375095"/>
                      <a:pt x="686242" y="1382984"/>
                      <a:pt x="684901" y="1411858"/>
                    </a:cubicBezTo>
                    <a:cubicBezTo>
                      <a:pt x="684498" y="1420696"/>
                      <a:pt x="687453" y="1427972"/>
                      <a:pt x="692492" y="1433865"/>
                    </a:cubicBezTo>
                    <a:cubicBezTo>
                      <a:pt x="697295" y="1441214"/>
                      <a:pt x="705833" y="1441827"/>
                      <a:pt x="713940" y="1441320"/>
                    </a:cubicBezTo>
                    <a:cubicBezTo>
                      <a:pt x="726867" y="1440532"/>
                      <a:pt x="736709" y="1448137"/>
                      <a:pt x="738603" y="1457240"/>
                    </a:cubicBezTo>
                    <a:cubicBezTo>
                      <a:pt x="745694" y="1491320"/>
                      <a:pt x="770946" y="1490598"/>
                      <a:pt x="799107" y="1489522"/>
                    </a:cubicBezTo>
                    <a:cubicBezTo>
                      <a:pt x="810575" y="1489080"/>
                      <a:pt x="839269" y="1470810"/>
                      <a:pt x="849245" y="1480903"/>
                    </a:cubicBezTo>
                    <a:cubicBezTo>
                      <a:pt x="870360" y="1502269"/>
                      <a:pt x="856202" y="1533387"/>
                      <a:pt x="834957" y="1569115"/>
                    </a:cubicBezTo>
                    <a:cubicBezTo>
                      <a:pt x="828833" y="1574524"/>
                      <a:pt x="819734" y="1576176"/>
                      <a:pt x="817097" y="1585984"/>
                    </a:cubicBezTo>
                    <a:cubicBezTo>
                      <a:pt x="811615" y="1591787"/>
                      <a:pt x="806129" y="1597591"/>
                      <a:pt x="800672" y="1603398"/>
                    </a:cubicBezTo>
                    <a:cubicBezTo>
                      <a:pt x="786664" y="1604895"/>
                      <a:pt x="781316" y="1618746"/>
                      <a:pt x="780898" y="1627280"/>
                    </a:cubicBezTo>
                    <a:cubicBezTo>
                      <a:pt x="780170" y="1641877"/>
                      <a:pt x="790346" y="1649795"/>
                      <a:pt x="803955" y="1651815"/>
                    </a:cubicBezTo>
                    <a:cubicBezTo>
                      <a:pt x="812651" y="1669363"/>
                      <a:pt x="806288" y="1686160"/>
                      <a:pt x="791447" y="1702522"/>
                    </a:cubicBezTo>
                    <a:cubicBezTo>
                      <a:pt x="789793" y="1704588"/>
                      <a:pt x="788163" y="1706653"/>
                      <a:pt x="786514" y="1708723"/>
                    </a:cubicBezTo>
                    <a:cubicBezTo>
                      <a:pt x="763415" y="1730093"/>
                      <a:pt x="764074" y="1766312"/>
                      <a:pt x="786444" y="1779590"/>
                    </a:cubicBezTo>
                    <a:cubicBezTo>
                      <a:pt x="808645" y="1792783"/>
                      <a:pt x="833608" y="1803338"/>
                      <a:pt x="832023" y="1839862"/>
                    </a:cubicBezTo>
                    <a:cubicBezTo>
                      <a:pt x="830836" y="1866751"/>
                      <a:pt x="838058" y="1889688"/>
                      <a:pt x="859502" y="1903079"/>
                    </a:cubicBezTo>
                    <a:cubicBezTo>
                      <a:pt x="875688" y="1913213"/>
                      <a:pt x="884254" y="1930630"/>
                      <a:pt x="894799" y="1946684"/>
                    </a:cubicBezTo>
                    <a:cubicBezTo>
                      <a:pt x="903544" y="1960027"/>
                      <a:pt x="914378" y="1974275"/>
                      <a:pt x="938439" y="1972076"/>
                    </a:cubicBezTo>
                    <a:cubicBezTo>
                      <a:pt x="956055" y="1970424"/>
                      <a:pt x="975252" y="1973224"/>
                      <a:pt x="987256" y="1986259"/>
                    </a:cubicBezTo>
                    <a:lnTo>
                      <a:pt x="987256" y="1385098"/>
                    </a:lnTo>
                    <a:cubicBezTo>
                      <a:pt x="986330" y="1384725"/>
                      <a:pt x="985407" y="1384242"/>
                      <a:pt x="984526" y="1383710"/>
                    </a:cubicBezTo>
                    <a:cubicBezTo>
                      <a:pt x="980165" y="1380261"/>
                      <a:pt x="975785" y="1376803"/>
                      <a:pt x="971428" y="1373378"/>
                    </a:cubicBezTo>
                    <a:cubicBezTo>
                      <a:pt x="962683" y="1362937"/>
                      <a:pt x="953548" y="1355656"/>
                      <a:pt x="940971" y="1376235"/>
                    </a:cubicBezTo>
                    <a:cubicBezTo>
                      <a:pt x="927077" y="1396157"/>
                      <a:pt x="900590" y="1400531"/>
                      <a:pt x="889825" y="1424499"/>
                    </a:cubicBezTo>
                    <a:cubicBezTo>
                      <a:pt x="887602" y="1425838"/>
                      <a:pt x="863647" y="1478330"/>
                      <a:pt x="861200" y="1479316"/>
                    </a:cubicBezTo>
                    <a:cubicBezTo>
                      <a:pt x="842524" y="1467113"/>
                      <a:pt x="839667" y="1466302"/>
                      <a:pt x="818926" y="1467223"/>
                    </a:cubicBezTo>
                    <a:cubicBezTo>
                      <a:pt x="789817" y="1468497"/>
                      <a:pt x="786314" y="1398640"/>
                      <a:pt x="757958" y="1402337"/>
                    </a:cubicBezTo>
                    <a:cubicBezTo>
                      <a:pt x="757292" y="1402422"/>
                      <a:pt x="757072" y="1395779"/>
                      <a:pt x="756966" y="1392200"/>
                    </a:cubicBezTo>
                    <a:cubicBezTo>
                      <a:pt x="731796" y="1364669"/>
                      <a:pt x="734019" y="1318447"/>
                      <a:pt x="709161" y="1314251"/>
                    </a:cubicBezTo>
                    <a:cubicBezTo>
                      <a:pt x="684279" y="1310027"/>
                      <a:pt x="698855" y="1329092"/>
                      <a:pt x="685933" y="1316118"/>
                    </a:cubicBezTo>
                    <a:cubicBezTo>
                      <a:pt x="682584" y="1309036"/>
                      <a:pt x="690667" y="1298944"/>
                      <a:pt x="697665" y="1292171"/>
                    </a:cubicBezTo>
                    <a:cubicBezTo>
                      <a:pt x="712091" y="1278235"/>
                      <a:pt x="724396" y="1263390"/>
                      <a:pt x="727789" y="1243579"/>
                    </a:cubicBezTo>
                    <a:cubicBezTo>
                      <a:pt x="732190" y="1239443"/>
                      <a:pt x="736579" y="1235336"/>
                      <a:pt x="740955" y="1231221"/>
                    </a:cubicBezTo>
                    <a:cubicBezTo>
                      <a:pt x="755337" y="1218402"/>
                      <a:pt x="769999" y="1210951"/>
                      <a:pt x="788013" y="1205541"/>
                    </a:cubicBezTo>
                    <a:cubicBezTo>
                      <a:pt x="805406" y="1200307"/>
                      <a:pt x="820462" y="1195425"/>
                      <a:pt x="836408" y="1199974"/>
                    </a:cubicBezTo>
                    <a:cubicBezTo>
                      <a:pt x="847790" y="1203249"/>
                      <a:pt x="860229" y="1205164"/>
                      <a:pt x="870844" y="1188676"/>
                    </a:cubicBezTo>
                    <a:cubicBezTo>
                      <a:pt x="875314" y="1181749"/>
                      <a:pt x="880093" y="1180604"/>
                      <a:pt x="886761" y="1185137"/>
                    </a:cubicBezTo>
                    <a:cubicBezTo>
                      <a:pt x="897993" y="1192762"/>
                      <a:pt x="912899" y="1188980"/>
                      <a:pt x="927036" y="1184277"/>
                    </a:cubicBezTo>
                    <a:cubicBezTo>
                      <a:pt x="934985" y="1181639"/>
                      <a:pt x="941410" y="1175284"/>
                      <a:pt x="943970" y="1166356"/>
                    </a:cubicBezTo>
                    <a:cubicBezTo>
                      <a:pt x="946940" y="1156044"/>
                      <a:pt x="938728" y="1155078"/>
                      <a:pt x="933290" y="1152461"/>
                    </a:cubicBezTo>
                    <a:cubicBezTo>
                      <a:pt x="909286" y="1140916"/>
                      <a:pt x="879406" y="1144872"/>
                      <a:pt x="854768" y="1132495"/>
                    </a:cubicBezTo>
                    <a:cubicBezTo>
                      <a:pt x="833388" y="1121765"/>
                      <a:pt x="802521" y="1135859"/>
                      <a:pt x="785961" y="1157031"/>
                    </a:cubicBezTo>
                    <a:cubicBezTo>
                      <a:pt x="762404" y="1187268"/>
                      <a:pt x="736311" y="1192036"/>
                      <a:pt x="708214" y="1199625"/>
                    </a:cubicBezTo>
                    <a:cubicBezTo>
                      <a:pt x="687758" y="1205120"/>
                      <a:pt x="669438" y="1218268"/>
                      <a:pt x="663802" y="1240677"/>
                    </a:cubicBezTo>
                    <a:cubicBezTo>
                      <a:pt x="658186" y="1263021"/>
                      <a:pt x="646389" y="1269149"/>
                      <a:pt x="628972" y="1270472"/>
                    </a:cubicBezTo>
                    <a:cubicBezTo>
                      <a:pt x="623072" y="1267810"/>
                      <a:pt x="617167" y="1265131"/>
                      <a:pt x="611266" y="1262469"/>
                    </a:cubicBezTo>
                    <a:cubicBezTo>
                      <a:pt x="601136" y="1257015"/>
                      <a:pt x="589355" y="1257867"/>
                      <a:pt x="577225" y="1259986"/>
                    </a:cubicBezTo>
                    <a:lnTo>
                      <a:pt x="577225" y="1259961"/>
                    </a:lnTo>
                    <a:lnTo>
                      <a:pt x="570052" y="1250611"/>
                    </a:lnTo>
                    <a:cubicBezTo>
                      <a:pt x="569849" y="1249978"/>
                      <a:pt x="569406" y="1249386"/>
                      <a:pt x="568703" y="1248834"/>
                    </a:cubicBezTo>
                    <a:cubicBezTo>
                      <a:pt x="570841" y="1232256"/>
                      <a:pt x="554679" y="1224517"/>
                      <a:pt x="559080" y="1206179"/>
                    </a:cubicBezTo>
                    <a:cubicBezTo>
                      <a:pt x="564611" y="1183153"/>
                      <a:pt x="575469" y="1163325"/>
                      <a:pt x="593411" y="1147181"/>
                    </a:cubicBezTo>
                    <a:cubicBezTo>
                      <a:pt x="605305" y="1136496"/>
                      <a:pt x="610470" y="1124707"/>
                      <a:pt x="611441" y="1110415"/>
                    </a:cubicBezTo>
                    <a:cubicBezTo>
                      <a:pt x="614456" y="1066615"/>
                      <a:pt x="662526" y="1029325"/>
                      <a:pt x="699563" y="1041860"/>
                    </a:cubicBezTo>
                    <a:cubicBezTo>
                      <a:pt x="717926" y="1048081"/>
                      <a:pt x="737432" y="1049421"/>
                      <a:pt x="758437" y="1041459"/>
                    </a:cubicBezTo>
                    <a:cubicBezTo>
                      <a:pt x="766853" y="1038273"/>
                      <a:pt x="778695" y="1036337"/>
                      <a:pt x="779491" y="1023542"/>
                    </a:cubicBezTo>
                    <a:cubicBezTo>
                      <a:pt x="780325" y="1010235"/>
                      <a:pt x="767642" y="1019821"/>
                      <a:pt x="761961" y="1017187"/>
                    </a:cubicBezTo>
                    <a:cubicBezTo>
                      <a:pt x="760351" y="1016440"/>
                      <a:pt x="759543" y="1014261"/>
                      <a:pt x="757755" y="1011996"/>
                    </a:cubicBezTo>
                    <a:cubicBezTo>
                      <a:pt x="776935" y="1000362"/>
                      <a:pt x="795673" y="994051"/>
                      <a:pt x="814098" y="998166"/>
                    </a:cubicBezTo>
                    <a:cubicBezTo>
                      <a:pt x="823766" y="1000341"/>
                      <a:pt x="833214" y="998803"/>
                      <a:pt x="843214" y="995374"/>
                    </a:cubicBezTo>
                    <a:cubicBezTo>
                      <a:pt x="846957" y="994076"/>
                      <a:pt x="851139" y="988293"/>
                      <a:pt x="854260" y="993528"/>
                    </a:cubicBezTo>
                    <a:cubicBezTo>
                      <a:pt x="856531" y="997330"/>
                      <a:pt x="854906" y="1001859"/>
                      <a:pt x="852504" y="1006348"/>
                    </a:cubicBezTo>
                    <a:cubicBezTo>
                      <a:pt x="848034" y="1014679"/>
                      <a:pt x="838850" y="1024662"/>
                      <a:pt x="843470" y="1031784"/>
                    </a:cubicBezTo>
                    <a:cubicBezTo>
                      <a:pt x="855206" y="1049818"/>
                      <a:pt x="845063" y="1069407"/>
                      <a:pt x="836806" y="1087876"/>
                    </a:cubicBezTo>
                    <a:cubicBezTo>
                      <a:pt x="831515" y="1099778"/>
                      <a:pt x="825135" y="1109388"/>
                      <a:pt x="836099" y="1116620"/>
                    </a:cubicBezTo>
                    <a:cubicBezTo>
                      <a:pt x="847571" y="1124180"/>
                      <a:pt x="855759" y="1112285"/>
                      <a:pt x="863732" y="1104173"/>
                    </a:cubicBezTo>
                    <a:cubicBezTo>
                      <a:pt x="890240" y="1077195"/>
                      <a:pt x="895945" y="1044409"/>
                      <a:pt x="897688" y="1013186"/>
                    </a:cubicBezTo>
                    <a:cubicBezTo>
                      <a:pt x="899907" y="972945"/>
                      <a:pt x="912370" y="941373"/>
                      <a:pt x="952532" y="921910"/>
                    </a:cubicBezTo>
                    <a:cubicBezTo>
                      <a:pt x="965633" y="915579"/>
                      <a:pt x="978316" y="907134"/>
                      <a:pt x="987256" y="896120"/>
                    </a:cubicBezTo>
                    <a:close/>
                    <a:moveTo>
                      <a:pt x="987256" y="1174582"/>
                    </a:moveTo>
                    <a:lnTo>
                      <a:pt x="987256" y="1220865"/>
                    </a:lnTo>
                    <a:cubicBezTo>
                      <a:pt x="975390" y="1223020"/>
                      <a:pt x="963472" y="1225986"/>
                      <a:pt x="951366" y="1231372"/>
                    </a:cubicBezTo>
                    <a:cubicBezTo>
                      <a:pt x="939386" y="1236745"/>
                      <a:pt x="931303" y="1223657"/>
                      <a:pt x="929544" y="1214007"/>
                    </a:cubicBezTo>
                    <a:cubicBezTo>
                      <a:pt x="927167" y="1200899"/>
                      <a:pt x="940487" y="1200018"/>
                      <a:pt x="949184" y="1197226"/>
                    </a:cubicBezTo>
                    <a:cubicBezTo>
                      <a:pt x="962927" y="1192807"/>
                      <a:pt x="973562" y="1177857"/>
                      <a:pt x="987256" y="1174582"/>
                    </a:cubicBezTo>
                    <a:close/>
                    <a:moveTo>
                      <a:pt x="987256" y="2346407"/>
                    </a:moveTo>
                    <a:lnTo>
                      <a:pt x="987256" y="2420951"/>
                    </a:lnTo>
                    <a:cubicBezTo>
                      <a:pt x="984635" y="2422465"/>
                      <a:pt x="982059" y="2423524"/>
                      <a:pt x="981291" y="2422859"/>
                    </a:cubicBezTo>
                    <a:cubicBezTo>
                      <a:pt x="975874" y="2418139"/>
                      <a:pt x="974175" y="2410595"/>
                      <a:pt x="974244" y="2401991"/>
                    </a:cubicBezTo>
                    <a:cubicBezTo>
                      <a:pt x="977504" y="2386648"/>
                      <a:pt x="980543" y="2371344"/>
                      <a:pt x="984131" y="2356017"/>
                    </a:cubicBezTo>
                    <a:cubicBezTo>
                      <a:pt x="984838" y="2353026"/>
                      <a:pt x="985822" y="2349463"/>
                      <a:pt x="987256" y="2346407"/>
                    </a:cubicBezTo>
                    <a:close/>
                    <a:moveTo>
                      <a:pt x="711319" y="135604"/>
                    </a:moveTo>
                    <a:cubicBezTo>
                      <a:pt x="709559" y="136659"/>
                      <a:pt x="708015" y="137933"/>
                      <a:pt x="706455" y="138376"/>
                    </a:cubicBezTo>
                    <a:cubicBezTo>
                      <a:pt x="705902" y="138530"/>
                      <a:pt x="705264" y="136659"/>
                      <a:pt x="704667" y="135714"/>
                    </a:cubicBezTo>
                    <a:cubicBezTo>
                      <a:pt x="706121" y="134504"/>
                      <a:pt x="707532" y="133185"/>
                      <a:pt x="709100" y="132305"/>
                    </a:cubicBezTo>
                    <a:cubicBezTo>
                      <a:pt x="709356" y="132175"/>
                      <a:pt x="710283" y="134021"/>
                      <a:pt x="711319" y="135604"/>
                    </a:cubicBezTo>
                    <a:close/>
                    <a:moveTo>
                      <a:pt x="439945" y="507139"/>
                    </a:moveTo>
                    <a:cubicBezTo>
                      <a:pt x="446747" y="502898"/>
                      <a:pt x="453461" y="498544"/>
                      <a:pt x="457711" y="490911"/>
                    </a:cubicBezTo>
                    <a:cubicBezTo>
                      <a:pt x="464664" y="483574"/>
                      <a:pt x="462226" y="476005"/>
                      <a:pt x="460597" y="470092"/>
                    </a:cubicBezTo>
                    <a:cubicBezTo>
                      <a:pt x="458833" y="463697"/>
                      <a:pt x="453197" y="458287"/>
                      <a:pt x="444939" y="464703"/>
                    </a:cubicBezTo>
                    <a:cubicBezTo>
                      <a:pt x="427920" y="477965"/>
                      <a:pt x="410792" y="523611"/>
                      <a:pt x="414535" y="542632"/>
                    </a:cubicBezTo>
                    <a:cubicBezTo>
                      <a:pt x="415985" y="549977"/>
                      <a:pt x="419179" y="553430"/>
                      <a:pt x="427193" y="550813"/>
                    </a:cubicBezTo>
                    <a:cubicBezTo>
                      <a:pt x="434634" y="548415"/>
                      <a:pt x="443992" y="549738"/>
                      <a:pt x="447451" y="538894"/>
                    </a:cubicBezTo>
                    <a:cubicBezTo>
                      <a:pt x="449738" y="531723"/>
                      <a:pt x="450641" y="525239"/>
                      <a:pt x="439851" y="524492"/>
                    </a:cubicBezTo>
                    <a:cubicBezTo>
                      <a:pt x="431464" y="523944"/>
                      <a:pt x="433662" y="514509"/>
                      <a:pt x="439945" y="507139"/>
                    </a:cubicBezTo>
                    <a:close/>
                    <a:moveTo>
                      <a:pt x="448353" y="433902"/>
                    </a:moveTo>
                    <a:cubicBezTo>
                      <a:pt x="447231" y="435067"/>
                      <a:pt x="445951" y="435878"/>
                      <a:pt x="444545" y="436341"/>
                    </a:cubicBezTo>
                    <a:cubicBezTo>
                      <a:pt x="444496" y="436361"/>
                      <a:pt x="444476" y="436361"/>
                      <a:pt x="444431" y="436386"/>
                    </a:cubicBezTo>
                    <a:cubicBezTo>
                      <a:pt x="444391" y="437132"/>
                      <a:pt x="444370" y="437859"/>
                      <a:pt x="444301" y="438626"/>
                    </a:cubicBezTo>
                    <a:cubicBezTo>
                      <a:pt x="443643" y="446718"/>
                      <a:pt x="443155" y="455361"/>
                      <a:pt x="434215" y="460195"/>
                    </a:cubicBezTo>
                    <a:cubicBezTo>
                      <a:pt x="428623" y="463214"/>
                      <a:pt x="427148" y="458969"/>
                      <a:pt x="427104" y="453953"/>
                    </a:cubicBezTo>
                    <a:cubicBezTo>
                      <a:pt x="426994" y="443706"/>
                      <a:pt x="424791" y="432648"/>
                      <a:pt x="440445" y="429219"/>
                    </a:cubicBezTo>
                    <a:lnTo>
                      <a:pt x="439961" y="427985"/>
                    </a:lnTo>
                    <a:cubicBezTo>
                      <a:pt x="441371" y="424950"/>
                      <a:pt x="442802" y="421874"/>
                      <a:pt x="444212" y="418818"/>
                    </a:cubicBezTo>
                    <a:cubicBezTo>
                      <a:pt x="440778" y="414549"/>
                      <a:pt x="435694" y="411424"/>
                      <a:pt x="436901" y="402983"/>
                    </a:cubicBezTo>
                    <a:cubicBezTo>
                      <a:pt x="452225" y="398758"/>
                      <a:pt x="466672" y="398896"/>
                      <a:pt x="469403" y="415275"/>
                    </a:cubicBezTo>
                    <a:cubicBezTo>
                      <a:pt x="471849" y="429856"/>
                      <a:pt x="457667" y="430582"/>
                      <a:pt x="448353" y="433902"/>
                    </a:cubicBezTo>
                    <a:close/>
                    <a:moveTo>
                      <a:pt x="892271" y="1214486"/>
                    </a:moveTo>
                    <a:cubicBezTo>
                      <a:pt x="899115" y="1211738"/>
                      <a:pt x="905036" y="1213987"/>
                      <a:pt x="906868" y="1223284"/>
                    </a:cubicBezTo>
                    <a:cubicBezTo>
                      <a:pt x="908364" y="1231047"/>
                      <a:pt x="916044" y="1237727"/>
                      <a:pt x="907811" y="1247361"/>
                    </a:cubicBezTo>
                    <a:cubicBezTo>
                      <a:pt x="900704" y="1255696"/>
                      <a:pt x="892202" y="1255802"/>
                      <a:pt x="884298" y="1252965"/>
                    </a:cubicBezTo>
                    <a:cubicBezTo>
                      <a:pt x="882466" y="1252308"/>
                      <a:pt x="880332" y="1252088"/>
                      <a:pt x="878723" y="1251098"/>
                    </a:cubicBezTo>
                    <a:cubicBezTo>
                      <a:pt x="872120" y="1247032"/>
                      <a:pt x="854004" y="1259677"/>
                      <a:pt x="857852" y="1242897"/>
                    </a:cubicBezTo>
                    <a:cubicBezTo>
                      <a:pt x="861131" y="1228673"/>
                      <a:pt x="875249" y="1218844"/>
                      <a:pt x="892271" y="1214486"/>
                    </a:cubicBezTo>
                  </a:path>
                </a:pathLst>
              </a:custGeom>
              <a:solidFill>
                <a:srgbClr val="D6D8D8"/>
              </a:solidFill>
              <a:ln w="4061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9255F540-B76D-23BD-BC78-655269FDBE5C}"/>
                  </a:ext>
                </a:extLst>
              </p:cNvPr>
              <p:cNvSpPr/>
              <p:nvPr/>
            </p:nvSpPr>
            <p:spPr>
              <a:xfrm>
                <a:off x="4516526" y="644360"/>
                <a:ext cx="1416516" cy="3823915"/>
              </a:xfrm>
              <a:custGeom>
                <a:avLst/>
                <a:gdLst>
                  <a:gd name="csX0" fmla="*/ 111 w 1416516"/>
                  <a:gd name="csY0" fmla="*/ 1 h 3823915"/>
                  <a:gd name="csX1" fmla="*/ 1416628 w 1416516"/>
                  <a:gd name="csY1" fmla="*/ 313820 h 3823915"/>
                  <a:gd name="csX2" fmla="*/ 1416628 w 1416516"/>
                  <a:gd name="csY2" fmla="*/ 3823917 h 3823915"/>
                  <a:gd name="csX3" fmla="*/ 111 w 1416516"/>
                  <a:gd name="csY3" fmla="*/ 3510101 h 3823915"/>
                  <a:gd name="csX4" fmla="*/ 111 w 1416516"/>
                  <a:gd name="csY4" fmla="*/ 1 h 382391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416516" h="3823915">
                    <a:moveTo>
                      <a:pt x="111" y="1"/>
                    </a:moveTo>
                    <a:lnTo>
                      <a:pt x="1416628" y="313820"/>
                    </a:lnTo>
                    <a:lnTo>
                      <a:pt x="1416628" y="3823917"/>
                    </a:lnTo>
                    <a:lnTo>
                      <a:pt x="111" y="3510101"/>
                    </a:lnTo>
                    <a:lnTo>
                      <a:pt x="111" y="1"/>
                    </a:lnTo>
                  </a:path>
                </a:pathLst>
              </a:custGeom>
              <a:solidFill>
                <a:srgbClr val="EBEFF0"/>
              </a:solidFill>
              <a:ln w="4061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41ABF20D-384C-A115-B667-17B35F0AB8CB}"/>
                  </a:ext>
                </a:extLst>
              </p:cNvPr>
              <p:cNvSpPr/>
              <p:nvPr/>
            </p:nvSpPr>
            <p:spPr>
              <a:xfrm>
                <a:off x="4516526" y="702673"/>
                <a:ext cx="1416516" cy="3707290"/>
              </a:xfrm>
              <a:custGeom>
                <a:avLst/>
                <a:gdLst>
                  <a:gd name="csX0" fmla="*/ 111 w 1416516"/>
                  <a:gd name="csY0" fmla="*/ 1 h 3707290"/>
                  <a:gd name="csX1" fmla="*/ 1416628 w 1416516"/>
                  <a:gd name="csY1" fmla="*/ 313798 h 3707290"/>
                  <a:gd name="csX2" fmla="*/ 1416628 w 1416516"/>
                  <a:gd name="csY2" fmla="*/ 3707292 h 3707290"/>
                  <a:gd name="csX3" fmla="*/ 111 w 1416516"/>
                  <a:gd name="csY3" fmla="*/ 3393476 h 3707290"/>
                  <a:gd name="csX4" fmla="*/ 111 w 1416516"/>
                  <a:gd name="csY4" fmla="*/ 1 h 370729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416516" h="3707290">
                    <a:moveTo>
                      <a:pt x="111" y="1"/>
                    </a:moveTo>
                    <a:lnTo>
                      <a:pt x="1416628" y="313798"/>
                    </a:lnTo>
                    <a:lnTo>
                      <a:pt x="1416628" y="3707292"/>
                    </a:lnTo>
                    <a:lnTo>
                      <a:pt x="111" y="3393476"/>
                    </a:lnTo>
                    <a:lnTo>
                      <a:pt x="111" y="1"/>
                    </a:lnTo>
                  </a:path>
                </a:pathLst>
              </a:custGeom>
              <a:solidFill>
                <a:srgbClr val="28B5F6"/>
              </a:solidFill>
              <a:ln w="4061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52554088-6972-5758-9035-8161883A308F}"/>
                  </a:ext>
                </a:extLst>
              </p:cNvPr>
              <p:cNvSpPr/>
              <p:nvPr/>
            </p:nvSpPr>
            <p:spPr>
              <a:xfrm>
                <a:off x="4516526" y="708478"/>
                <a:ext cx="1110308" cy="3620939"/>
              </a:xfrm>
              <a:custGeom>
                <a:avLst/>
                <a:gdLst>
                  <a:gd name="csX0" fmla="*/ 111 w 1110308"/>
                  <a:gd name="csY0" fmla="*/ 14316 h 3620939"/>
                  <a:gd name="csX1" fmla="*/ 111 w 1110308"/>
                  <a:gd name="csY1" fmla="*/ 28740 h 3620939"/>
                  <a:gd name="csX2" fmla="*/ 45226 w 1110308"/>
                  <a:gd name="csY2" fmla="*/ 4179 h 3620939"/>
                  <a:gd name="csX3" fmla="*/ 26313 w 1110308"/>
                  <a:gd name="csY3" fmla="*/ 1 h 3620939"/>
                  <a:gd name="csX4" fmla="*/ 111 w 1110308"/>
                  <a:gd name="csY4" fmla="*/ 14316 h 3620939"/>
                  <a:gd name="csX5" fmla="*/ 111 w 1110308"/>
                  <a:gd name="csY5" fmla="*/ 539707 h 3620939"/>
                  <a:gd name="csX6" fmla="*/ 111 w 1110308"/>
                  <a:gd name="csY6" fmla="*/ 565306 h 3620939"/>
                  <a:gd name="csX7" fmla="*/ 221062 w 1110308"/>
                  <a:gd name="csY7" fmla="*/ 250933 h 3620939"/>
                  <a:gd name="csX8" fmla="*/ 400015 w 1110308"/>
                  <a:gd name="csY8" fmla="*/ 82788 h 3620939"/>
                  <a:gd name="csX9" fmla="*/ 384045 w 1110308"/>
                  <a:gd name="csY9" fmla="*/ 79247 h 3620939"/>
                  <a:gd name="csX10" fmla="*/ 211947 w 1110308"/>
                  <a:gd name="csY10" fmla="*/ 242138 h 3620939"/>
                  <a:gd name="csX11" fmla="*/ 111 w 1110308"/>
                  <a:gd name="csY11" fmla="*/ 539707 h 3620939"/>
                  <a:gd name="csX12" fmla="*/ 111 w 1110308"/>
                  <a:gd name="csY12" fmla="*/ 3038009 h 3620939"/>
                  <a:gd name="csX13" fmla="*/ 111 w 1110308"/>
                  <a:gd name="csY13" fmla="*/ 3063628 h 3620939"/>
                  <a:gd name="csX14" fmla="*/ 196826 w 1110308"/>
                  <a:gd name="csY14" fmla="*/ 3431247 h 3620939"/>
                  <a:gd name="csX15" fmla="*/ 210940 w 1110308"/>
                  <a:gd name="csY15" fmla="*/ 3434372 h 3620939"/>
                  <a:gd name="csX16" fmla="*/ 111 w 1110308"/>
                  <a:gd name="csY16" fmla="*/ 3038009 h 3620939"/>
                  <a:gd name="csX17" fmla="*/ 741537 w 1110308"/>
                  <a:gd name="csY17" fmla="*/ 158450 h 3620939"/>
                  <a:gd name="csX18" fmla="*/ 755061 w 1110308"/>
                  <a:gd name="csY18" fmla="*/ 161440 h 3620939"/>
                  <a:gd name="csX19" fmla="*/ 638912 w 1110308"/>
                  <a:gd name="csY19" fmla="*/ 342603 h 3620939"/>
                  <a:gd name="csX20" fmla="*/ 315218 w 1110308"/>
                  <a:gd name="csY20" fmla="*/ 1871500 h 3620939"/>
                  <a:gd name="csX21" fmla="*/ 631866 w 1110308"/>
                  <a:gd name="csY21" fmla="*/ 3527624 h 3620939"/>
                  <a:gd name="csX22" fmla="*/ 619228 w 1110308"/>
                  <a:gd name="csY22" fmla="*/ 3524808 h 3620939"/>
                  <a:gd name="csX23" fmla="*/ 303856 w 1110308"/>
                  <a:gd name="csY23" fmla="*/ 1868972 h 3620939"/>
                  <a:gd name="csX24" fmla="*/ 628696 w 1110308"/>
                  <a:gd name="csY24" fmla="*/ 335369 h 3620939"/>
                  <a:gd name="csX25" fmla="*/ 741537 w 1110308"/>
                  <a:gd name="csY25" fmla="*/ 158450 h 3620939"/>
                  <a:gd name="csX26" fmla="*/ 1098684 w 1110308"/>
                  <a:gd name="csY26" fmla="*/ 237564 h 3620939"/>
                  <a:gd name="csX27" fmla="*/ 1110420 w 1110308"/>
                  <a:gd name="csY27" fmla="*/ 240159 h 3620939"/>
                  <a:gd name="csX28" fmla="*/ 1056628 w 1110308"/>
                  <a:gd name="csY28" fmla="*/ 433899 h 3620939"/>
                  <a:gd name="csX29" fmla="*/ 905361 w 1110308"/>
                  <a:gd name="csY29" fmla="*/ 2002221 h 3620939"/>
                  <a:gd name="csX30" fmla="*/ 1053036 w 1110308"/>
                  <a:gd name="csY30" fmla="*/ 3620941 h 3620939"/>
                  <a:gd name="csX31" fmla="*/ 1041414 w 1110308"/>
                  <a:gd name="csY31" fmla="*/ 3618368 h 3620939"/>
                  <a:gd name="csX32" fmla="*/ 893975 w 1110308"/>
                  <a:gd name="csY32" fmla="*/ 1999717 h 3620939"/>
                  <a:gd name="csX33" fmla="*/ 1045551 w 1110308"/>
                  <a:gd name="csY33" fmla="*/ 428952 h 3620939"/>
                  <a:gd name="csX34" fmla="*/ 1098684 w 1110308"/>
                  <a:gd name="csY34" fmla="*/ 237564 h 362093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</a:cxnLst>
                <a:rect l="l" t="t" r="r" b="b"/>
                <a:pathLst>
                  <a:path w="1110308" h="3620939">
                    <a:moveTo>
                      <a:pt x="111" y="14316"/>
                    </a:moveTo>
                    <a:lnTo>
                      <a:pt x="111" y="28740"/>
                    </a:lnTo>
                    <a:cubicBezTo>
                      <a:pt x="15016" y="20340"/>
                      <a:pt x="30056" y="12161"/>
                      <a:pt x="45226" y="4179"/>
                    </a:cubicBezTo>
                    <a:lnTo>
                      <a:pt x="26313" y="1"/>
                    </a:lnTo>
                    <a:cubicBezTo>
                      <a:pt x="17528" y="4685"/>
                      <a:pt x="8807" y="9456"/>
                      <a:pt x="111" y="14316"/>
                    </a:cubicBezTo>
                    <a:close/>
                    <a:moveTo>
                      <a:pt x="111" y="539707"/>
                    </a:moveTo>
                    <a:lnTo>
                      <a:pt x="111" y="565306"/>
                    </a:lnTo>
                    <a:cubicBezTo>
                      <a:pt x="64342" y="448346"/>
                      <a:pt x="138431" y="342997"/>
                      <a:pt x="221062" y="250933"/>
                    </a:cubicBezTo>
                    <a:cubicBezTo>
                      <a:pt x="276971" y="188662"/>
                      <a:pt x="336776" y="132438"/>
                      <a:pt x="400015" y="82788"/>
                    </a:cubicBezTo>
                    <a:lnTo>
                      <a:pt x="384045" y="79247"/>
                    </a:lnTo>
                    <a:cubicBezTo>
                      <a:pt x="323342" y="127644"/>
                      <a:pt x="265852" y="182087"/>
                      <a:pt x="211947" y="242138"/>
                    </a:cubicBezTo>
                    <a:cubicBezTo>
                      <a:pt x="133254" y="329828"/>
                      <a:pt x="62249" y="429480"/>
                      <a:pt x="111" y="539707"/>
                    </a:cubicBezTo>
                    <a:close/>
                    <a:moveTo>
                      <a:pt x="111" y="3038009"/>
                    </a:moveTo>
                    <a:lnTo>
                      <a:pt x="111" y="3063628"/>
                    </a:lnTo>
                    <a:cubicBezTo>
                      <a:pt x="58242" y="3192499"/>
                      <a:pt x="124119" y="3315566"/>
                      <a:pt x="196826" y="3431247"/>
                    </a:cubicBezTo>
                    <a:lnTo>
                      <a:pt x="210940" y="3434372"/>
                    </a:lnTo>
                    <a:cubicBezTo>
                      <a:pt x="132376" y="3310225"/>
                      <a:pt x="61696" y="3177435"/>
                      <a:pt x="111" y="3038009"/>
                    </a:cubicBezTo>
                    <a:close/>
                    <a:moveTo>
                      <a:pt x="741537" y="158450"/>
                    </a:moveTo>
                    <a:lnTo>
                      <a:pt x="755061" y="161440"/>
                    </a:lnTo>
                    <a:cubicBezTo>
                      <a:pt x="714022" y="215774"/>
                      <a:pt x="675201" y="276308"/>
                      <a:pt x="638912" y="342603"/>
                    </a:cubicBezTo>
                    <a:cubicBezTo>
                      <a:pt x="438917" y="707832"/>
                      <a:pt x="315218" y="1246327"/>
                      <a:pt x="315218" y="1871500"/>
                    </a:cubicBezTo>
                    <a:cubicBezTo>
                      <a:pt x="315218" y="2489263"/>
                      <a:pt x="436032" y="3075916"/>
                      <a:pt x="631866" y="3527624"/>
                    </a:cubicBezTo>
                    <a:lnTo>
                      <a:pt x="619228" y="3524808"/>
                    </a:lnTo>
                    <a:cubicBezTo>
                      <a:pt x="424101" y="3072248"/>
                      <a:pt x="303856" y="2485988"/>
                      <a:pt x="303856" y="1868972"/>
                    </a:cubicBezTo>
                    <a:cubicBezTo>
                      <a:pt x="303856" y="1242062"/>
                      <a:pt x="427974" y="701891"/>
                      <a:pt x="628696" y="335369"/>
                    </a:cubicBezTo>
                    <a:cubicBezTo>
                      <a:pt x="664010" y="270854"/>
                      <a:pt x="701733" y="211749"/>
                      <a:pt x="741537" y="158450"/>
                    </a:cubicBezTo>
                    <a:close/>
                    <a:moveTo>
                      <a:pt x="1098684" y="237564"/>
                    </a:moveTo>
                    <a:lnTo>
                      <a:pt x="1110420" y="240159"/>
                    </a:lnTo>
                    <a:cubicBezTo>
                      <a:pt x="1091438" y="299044"/>
                      <a:pt x="1073448" y="363778"/>
                      <a:pt x="1056628" y="433899"/>
                    </a:cubicBezTo>
                    <a:cubicBezTo>
                      <a:pt x="963159" y="823030"/>
                      <a:pt x="905361" y="1376565"/>
                      <a:pt x="905361" y="2002221"/>
                    </a:cubicBezTo>
                    <a:cubicBezTo>
                      <a:pt x="905361" y="2619878"/>
                      <a:pt x="961704" y="3192174"/>
                      <a:pt x="1053036" y="3620941"/>
                    </a:cubicBezTo>
                    <a:lnTo>
                      <a:pt x="1041414" y="3618368"/>
                    </a:lnTo>
                    <a:cubicBezTo>
                      <a:pt x="950212" y="3189004"/>
                      <a:pt x="893975" y="2616863"/>
                      <a:pt x="893975" y="1999717"/>
                    </a:cubicBezTo>
                    <a:cubicBezTo>
                      <a:pt x="893975" y="1373290"/>
                      <a:pt x="951907" y="818891"/>
                      <a:pt x="1045551" y="428952"/>
                    </a:cubicBezTo>
                    <a:cubicBezTo>
                      <a:pt x="1062151" y="359842"/>
                      <a:pt x="1079901" y="295877"/>
                      <a:pt x="1098684" y="237564"/>
                    </a:cubicBezTo>
                  </a:path>
                </a:pathLst>
              </a:custGeom>
              <a:solidFill>
                <a:srgbClr val="FFFFFF"/>
              </a:solidFill>
              <a:ln w="4061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8BC9AC47-B585-F157-D933-A8CEF1A16737}"/>
                  </a:ext>
                </a:extLst>
              </p:cNvPr>
              <p:cNvSpPr/>
              <p:nvPr/>
            </p:nvSpPr>
            <p:spPr>
              <a:xfrm>
                <a:off x="4516526" y="908397"/>
                <a:ext cx="1416516" cy="3295819"/>
              </a:xfrm>
              <a:custGeom>
                <a:avLst/>
                <a:gdLst>
                  <a:gd name="csX0" fmla="*/ 111 w 1416516"/>
                  <a:gd name="csY0" fmla="*/ 1 h 3295819"/>
                  <a:gd name="csX1" fmla="*/ 1416628 w 1416516"/>
                  <a:gd name="csY1" fmla="*/ 313816 h 3295819"/>
                  <a:gd name="csX2" fmla="*/ 1416628 w 1416516"/>
                  <a:gd name="csY2" fmla="*/ 325187 h 3295819"/>
                  <a:gd name="csX3" fmla="*/ 111 w 1416516"/>
                  <a:gd name="csY3" fmla="*/ 11369 h 3295819"/>
                  <a:gd name="csX4" fmla="*/ 111 w 1416516"/>
                  <a:gd name="csY4" fmla="*/ 495114 h 3295819"/>
                  <a:gd name="csX5" fmla="*/ 111 w 1416516"/>
                  <a:gd name="csY5" fmla="*/ 506485 h 3295819"/>
                  <a:gd name="csX6" fmla="*/ 1416628 w 1416516"/>
                  <a:gd name="csY6" fmla="*/ 820301 h 3295819"/>
                  <a:gd name="csX7" fmla="*/ 1416628 w 1416516"/>
                  <a:gd name="csY7" fmla="*/ 808930 h 3295819"/>
                  <a:gd name="csX8" fmla="*/ 111 w 1416516"/>
                  <a:gd name="csY8" fmla="*/ 990223 h 3295819"/>
                  <a:gd name="csX9" fmla="*/ 111 w 1416516"/>
                  <a:gd name="csY9" fmla="*/ 1001574 h 3295819"/>
                  <a:gd name="csX10" fmla="*/ 1416628 w 1416516"/>
                  <a:gd name="csY10" fmla="*/ 1315394 h 3295819"/>
                  <a:gd name="csX11" fmla="*/ 1416628 w 1416516"/>
                  <a:gd name="csY11" fmla="*/ 1304027 h 3295819"/>
                  <a:gd name="csX12" fmla="*/ 111 w 1416516"/>
                  <a:gd name="csY12" fmla="*/ 1485321 h 3295819"/>
                  <a:gd name="csX13" fmla="*/ 111 w 1416516"/>
                  <a:gd name="csY13" fmla="*/ 1496688 h 3295819"/>
                  <a:gd name="csX14" fmla="*/ 1416628 w 1416516"/>
                  <a:gd name="csY14" fmla="*/ 1810504 h 3295819"/>
                  <a:gd name="csX15" fmla="*/ 1416628 w 1416516"/>
                  <a:gd name="csY15" fmla="*/ 1799141 h 3295819"/>
                  <a:gd name="csX16" fmla="*/ 111 w 1416516"/>
                  <a:gd name="csY16" fmla="*/ 1980434 h 3295819"/>
                  <a:gd name="csX17" fmla="*/ 111 w 1416516"/>
                  <a:gd name="csY17" fmla="*/ 1991801 h 3295819"/>
                  <a:gd name="csX18" fmla="*/ 1416628 w 1416516"/>
                  <a:gd name="csY18" fmla="*/ 2305618 h 3295819"/>
                  <a:gd name="csX19" fmla="*/ 1416628 w 1416516"/>
                  <a:gd name="csY19" fmla="*/ 2294255 h 3295819"/>
                  <a:gd name="csX20" fmla="*/ 111 w 1416516"/>
                  <a:gd name="csY20" fmla="*/ 2475548 h 3295819"/>
                  <a:gd name="csX21" fmla="*/ 111 w 1416516"/>
                  <a:gd name="csY21" fmla="*/ 2486911 h 3295819"/>
                  <a:gd name="csX22" fmla="*/ 1416628 w 1416516"/>
                  <a:gd name="csY22" fmla="*/ 2800731 h 3295819"/>
                  <a:gd name="csX23" fmla="*/ 1416628 w 1416516"/>
                  <a:gd name="csY23" fmla="*/ 2789368 h 3295819"/>
                  <a:gd name="csX24" fmla="*/ 111 w 1416516"/>
                  <a:gd name="csY24" fmla="*/ 2970662 h 3295819"/>
                  <a:gd name="csX25" fmla="*/ 111 w 1416516"/>
                  <a:gd name="csY25" fmla="*/ 2982025 h 3295819"/>
                  <a:gd name="csX26" fmla="*/ 1416628 w 1416516"/>
                  <a:gd name="csY26" fmla="*/ 3295821 h 3295819"/>
                  <a:gd name="csX27" fmla="*/ 1416628 w 1416516"/>
                  <a:gd name="csY27" fmla="*/ 3284482 h 3295819"/>
                  <a:gd name="csX28" fmla="*/ 111 w 1416516"/>
                  <a:gd name="csY28" fmla="*/ 2970662 h 329581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</a:cxnLst>
                <a:rect l="l" t="t" r="r" b="b"/>
                <a:pathLst>
                  <a:path w="1416516" h="3295819">
                    <a:moveTo>
                      <a:pt x="111" y="1"/>
                    </a:moveTo>
                    <a:lnTo>
                      <a:pt x="1416628" y="313816"/>
                    </a:lnTo>
                    <a:lnTo>
                      <a:pt x="1416628" y="325187"/>
                    </a:lnTo>
                    <a:lnTo>
                      <a:pt x="111" y="11369"/>
                    </a:lnTo>
                    <a:close/>
                    <a:moveTo>
                      <a:pt x="111" y="495114"/>
                    </a:moveTo>
                    <a:lnTo>
                      <a:pt x="111" y="506485"/>
                    </a:lnTo>
                    <a:lnTo>
                      <a:pt x="1416628" y="820301"/>
                    </a:lnTo>
                    <a:lnTo>
                      <a:pt x="1416628" y="808930"/>
                    </a:lnTo>
                    <a:close/>
                    <a:moveTo>
                      <a:pt x="111" y="990223"/>
                    </a:moveTo>
                    <a:lnTo>
                      <a:pt x="111" y="1001574"/>
                    </a:lnTo>
                    <a:lnTo>
                      <a:pt x="1416628" y="1315394"/>
                    </a:lnTo>
                    <a:lnTo>
                      <a:pt x="1416628" y="1304027"/>
                    </a:lnTo>
                    <a:close/>
                    <a:moveTo>
                      <a:pt x="111" y="1485321"/>
                    </a:moveTo>
                    <a:lnTo>
                      <a:pt x="111" y="1496688"/>
                    </a:lnTo>
                    <a:lnTo>
                      <a:pt x="1416628" y="1810504"/>
                    </a:lnTo>
                    <a:lnTo>
                      <a:pt x="1416628" y="1799141"/>
                    </a:lnTo>
                    <a:close/>
                    <a:moveTo>
                      <a:pt x="111" y="1980434"/>
                    </a:moveTo>
                    <a:lnTo>
                      <a:pt x="111" y="1991801"/>
                    </a:lnTo>
                    <a:lnTo>
                      <a:pt x="1416628" y="2305618"/>
                    </a:lnTo>
                    <a:lnTo>
                      <a:pt x="1416628" y="2294255"/>
                    </a:lnTo>
                    <a:close/>
                    <a:moveTo>
                      <a:pt x="111" y="2475548"/>
                    </a:moveTo>
                    <a:lnTo>
                      <a:pt x="111" y="2486911"/>
                    </a:lnTo>
                    <a:lnTo>
                      <a:pt x="1416628" y="2800731"/>
                    </a:lnTo>
                    <a:lnTo>
                      <a:pt x="1416628" y="2789368"/>
                    </a:lnTo>
                    <a:close/>
                    <a:moveTo>
                      <a:pt x="111" y="2970662"/>
                    </a:moveTo>
                    <a:lnTo>
                      <a:pt x="111" y="2982025"/>
                    </a:lnTo>
                    <a:lnTo>
                      <a:pt x="1416628" y="3295821"/>
                    </a:lnTo>
                    <a:lnTo>
                      <a:pt x="1416628" y="3284482"/>
                    </a:lnTo>
                    <a:lnTo>
                      <a:pt x="111" y="2970662"/>
                    </a:lnTo>
                  </a:path>
                </a:pathLst>
              </a:custGeom>
              <a:solidFill>
                <a:srgbClr val="FFFFFF"/>
              </a:solidFill>
              <a:ln w="4061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3829B169-C650-B2BB-A567-276B77217204}"/>
                  </a:ext>
                </a:extLst>
              </p:cNvPr>
              <p:cNvSpPr/>
              <p:nvPr/>
            </p:nvSpPr>
            <p:spPr>
              <a:xfrm>
                <a:off x="4516526" y="1143073"/>
                <a:ext cx="1416516" cy="2841011"/>
              </a:xfrm>
              <a:custGeom>
                <a:avLst/>
                <a:gdLst>
                  <a:gd name="csX0" fmla="*/ 50862 w 1416516"/>
                  <a:gd name="csY0" fmla="*/ 2543321 h 2841011"/>
                  <a:gd name="csX1" fmla="*/ 39460 w 1416516"/>
                  <a:gd name="csY1" fmla="*/ 2553459 h 2841011"/>
                  <a:gd name="csX2" fmla="*/ 22725 w 1416516"/>
                  <a:gd name="csY2" fmla="*/ 2540400 h 2841011"/>
                  <a:gd name="csX3" fmla="*/ 9949 w 1416516"/>
                  <a:gd name="csY3" fmla="*/ 2487822 h 2841011"/>
                  <a:gd name="csX4" fmla="*/ 13960 w 1416516"/>
                  <a:gd name="csY4" fmla="*/ 2478018 h 2841011"/>
                  <a:gd name="csX5" fmla="*/ 25716 w 1416516"/>
                  <a:gd name="csY5" fmla="*/ 2482348 h 2841011"/>
                  <a:gd name="csX6" fmla="*/ 50862 w 1416516"/>
                  <a:gd name="csY6" fmla="*/ 2543321 h 2841011"/>
                  <a:gd name="csX7" fmla="*/ 111 w 1416516"/>
                  <a:gd name="csY7" fmla="*/ 41103 h 2841011"/>
                  <a:gd name="csX8" fmla="*/ 111 w 1416516"/>
                  <a:gd name="csY8" fmla="*/ 57750 h 2841011"/>
                  <a:gd name="csX9" fmla="*/ 26797 w 1416516"/>
                  <a:gd name="csY9" fmla="*/ 51902 h 2841011"/>
                  <a:gd name="csX10" fmla="*/ 27171 w 1416516"/>
                  <a:gd name="csY10" fmla="*/ 51833 h 2841011"/>
                  <a:gd name="csX11" fmla="*/ 44104 w 1416516"/>
                  <a:gd name="csY11" fmla="*/ 25755 h 2841011"/>
                  <a:gd name="csX12" fmla="*/ 65727 w 1416516"/>
                  <a:gd name="csY12" fmla="*/ 26283 h 2841011"/>
                  <a:gd name="csX13" fmla="*/ 73802 w 1416516"/>
                  <a:gd name="csY13" fmla="*/ 21072 h 2841011"/>
                  <a:gd name="csX14" fmla="*/ 61038 w 1416516"/>
                  <a:gd name="csY14" fmla="*/ 7372 h 2841011"/>
                  <a:gd name="csX15" fmla="*/ 60900 w 1416516"/>
                  <a:gd name="csY15" fmla="*/ 7242 h 2841011"/>
                  <a:gd name="csX16" fmla="*/ 60774 w 1416516"/>
                  <a:gd name="csY16" fmla="*/ 7133 h 2841011"/>
                  <a:gd name="csX17" fmla="*/ 60749 w 1416516"/>
                  <a:gd name="csY17" fmla="*/ 7108 h 2841011"/>
                  <a:gd name="csX18" fmla="*/ 35339 w 1416516"/>
                  <a:gd name="csY18" fmla="*/ 6077 h 2841011"/>
                  <a:gd name="csX19" fmla="*/ 22680 w 1416516"/>
                  <a:gd name="csY19" fmla="*/ 11881 h 2841011"/>
                  <a:gd name="csX20" fmla="*/ 17861 w 1416516"/>
                  <a:gd name="csY20" fmla="*/ 15687 h 2841011"/>
                  <a:gd name="csX21" fmla="*/ 111 w 1416516"/>
                  <a:gd name="csY21" fmla="*/ 41103 h 2841011"/>
                  <a:gd name="csX22" fmla="*/ 111 w 1416516"/>
                  <a:gd name="csY22" fmla="*/ 72083 h 2841011"/>
                  <a:gd name="csX23" fmla="*/ 22701 w 1416516"/>
                  <a:gd name="csY23" fmla="*/ 74595 h 2841011"/>
                  <a:gd name="csX24" fmla="*/ 61985 w 1416516"/>
                  <a:gd name="csY24" fmla="*/ 100470 h 2841011"/>
                  <a:gd name="csX25" fmla="*/ 56718 w 1416516"/>
                  <a:gd name="csY25" fmla="*/ 107401 h 2841011"/>
                  <a:gd name="csX26" fmla="*/ 55227 w 1416516"/>
                  <a:gd name="csY26" fmla="*/ 111532 h 2841011"/>
                  <a:gd name="csX27" fmla="*/ 55202 w 1416516"/>
                  <a:gd name="csY27" fmla="*/ 111532 h 2841011"/>
                  <a:gd name="csX28" fmla="*/ 55227 w 1416516"/>
                  <a:gd name="csY28" fmla="*/ 111532 h 2841011"/>
                  <a:gd name="csX29" fmla="*/ 60993 w 1416516"/>
                  <a:gd name="csY29" fmla="*/ 118484 h 2841011"/>
                  <a:gd name="csX30" fmla="*/ 69710 w 1416516"/>
                  <a:gd name="csY30" fmla="*/ 130224 h 2841011"/>
                  <a:gd name="csX31" fmla="*/ 95494 w 1416516"/>
                  <a:gd name="csY31" fmla="*/ 152236 h 2841011"/>
                  <a:gd name="csX32" fmla="*/ 114427 w 1416516"/>
                  <a:gd name="csY32" fmla="*/ 148604 h 2841011"/>
                  <a:gd name="csX33" fmla="*/ 137529 w 1416516"/>
                  <a:gd name="csY33" fmla="*/ 144140 h 2841011"/>
                  <a:gd name="csX34" fmla="*/ 172891 w 1416516"/>
                  <a:gd name="csY34" fmla="*/ 143044 h 2841011"/>
                  <a:gd name="csX35" fmla="*/ 217320 w 1416516"/>
                  <a:gd name="csY35" fmla="*/ 153226 h 2841011"/>
                  <a:gd name="csX36" fmla="*/ 237138 w 1416516"/>
                  <a:gd name="csY36" fmla="*/ 174835 h 2841011"/>
                  <a:gd name="csX37" fmla="*/ 215365 w 1416516"/>
                  <a:gd name="csY37" fmla="*/ 186494 h 2841011"/>
                  <a:gd name="csX38" fmla="*/ 179474 w 1416516"/>
                  <a:gd name="csY38" fmla="*/ 181105 h 2841011"/>
                  <a:gd name="csX39" fmla="*/ 164195 w 1416516"/>
                  <a:gd name="csY39" fmla="*/ 176264 h 2841011"/>
                  <a:gd name="csX40" fmla="*/ 154771 w 1416516"/>
                  <a:gd name="csY40" fmla="*/ 174048 h 2841011"/>
                  <a:gd name="csX41" fmla="*/ 125065 w 1416516"/>
                  <a:gd name="csY41" fmla="*/ 176860 h 2841011"/>
                  <a:gd name="csX42" fmla="*/ 142328 w 1416516"/>
                  <a:gd name="csY42" fmla="*/ 189023 h 2841011"/>
                  <a:gd name="csX43" fmla="*/ 142726 w 1416516"/>
                  <a:gd name="csY43" fmla="*/ 189067 h 2841011"/>
                  <a:gd name="csX44" fmla="*/ 142726 w 1416516"/>
                  <a:gd name="csY44" fmla="*/ 189088 h 2841011"/>
                  <a:gd name="csX45" fmla="*/ 142572 w 1416516"/>
                  <a:gd name="csY45" fmla="*/ 189481 h 2841011"/>
                  <a:gd name="csX46" fmla="*/ 142702 w 1416516"/>
                  <a:gd name="csY46" fmla="*/ 202654 h 2841011"/>
                  <a:gd name="csX47" fmla="*/ 116808 w 1416516"/>
                  <a:gd name="csY47" fmla="*/ 206477 h 2841011"/>
                  <a:gd name="csX48" fmla="*/ 129048 w 1416516"/>
                  <a:gd name="csY48" fmla="*/ 220993 h 2841011"/>
                  <a:gd name="csX49" fmla="*/ 134778 w 1416516"/>
                  <a:gd name="csY49" fmla="*/ 235614 h 2841011"/>
                  <a:gd name="csX50" fmla="*/ 127248 w 1416516"/>
                  <a:gd name="csY50" fmla="*/ 240431 h 2841011"/>
                  <a:gd name="csX51" fmla="*/ 117011 w 1416516"/>
                  <a:gd name="csY51" fmla="*/ 228886 h 2841011"/>
                  <a:gd name="csX52" fmla="*/ 112448 w 1416516"/>
                  <a:gd name="csY52" fmla="*/ 218022 h 2841011"/>
                  <a:gd name="csX53" fmla="*/ 104016 w 1416516"/>
                  <a:gd name="csY53" fmla="*/ 221411 h 2841011"/>
                  <a:gd name="csX54" fmla="*/ 108221 w 1416516"/>
                  <a:gd name="csY54" fmla="*/ 242915 h 2841011"/>
                  <a:gd name="csX55" fmla="*/ 163667 w 1416516"/>
                  <a:gd name="csY55" fmla="*/ 270400 h 2841011"/>
                  <a:gd name="csX56" fmla="*/ 168531 w 1416516"/>
                  <a:gd name="csY56" fmla="*/ 266837 h 2841011"/>
                  <a:gd name="csX57" fmla="*/ 168181 w 1416516"/>
                  <a:gd name="csY57" fmla="*/ 257800 h 2841011"/>
                  <a:gd name="csX58" fmla="*/ 146664 w 1416516"/>
                  <a:gd name="csY58" fmla="*/ 243641 h 2841011"/>
                  <a:gd name="csX59" fmla="*/ 161992 w 1416516"/>
                  <a:gd name="csY59" fmla="*/ 221918 h 2841011"/>
                  <a:gd name="csX60" fmla="*/ 189426 w 1416516"/>
                  <a:gd name="csY60" fmla="*/ 207317 h 2841011"/>
                  <a:gd name="csX61" fmla="*/ 245396 w 1416516"/>
                  <a:gd name="csY61" fmla="*/ 211886 h 2841011"/>
                  <a:gd name="csX62" fmla="*/ 248988 w 1416516"/>
                  <a:gd name="csY62" fmla="*/ 214240 h 2841011"/>
                  <a:gd name="csX63" fmla="*/ 253982 w 1416516"/>
                  <a:gd name="csY63" fmla="*/ 191372 h 2841011"/>
                  <a:gd name="csX64" fmla="*/ 261557 w 1416516"/>
                  <a:gd name="csY64" fmla="*/ 170992 h 2841011"/>
                  <a:gd name="csX65" fmla="*/ 270916 w 1416516"/>
                  <a:gd name="csY65" fmla="*/ 168813 h 2841011"/>
                  <a:gd name="csX66" fmla="*/ 308720 w 1416516"/>
                  <a:gd name="csY66" fmla="*/ 186231 h 2841011"/>
                  <a:gd name="csX67" fmla="*/ 309379 w 1416516"/>
                  <a:gd name="csY67" fmla="*/ 199221 h 2841011"/>
                  <a:gd name="csX68" fmla="*/ 317023 w 1416516"/>
                  <a:gd name="csY68" fmla="*/ 210198 h 2841011"/>
                  <a:gd name="csX69" fmla="*/ 323122 w 1416516"/>
                  <a:gd name="csY69" fmla="*/ 207203 h 2841011"/>
                  <a:gd name="csX70" fmla="*/ 349300 w 1416516"/>
                  <a:gd name="csY70" fmla="*/ 205401 h 2841011"/>
                  <a:gd name="csX71" fmla="*/ 349321 w 1416516"/>
                  <a:gd name="csY71" fmla="*/ 228046 h 2841011"/>
                  <a:gd name="csX72" fmla="*/ 356526 w 1416516"/>
                  <a:gd name="csY72" fmla="*/ 234445 h 2841011"/>
                  <a:gd name="csX73" fmla="*/ 369733 w 1416516"/>
                  <a:gd name="csY73" fmla="*/ 227896 h 2841011"/>
                  <a:gd name="csX74" fmla="*/ 369977 w 1416516"/>
                  <a:gd name="csY74" fmla="*/ 227810 h 2841011"/>
                  <a:gd name="csX75" fmla="*/ 382440 w 1416516"/>
                  <a:gd name="csY75" fmla="*/ 219300 h 2841011"/>
                  <a:gd name="csX76" fmla="*/ 395058 w 1416516"/>
                  <a:gd name="csY76" fmla="*/ 210523 h 2841011"/>
                  <a:gd name="csX77" fmla="*/ 365202 w 1416516"/>
                  <a:gd name="csY77" fmla="*/ 193263 h 2841011"/>
                  <a:gd name="csX78" fmla="*/ 331046 w 1416516"/>
                  <a:gd name="csY78" fmla="*/ 186296 h 2841011"/>
                  <a:gd name="csX79" fmla="*/ 331818 w 1416516"/>
                  <a:gd name="csY79" fmla="*/ 160806 h 2841011"/>
                  <a:gd name="csX80" fmla="*/ 318099 w 1416516"/>
                  <a:gd name="csY80" fmla="*/ 149180 h 2841011"/>
                  <a:gd name="csX81" fmla="*/ 312049 w 1416516"/>
                  <a:gd name="csY81" fmla="*/ 130334 h 2841011"/>
                  <a:gd name="csX82" fmla="*/ 333603 w 1416516"/>
                  <a:gd name="csY82" fmla="*/ 131036 h 2841011"/>
                  <a:gd name="csX83" fmla="*/ 348118 w 1416516"/>
                  <a:gd name="csY83" fmla="*/ 142492 h 2841011"/>
                  <a:gd name="csX84" fmla="*/ 348118 w 1416516"/>
                  <a:gd name="csY84" fmla="*/ 142512 h 2841011"/>
                  <a:gd name="csX85" fmla="*/ 395342 w 1416516"/>
                  <a:gd name="csY85" fmla="*/ 178488 h 2841011"/>
                  <a:gd name="csX86" fmla="*/ 429668 w 1416516"/>
                  <a:gd name="csY86" fmla="*/ 189351 h 2841011"/>
                  <a:gd name="csX87" fmla="*/ 450743 w 1416516"/>
                  <a:gd name="csY87" fmla="*/ 198275 h 2841011"/>
                  <a:gd name="csX88" fmla="*/ 446447 w 1416516"/>
                  <a:gd name="csY88" fmla="*/ 216370 h 2841011"/>
                  <a:gd name="csX89" fmla="*/ 425243 w 1416516"/>
                  <a:gd name="csY89" fmla="*/ 217296 h 2841011"/>
                  <a:gd name="csX90" fmla="*/ 407960 w 1416516"/>
                  <a:gd name="csY90" fmla="*/ 213473 h 2841011"/>
                  <a:gd name="csX91" fmla="*/ 394838 w 1416516"/>
                  <a:gd name="csY91" fmla="*/ 223168 h 2841011"/>
                  <a:gd name="csX92" fmla="*/ 399613 w 1416516"/>
                  <a:gd name="csY92" fmla="*/ 254785 h 2841011"/>
                  <a:gd name="csX93" fmla="*/ 400341 w 1416516"/>
                  <a:gd name="csY93" fmla="*/ 255730 h 2841011"/>
                  <a:gd name="csX94" fmla="*/ 421236 w 1416516"/>
                  <a:gd name="csY94" fmla="*/ 257536 h 2841011"/>
                  <a:gd name="csX95" fmla="*/ 442290 w 1416516"/>
                  <a:gd name="csY95" fmla="*/ 254919 h 2841011"/>
                  <a:gd name="csX96" fmla="*/ 450389 w 1416516"/>
                  <a:gd name="csY96" fmla="*/ 240825 h 2841011"/>
                  <a:gd name="csX97" fmla="*/ 454973 w 1416516"/>
                  <a:gd name="csY97" fmla="*/ 258944 h 2841011"/>
                  <a:gd name="csX98" fmla="*/ 471988 w 1416516"/>
                  <a:gd name="csY98" fmla="*/ 286471 h 2841011"/>
                  <a:gd name="csX99" fmla="*/ 508431 w 1416516"/>
                  <a:gd name="csY99" fmla="*/ 316006 h 2841011"/>
                  <a:gd name="csX100" fmla="*/ 515323 w 1416516"/>
                  <a:gd name="csY100" fmla="*/ 346438 h 2841011"/>
                  <a:gd name="csX101" fmla="*/ 509089 w 1416516"/>
                  <a:gd name="csY101" fmla="*/ 357626 h 2841011"/>
                  <a:gd name="csX102" fmla="*/ 497597 w 1416516"/>
                  <a:gd name="csY102" fmla="*/ 347822 h 2841011"/>
                  <a:gd name="csX103" fmla="*/ 489498 w 1416516"/>
                  <a:gd name="csY103" fmla="*/ 363454 h 2841011"/>
                  <a:gd name="csX104" fmla="*/ 498190 w 1416516"/>
                  <a:gd name="csY104" fmla="*/ 382519 h 2841011"/>
                  <a:gd name="csX105" fmla="*/ 514705 w 1416516"/>
                  <a:gd name="csY105" fmla="*/ 400330 h 2841011"/>
                  <a:gd name="csX106" fmla="*/ 519793 w 1416516"/>
                  <a:gd name="csY106" fmla="*/ 414530 h 2841011"/>
                  <a:gd name="csX107" fmla="*/ 504006 w 1416516"/>
                  <a:gd name="csY107" fmla="*/ 437068 h 2841011"/>
                  <a:gd name="csX108" fmla="*/ 482188 w 1416516"/>
                  <a:gd name="csY108" fmla="*/ 414931 h 2841011"/>
                  <a:gd name="csX109" fmla="*/ 455587 w 1416516"/>
                  <a:gd name="csY109" fmla="*/ 400768 h 2841011"/>
                  <a:gd name="csX110" fmla="*/ 447858 w 1416516"/>
                  <a:gd name="csY110" fmla="*/ 411234 h 2841011"/>
                  <a:gd name="csX111" fmla="*/ 456972 w 1416516"/>
                  <a:gd name="csY111" fmla="*/ 451037 h 2841011"/>
                  <a:gd name="csX112" fmla="*/ 450897 w 1416516"/>
                  <a:gd name="csY112" fmla="*/ 474058 h 2841011"/>
                  <a:gd name="csX113" fmla="*/ 426344 w 1416516"/>
                  <a:gd name="csY113" fmla="*/ 462951 h 2841011"/>
                  <a:gd name="csX114" fmla="*/ 417607 w 1416516"/>
                  <a:gd name="csY114" fmla="*/ 453277 h 2841011"/>
                  <a:gd name="csX115" fmla="*/ 412605 w 1416516"/>
                  <a:gd name="csY115" fmla="*/ 460025 h 2841011"/>
                  <a:gd name="csX116" fmla="*/ 404925 w 1416516"/>
                  <a:gd name="csY116" fmla="*/ 475771 h 2841011"/>
                  <a:gd name="csX117" fmla="*/ 386561 w 1416516"/>
                  <a:gd name="csY117" fmla="*/ 460598 h 2841011"/>
                  <a:gd name="csX118" fmla="*/ 365027 w 1416516"/>
                  <a:gd name="csY118" fmla="*/ 433883 h 2841011"/>
                  <a:gd name="csX119" fmla="*/ 352430 w 1416516"/>
                  <a:gd name="csY119" fmla="*/ 413146 h 2841011"/>
                  <a:gd name="csX120" fmla="*/ 352450 w 1416516"/>
                  <a:gd name="csY120" fmla="*/ 408885 h 2841011"/>
                  <a:gd name="csX121" fmla="*/ 318213 w 1416516"/>
                  <a:gd name="csY121" fmla="*/ 399973 h 2841011"/>
                  <a:gd name="csX122" fmla="*/ 291637 w 1416516"/>
                  <a:gd name="csY122" fmla="*/ 377329 h 2841011"/>
                  <a:gd name="csX123" fmla="*/ 260748 w 1416516"/>
                  <a:gd name="csY123" fmla="*/ 353381 h 2841011"/>
                  <a:gd name="csX124" fmla="*/ 261143 w 1416516"/>
                  <a:gd name="csY124" fmla="*/ 357561 h 2841011"/>
                  <a:gd name="csX125" fmla="*/ 240662 w 1416516"/>
                  <a:gd name="csY125" fmla="*/ 369922 h 2841011"/>
                  <a:gd name="csX126" fmla="*/ 210700 w 1416516"/>
                  <a:gd name="csY126" fmla="*/ 368575 h 2841011"/>
                  <a:gd name="csX127" fmla="*/ 175423 w 1416516"/>
                  <a:gd name="csY127" fmla="*/ 351628 h 2841011"/>
                  <a:gd name="csX128" fmla="*/ 155738 w 1416516"/>
                  <a:gd name="csY128" fmla="*/ 347359 h 2841011"/>
                  <a:gd name="csX129" fmla="*/ 139313 w 1416516"/>
                  <a:gd name="csY129" fmla="*/ 353142 h 2841011"/>
                  <a:gd name="csX130" fmla="*/ 82372 w 1416516"/>
                  <a:gd name="csY130" fmla="*/ 361871 h 2841011"/>
                  <a:gd name="csX131" fmla="*/ 22632 w 1416516"/>
                  <a:gd name="csY131" fmla="*/ 411388 h 2841011"/>
                  <a:gd name="csX132" fmla="*/ 38224 w 1416516"/>
                  <a:gd name="csY132" fmla="*/ 433355 h 2841011"/>
                  <a:gd name="csX133" fmla="*/ 78963 w 1416516"/>
                  <a:gd name="csY133" fmla="*/ 481156 h 2841011"/>
                  <a:gd name="csX134" fmla="*/ 116365 w 1416516"/>
                  <a:gd name="csY134" fmla="*/ 503634 h 2841011"/>
                  <a:gd name="csX135" fmla="*/ 116987 w 1416516"/>
                  <a:gd name="csY135" fmla="*/ 529509 h 2841011"/>
                  <a:gd name="csX136" fmla="*/ 119360 w 1416516"/>
                  <a:gd name="csY136" fmla="*/ 563419 h 2841011"/>
                  <a:gd name="csX137" fmla="*/ 121034 w 1416516"/>
                  <a:gd name="csY137" fmla="*/ 569814 h 2841011"/>
                  <a:gd name="csX138" fmla="*/ 120640 w 1416516"/>
                  <a:gd name="csY138" fmla="*/ 586700 h 2841011"/>
                  <a:gd name="csX139" fmla="*/ 135550 w 1416516"/>
                  <a:gd name="csY139" fmla="*/ 578150 h 2841011"/>
                  <a:gd name="csX140" fmla="*/ 165885 w 1416516"/>
                  <a:gd name="csY140" fmla="*/ 539715 h 2841011"/>
                  <a:gd name="csX141" fmla="*/ 189666 w 1416516"/>
                  <a:gd name="csY141" fmla="*/ 521376 h 2841011"/>
                  <a:gd name="csX142" fmla="*/ 227914 w 1416516"/>
                  <a:gd name="csY142" fmla="*/ 504267 h 2841011"/>
                  <a:gd name="csX143" fmla="*/ 227934 w 1416516"/>
                  <a:gd name="csY143" fmla="*/ 496658 h 2841011"/>
                  <a:gd name="csX144" fmla="*/ 245445 w 1416516"/>
                  <a:gd name="csY144" fmla="*/ 452177 h 2841011"/>
                  <a:gd name="csX145" fmla="*/ 266117 w 1416516"/>
                  <a:gd name="csY145" fmla="*/ 439292 h 2841011"/>
                  <a:gd name="csX146" fmla="*/ 266909 w 1416516"/>
                  <a:gd name="csY146" fmla="*/ 433270 h 2841011"/>
                  <a:gd name="csX147" fmla="*/ 279945 w 1416516"/>
                  <a:gd name="csY147" fmla="*/ 424602 h 2841011"/>
                  <a:gd name="csX148" fmla="*/ 311276 w 1416516"/>
                  <a:gd name="csY148" fmla="*/ 430474 h 2841011"/>
                  <a:gd name="csX149" fmla="*/ 336463 w 1416516"/>
                  <a:gd name="csY149" fmla="*/ 472675 h 2841011"/>
                  <a:gd name="csX150" fmla="*/ 336601 w 1416516"/>
                  <a:gd name="csY150" fmla="*/ 474476 h 2841011"/>
                  <a:gd name="csX151" fmla="*/ 335342 w 1416516"/>
                  <a:gd name="csY151" fmla="*/ 475925 h 2841011"/>
                  <a:gd name="csX152" fmla="*/ 340783 w 1416516"/>
                  <a:gd name="csY152" fmla="*/ 499649 h 2841011"/>
                  <a:gd name="csX153" fmla="*/ 343554 w 1416516"/>
                  <a:gd name="csY153" fmla="*/ 509701 h 2841011"/>
                  <a:gd name="csX154" fmla="*/ 351702 w 1416516"/>
                  <a:gd name="csY154" fmla="*/ 531932 h 2841011"/>
                  <a:gd name="csX155" fmla="*/ 377726 w 1416516"/>
                  <a:gd name="csY155" fmla="*/ 524696 h 2841011"/>
                  <a:gd name="csX156" fmla="*/ 399264 w 1416516"/>
                  <a:gd name="csY156" fmla="*/ 507392 h 2841011"/>
                  <a:gd name="csX157" fmla="*/ 417563 w 1416516"/>
                  <a:gd name="csY157" fmla="*/ 510647 h 2841011"/>
                  <a:gd name="csX158" fmla="*/ 419363 w 1416516"/>
                  <a:gd name="csY158" fmla="*/ 529115 h 2841011"/>
                  <a:gd name="csX159" fmla="*/ 415445 w 1416516"/>
                  <a:gd name="csY159" fmla="*/ 573292 h 2841011"/>
                  <a:gd name="csX160" fmla="*/ 419363 w 1416516"/>
                  <a:gd name="csY160" fmla="*/ 579205 h 2841011"/>
                  <a:gd name="csX161" fmla="*/ 476218 w 1416516"/>
                  <a:gd name="csY161" fmla="*/ 651594 h 2841011"/>
                  <a:gd name="csX162" fmla="*/ 479233 w 1416516"/>
                  <a:gd name="csY162" fmla="*/ 689278 h 2841011"/>
                  <a:gd name="csX163" fmla="*/ 472276 w 1416516"/>
                  <a:gd name="csY163" fmla="*/ 700491 h 2841011"/>
                  <a:gd name="csX164" fmla="*/ 472057 w 1416516"/>
                  <a:gd name="csY164" fmla="*/ 709289 h 2841011"/>
                  <a:gd name="csX165" fmla="*/ 453140 w 1416516"/>
                  <a:gd name="csY165" fmla="*/ 732972 h 2841011"/>
                  <a:gd name="csX166" fmla="*/ 477937 w 1416516"/>
                  <a:gd name="csY166" fmla="*/ 763092 h 2841011"/>
                  <a:gd name="csX167" fmla="*/ 473292 w 1416516"/>
                  <a:gd name="csY167" fmla="*/ 783898 h 2841011"/>
                  <a:gd name="csX168" fmla="*/ 452657 w 1416516"/>
                  <a:gd name="csY168" fmla="*/ 793877 h 2841011"/>
                  <a:gd name="csX169" fmla="*/ 423593 w 1416516"/>
                  <a:gd name="csY169" fmla="*/ 791109 h 2841011"/>
                  <a:gd name="csX170" fmla="*/ 398138 w 1416516"/>
                  <a:gd name="csY170" fmla="*/ 768939 h 2841011"/>
                  <a:gd name="csX171" fmla="*/ 391270 w 1416516"/>
                  <a:gd name="csY171" fmla="*/ 747808 h 2841011"/>
                  <a:gd name="csX172" fmla="*/ 402653 w 1416516"/>
                  <a:gd name="csY172" fmla="*/ 728857 h 2841011"/>
                  <a:gd name="csX173" fmla="*/ 392502 w 1416516"/>
                  <a:gd name="csY173" fmla="*/ 646185 h 2841011"/>
                  <a:gd name="csX174" fmla="*/ 284216 w 1416516"/>
                  <a:gd name="csY174" fmla="*/ 618236 h 2841011"/>
                  <a:gd name="csX175" fmla="*/ 264442 w 1416516"/>
                  <a:gd name="csY175" fmla="*/ 676742 h 2841011"/>
                  <a:gd name="csX176" fmla="*/ 280648 w 1416516"/>
                  <a:gd name="csY176" fmla="*/ 721820 h 2841011"/>
                  <a:gd name="csX177" fmla="*/ 292803 w 1416516"/>
                  <a:gd name="csY177" fmla="*/ 744335 h 2841011"/>
                  <a:gd name="csX178" fmla="*/ 293286 w 1416516"/>
                  <a:gd name="csY178" fmla="*/ 745548 h 2841011"/>
                  <a:gd name="csX179" fmla="*/ 345009 w 1416516"/>
                  <a:gd name="csY179" fmla="*/ 747415 h 2841011"/>
                  <a:gd name="csX180" fmla="*/ 365490 w 1416516"/>
                  <a:gd name="csY180" fmla="*/ 770770 h 2841011"/>
                  <a:gd name="csX181" fmla="*/ 347122 w 1416516"/>
                  <a:gd name="csY181" fmla="*/ 783914 h 2841011"/>
                  <a:gd name="csX182" fmla="*/ 331904 w 1416516"/>
                  <a:gd name="csY182" fmla="*/ 786138 h 2841011"/>
                  <a:gd name="csX183" fmla="*/ 298748 w 1416516"/>
                  <a:gd name="csY183" fmla="*/ 787590 h 2841011"/>
                  <a:gd name="csX184" fmla="*/ 279372 w 1416516"/>
                  <a:gd name="csY184" fmla="*/ 795528 h 2841011"/>
                  <a:gd name="csX185" fmla="*/ 241958 w 1416516"/>
                  <a:gd name="csY185" fmla="*/ 791523 h 2841011"/>
                  <a:gd name="csX186" fmla="*/ 242161 w 1416516"/>
                  <a:gd name="csY186" fmla="*/ 778837 h 2841011"/>
                  <a:gd name="csX187" fmla="*/ 235907 w 1416516"/>
                  <a:gd name="csY187" fmla="*/ 776597 h 2841011"/>
                  <a:gd name="csX188" fmla="*/ 184607 w 1416516"/>
                  <a:gd name="csY188" fmla="*/ 788666 h 2841011"/>
                  <a:gd name="csX189" fmla="*/ 159700 w 1416516"/>
                  <a:gd name="csY189" fmla="*/ 808238 h 2841011"/>
                  <a:gd name="csX190" fmla="*/ 121124 w 1416516"/>
                  <a:gd name="csY190" fmla="*/ 825895 h 2841011"/>
                  <a:gd name="csX191" fmla="*/ 77878 w 1416516"/>
                  <a:gd name="csY191" fmla="*/ 838646 h 2841011"/>
                  <a:gd name="csX192" fmla="*/ 59916 w 1416516"/>
                  <a:gd name="csY192" fmla="*/ 862350 h 2841011"/>
                  <a:gd name="csX193" fmla="*/ 41378 w 1416516"/>
                  <a:gd name="csY193" fmla="*/ 856960 h 2841011"/>
                  <a:gd name="csX194" fmla="*/ 27435 w 1416516"/>
                  <a:gd name="csY194" fmla="*/ 847858 h 2841011"/>
                  <a:gd name="csX195" fmla="*/ 22725 w 1416516"/>
                  <a:gd name="csY195" fmla="*/ 862703 h 2841011"/>
                  <a:gd name="csX196" fmla="*/ 11891 w 1416516"/>
                  <a:gd name="csY196" fmla="*/ 917784 h 2841011"/>
                  <a:gd name="csX197" fmla="*/ 111 w 1416516"/>
                  <a:gd name="csY197" fmla="*/ 937222 h 2841011"/>
                  <a:gd name="csX198" fmla="*/ 111 w 1416516"/>
                  <a:gd name="csY198" fmla="*/ 224795 h 2841011"/>
                  <a:gd name="csX199" fmla="*/ 9555 w 1416516"/>
                  <a:gd name="csY199" fmla="*/ 226731 h 2841011"/>
                  <a:gd name="csX200" fmla="*/ 9888 w 1416516"/>
                  <a:gd name="csY200" fmla="*/ 221431 h 2841011"/>
                  <a:gd name="csX201" fmla="*/ 38533 w 1416516"/>
                  <a:gd name="csY201" fmla="*/ 208830 h 2841011"/>
                  <a:gd name="csX202" fmla="*/ 73985 w 1416516"/>
                  <a:gd name="csY202" fmla="*/ 227238 h 2841011"/>
                  <a:gd name="csX203" fmla="*/ 86798 w 1416516"/>
                  <a:gd name="csY203" fmla="*/ 213140 h 2841011"/>
                  <a:gd name="csX204" fmla="*/ 73960 w 1416516"/>
                  <a:gd name="csY204" fmla="*/ 197025 h 2841011"/>
                  <a:gd name="csX205" fmla="*/ 48156 w 1416516"/>
                  <a:gd name="csY205" fmla="*/ 199334 h 2841011"/>
                  <a:gd name="csX206" fmla="*/ 48180 w 1416516"/>
                  <a:gd name="csY206" fmla="*/ 199334 h 2841011"/>
                  <a:gd name="csX207" fmla="*/ 48156 w 1416516"/>
                  <a:gd name="csY207" fmla="*/ 199334 h 2841011"/>
                  <a:gd name="csX208" fmla="*/ 3345 w 1416516"/>
                  <a:gd name="csY208" fmla="*/ 190049 h 2841011"/>
                  <a:gd name="csX209" fmla="*/ 111 w 1416516"/>
                  <a:gd name="csY209" fmla="*/ 187570 h 2841011"/>
                  <a:gd name="csX210" fmla="*/ 111 w 1416516"/>
                  <a:gd name="csY210" fmla="*/ 153242 h 2841011"/>
                  <a:gd name="csX211" fmla="*/ 26663 w 1416516"/>
                  <a:gd name="csY211" fmla="*/ 159090 h 2841011"/>
                  <a:gd name="csX212" fmla="*/ 26996 w 1416516"/>
                  <a:gd name="csY212" fmla="*/ 154983 h 2841011"/>
                  <a:gd name="csX213" fmla="*/ 31113 w 1416516"/>
                  <a:gd name="csY213" fmla="*/ 114783 h 2841011"/>
                  <a:gd name="csX214" fmla="*/ 30893 w 1416516"/>
                  <a:gd name="csY214" fmla="*/ 103489 h 2841011"/>
                  <a:gd name="csX215" fmla="*/ 31267 w 1416516"/>
                  <a:gd name="csY215" fmla="*/ 101967 h 2841011"/>
                  <a:gd name="csX216" fmla="*/ 5459 w 1416516"/>
                  <a:gd name="csY216" fmla="*/ 105924 h 2841011"/>
                  <a:gd name="csX217" fmla="*/ 883 w 1416516"/>
                  <a:gd name="csY217" fmla="*/ 112742 h 2841011"/>
                  <a:gd name="csX218" fmla="*/ 111 w 1416516"/>
                  <a:gd name="csY218" fmla="*/ 116568 h 2841011"/>
                  <a:gd name="csX219" fmla="*/ 111 w 1416516"/>
                  <a:gd name="csY219" fmla="*/ 1215684 h 2841011"/>
                  <a:gd name="csX220" fmla="*/ 111 w 1416516"/>
                  <a:gd name="csY220" fmla="*/ 1261967 h 2841011"/>
                  <a:gd name="csX221" fmla="*/ 37497 w 1416516"/>
                  <a:gd name="csY221" fmla="*/ 1272656 h 2841011"/>
                  <a:gd name="csX222" fmla="*/ 55552 w 1416516"/>
                  <a:gd name="csY222" fmla="*/ 1263594 h 2841011"/>
                  <a:gd name="csX223" fmla="*/ 40845 w 1416516"/>
                  <a:gd name="csY223" fmla="*/ 1230500 h 2841011"/>
                  <a:gd name="csX224" fmla="*/ 7267 w 1416516"/>
                  <a:gd name="csY224" fmla="*/ 1218318 h 2841011"/>
                  <a:gd name="csX225" fmla="*/ 111 w 1416516"/>
                  <a:gd name="csY225" fmla="*/ 1215684 h 2841011"/>
                  <a:gd name="csX226" fmla="*/ 111 w 1416516"/>
                  <a:gd name="csY226" fmla="*/ 1426200 h 2841011"/>
                  <a:gd name="csX227" fmla="*/ 111 w 1416516"/>
                  <a:gd name="csY227" fmla="*/ 2027361 h 2841011"/>
                  <a:gd name="csX228" fmla="*/ 7880 w 1416516"/>
                  <a:gd name="csY228" fmla="*/ 2043257 h 2841011"/>
                  <a:gd name="csX229" fmla="*/ 24859 w 1416516"/>
                  <a:gd name="csY229" fmla="*/ 2085612 h 2841011"/>
                  <a:gd name="csX230" fmla="*/ 26821 w 1416516"/>
                  <a:gd name="csY230" fmla="*/ 2090469 h 2841011"/>
                  <a:gd name="csX231" fmla="*/ 18540 w 1416516"/>
                  <a:gd name="csY231" fmla="*/ 2134732 h 2841011"/>
                  <a:gd name="csX232" fmla="*/ 9002 w 1416516"/>
                  <a:gd name="csY232" fmla="*/ 2190077 h 2841011"/>
                  <a:gd name="csX233" fmla="*/ 11956 w 1416516"/>
                  <a:gd name="csY233" fmla="*/ 2234099 h 2841011"/>
                  <a:gd name="csX234" fmla="*/ 23778 w 1416516"/>
                  <a:gd name="csY234" fmla="*/ 2288166 h 2841011"/>
                  <a:gd name="csX235" fmla="*/ 27874 w 1416516"/>
                  <a:gd name="csY235" fmla="*/ 2323788 h 2841011"/>
                  <a:gd name="csX236" fmla="*/ 23184 w 1416516"/>
                  <a:gd name="csY236" fmla="*/ 2386170 h 2841011"/>
                  <a:gd name="csX237" fmla="*/ 17134 w 1416516"/>
                  <a:gd name="csY237" fmla="*/ 2416334 h 2841011"/>
                  <a:gd name="csX238" fmla="*/ 15744 w 1416516"/>
                  <a:gd name="csY238" fmla="*/ 2440833 h 2841011"/>
                  <a:gd name="csX239" fmla="*/ 33640 w 1416516"/>
                  <a:gd name="csY239" fmla="*/ 2483971 h 2841011"/>
                  <a:gd name="csX240" fmla="*/ 59051 w 1416516"/>
                  <a:gd name="csY240" fmla="*/ 2589057 h 2841011"/>
                  <a:gd name="csX241" fmla="*/ 53333 w 1416516"/>
                  <a:gd name="csY241" fmla="*/ 2586196 h 2841011"/>
                  <a:gd name="csX242" fmla="*/ 39390 w 1416516"/>
                  <a:gd name="csY242" fmla="*/ 2578879 h 2841011"/>
                  <a:gd name="csX243" fmla="*/ 41414 w 1416516"/>
                  <a:gd name="csY243" fmla="*/ 2592664 h 2841011"/>
                  <a:gd name="csX244" fmla="*/ 52423 w 1416516"/>
                  <a:gd name="csY244" fmla="*/ 2636419 h 2841011"/>
                  <a:gd name="csX245" fmla="*/ 59164 w 1416516"/>
                  <a:gd name="csY245" fmla="*/ 2646646 h 2841011"/>
                  <a:gd name="csX246" fmla="*/ 67597 w 1416516"/>
                  <a:gd name="csY246" fmla="*/ 2638136 h 2841011"/>
                  <a:gd name="csX247" fmla="*/ 67422 w 1416516"/>
                  <a:gd name="csY247" fmla="*/ 2610557 h 2841011"/>
                  <a:gd name="csX248" fmla="*/ 91024 w 1416516"/>
                  <a:gd name="csY248" fmla="*/ 2662870 h 2841011"/>
                  <a:gd name="csX249" fmla="*/ 94222 w 1416516"/>
                  <a:gd name="csY249" fmla="*/ 2668613 h 2841011"/>
                  <a:gd name="csX250" fmla="*/ 102101 w 1416516"/>
                  <a:gd name="csY250" fmla="*/ 2693526 h 2841011"/>
                  <a:gd name="csX251" fmla="*/ 85014 w 1416516"/>
                  <a:gd name="csY251" fmla="*/ 2677252 h 2841011"/>
                  <a:gd name="csX252" fmla="*/ 68743 w 1416516"/>
                  <a:gd name="csY252" fmla="*/ 2667554 h 2841011"/>
                  <a:gd name="csX253" fmla="*/ 66077 w 1416516"/>
                  <a:gd name="csY253" fmla="*/ 2682487 h 2841011"/>
                  <a:gd name="csX254" fmla="*/ 80544 w 1416516"/>
                  <a:gd name="csY254" fmla="*/ 2702295 h 2841011"/>
                  <a:gd name="csX255" fmla="*/ 99436 w 1416516"/>
                  <a:gd name="csY255" fmla="*/ 2722067 h 2841011"/>
                  <a:gd name="csX256" fmla="*/ 123306 w 1416516"/>
                  <a:gd name="csY256" fmla="*/ 2743481 h 2841011"/>
                  <a:gd name="csX257" fmla="*/ 135367 w 1416516"/>
                  <a:gd name="csY257" fmla="*/ 2748294 h 2841011"/>
                  <a:gd name="csX258" fmla="*/ 151861 w 1416516"/>
                  <a:gd name="csY258" fmla="*/ 2777850 h 2841011"/>
                  <a:gd name="csX259" fmla="*/ 233262 w 1416516"/>
                  <a:gd name="csY259" fmla="*/ 2839351 h 2841011"/>
                  <a:gd name="csX260" fmla="*/ 255128 w 1416516"/>
                  <a:gd name="csY260" fmla="*/ 2822420 h 2841011"/>
                  <a:gd name="csX261" fmla="*/ 236829 w 1416516"/>
                  <a:gd name="csY261" fmla="*/ 2800985 h 2841011"/>
                  <a:gd name="csX262" fmla="*/ 198273 w 1416516"/>
                  <a:gd name="csY262" fmla="*/ 2765931 h 2841011"/>
                  <a:gd name="csX263" fmla="*/ 199797 w 1416516"/>
                  <a:gd name="csY263" fmla="*/ 2738181 h 2841011"/>
                  <a:gd name="csX264" fmla="*/ 197485 w 1416516"/>
                  <a:gd name="csY264" fmla="*/ 2672963 h 2841011"/>
                  <a:gd name="csX265" fmla="*/ 193303 w 1416516"/>
                  <a:gd name="csY265" fmla="*/ 2621709 h 2841011"/>
                  <a:gd name="csX266" fmla="*/ 188614 w 1416516"/>
                  <a:gd name="csY266" fmla="*/ 2573575 h 2841011"/>
                  <a:gd name="csX267" fmla="*/ 201711 w 1416516"/>
                  <a:gd name="csY267" fmla="*/ 2554554 h 2841011"/>
                  <a:gd name="csX268" fmla="*/ 224435 w 1416516"/>
                  <a:gd name="csY268" fmla="*/ 2536922 h 2841011"/>
                  <a:gd name="csX269" fmla="*/ 253011 w 1416516"/>
                  <a:gd name="csY269" fmla="*/ 2525441 h 2841011"/>
                  <a:gd name="csX270" fmla="*/ 274967 w 1416516"/>
                  <a:gd name="csY270" fmla="*/ 2530895 h 2841011"/>
                  <a:gd name="csX271" fmla="*/ 318124 w 1416516"/>
                  <a:gd name="csY271" fmla="*/ 2519131 h 2841011"/>
                  <a:gd name="csX272" fmla="*/ 324683 w 1416516"/>
                  <a:gd name="csY272" fmla="*/ 2493999 h 2841011"/>
                  <a:gd name="csX273" fmla="*/ 303706 w 1416516"/>
                  <a:gd name="csY273" fmla="*/ 2468802 h 2841011"/>
                  <a:gd name="csX274" fmla="*/ 284216 w 1416516"/>
                  <a:gd name="csY274" fmla="*/ 2426670 h 2841011"/>
                  <a:gd name="csX275" fmla="*/ 299585 w 1416516"/>
                  <a:gd name="csY275" fmla="*/ 2421042 h 2841011"/>
                  <a:gd name="csX276" fmla="*/ 342738 w 1416516"/>
                  <a:gd name="csY276" fmla="*/ 2433488 h 2841011"/>
                  <a:gd name="csX277" fmla="*/ 353027 w 1416516"/>
                  <a:gd name="csY277" fmla="*/ 2409525 h 2841011"/>
                  <a:gd name="csX278" fmla="*/ 380855 w 1416516"/>
                  <a:gd name="csY278" fmla="*/ 2344546 h 2841011"/>
                  <a:gd name="csX279" fmla="*/ 399150 w 1416516"/>
                  <a:gd name="csY279" fmla="*/ 2283308 h 2841011"/>
                  <a:gd name="csX280" fmla="*/ 456842 w 1416516"/>
                  <a:gd name="csY280" fmla="*/ 2216503 h 2841011"/>
                  <a:gd name="csX281" fmla="*/ 496545 w 1416516"/>
                  <a:gd name="csY281" fmla="*/ 2205842 h 2841011"/>
                  <a:gd name="csX282" fmla="*/ 516400 w 1416516"/>
                  <a:gd name="csY282" fmla="*/ 2157822 h 2841011"/>
                  <a:gd name="csX283" fmla="*/ 516843 w 1416516"/>
                  <a:gd name="csY283" fmla="*/ 2134577 h 2841011"/>
                  <a:gd name="csX284" fmla="*/ 532253 w 1416516"/>
                  <a:gd name="csY284" fmla="*/ 2065138 h 2841011"/>
                  <a:gd name="csX285" fmla="*/ 532760 w 1416516"/>
                  <a:gd name="csY285" fmla="*/ 2064217 h 2841011"/>
                  <a:gd name="csX286" fmla="*/ 567017 w 1416516"/>
                  <a:gd name="csY286" fmla="*/ 2000009 h 2841011"/>
                  <a:gd name="csX287" fmla="*/ 590733 w 1416516"/>
                  <a:gd name="csY287" fmla="*/ 1962869 h 2841011"/>
                  <a:gd name="csX288" fmla="*/ 595203 w 1416516"/>
                  <a:gd name="csY288" fmla="*/ 1947257 h 2841011"/>
                  <a:gd name="csX289" fmla="*/ 545378 w 1416516"/>
                  <a:gd name="csY289" fmla="*/ 1863879 h 2841011"/>
                  <a:gd name="csX290" fmla="*/ 536662 w 1416516"/>
                  <a:gd name="csY290" fmla="*/ 1844331 h 2841011"/>
                  <a:gd name="csX291" fmla="*/ 490551 w 1416516"/>
                  <a:gd name="csY291" fmla="*/ 1812604 h 2841011"/>
                  <a:gd name="csX292" fmla="*/ 438743 w 1416516"/>
                  <a:gd name="csY292" fmla="*/ 1777794 h 2841011"/>
                  <a:gd name="csX293" fmla="*/ 392786 w 1416516"/>
                  <a:gd name="csY293" fmla="*/ 1746063 h 2841011"/>
                  <a:gd name="csX294" fmla="*/ 352604 w 1416516"/>
                  <a:gd name="csY294" fmla="*/ 1710290 h 2841011"/>
                  <a:gd name="csX295" fmla="*/ 335167 w 1416516"/>
                  <a:gd name="csY295" fmla="*/ 1657887 h 2841011"/>
                  <a:gd name="csX296" fmla="*/ 281416 w 1416516"/>
                  <a:gd name="csY296" fmla="*/ 1590340 h 2841011"/>
                  <a:gd name="csX297" fmla="*/ 245042 w 1416516"/>
                  <a:gd name="csY297" fmla="*/ 1573369 h 2841011"/>
                  <a:gd name="csX298" fmla="*/ 211647 w 1416516"/>
                  <a:gd name="csY298" fmla="*/ 1552262 h 2841011"/>
                  <a:gd name="csX299" fmla="*/ 210875 w 1416516"/>
                  <a:gd name="csY299" fmla="*/ 1551556 h 2841011"/>
                  <a:gd name="csX300" fmla="*/ 193608 w 1416516"/>
                  <a:gd name="csY300" fmla="*/ 1517188 h 2841011"/>
                  <a:gd name="csX301" fmla="*/ 155474 w 1416516"/>
                  <a:gd name="csY301" fmla="*/ 1480620 h 2841011"/>
                  <a:gd name="csX302" fmla="*/ 155474 w 1416516"/>
                  <a:gd name="csY302" fmla="*/ 1480595 h 2841011"/>
                  <a:gd name="csX303" fmla="*/ 146579 w 1416516"/>
                  <a:gd name="csY303" fmla="*/ 1466810 h 2841011"/>
                  <a:gd name="csX304" fmla="*/ 102894 w 1416516"/>
                  <a:gd name="csY304" fmla="*/ 1444364 h 2841011"/>
                  <a:gd name="csX305" fmla="*/ 21226 w 1416516"/>
                  <a:gd name="csY305" fmla="*/ 1431918 h 2841011"/>
                  <a:gd name="csX306" fmla="*/ 111 w 1416516"/>
                  <a:gd name="csY306" fmla="*/ 1426200 h 2841011"/>
                  <a:gd name="csX307" fmla="*/ 111 w 1416516"/>
                  <a:gd name="csY307" fmla="*/ 2387509 h 2841011"/>
                  <a:gd name="csX308" fmla="*/ 9709 w 1416516"/>
                  <a:gd name="csY308" fmla="*/ 2384981 h 2841011"/>
                  <a:gd name="csX309" fmla="*/ 12261 w 1416516"/>
                  <a:gd name="csY309" fmla="*/ 2408092 h 2841011"/>
                  <a:gd name="csX310" fmla="*/ 9201 w 1416516"/>
                  <a:gd name="csY310" fmla="*/ 2439798 h 2841011"/>
                  <a:gd name="csX311" fmla="*/ 9534 w 1416516"/>
                  <a:gd name="csY311" fmla="*/ 2441973 h 2841011"/>
                  <a:gd name="csX312" fmla="*/ 4995 w 1416516"/>
                  <a:gd name="csY312" fmla="*/ 2460905 h 2841011"/>
                  <a:gd name="csX313" fmla="*/ 111 w 1416516"/>
                  <a:gd name="csY313" fmla="*/ 2462053 h 2841011"/>
                  <a:gd name="csX314" fmla="*/ 1416628 w 1416516"/>
                  <a:gd name="csY314" fmla="*/ 2604559 h 2841011"/>
                  <a:gd name="csX315" fmla="*/ 1416628 w 1416516"/>
                  <a:gd name="csY315" fmla="*/ 1390026 h 2841011"/>
                  <a:gd name="csX316" fmla="*/ 1407273 w 1416516"/>
                  <a:gd name="csY316" fmla="*/ 1371582 h 2841011"/>
                  <a:gd name="csX317" fmla="*/ 1403750 w 1416516"/>
                  <a:gd name="csY317" fmla="*/ 1362763 h 2841011"/>
                  <a:gd name="csX318" fmla="*/ 1391356 w 1416516"/>
                  <a:gd name="csY318" fmla="*/ 1354428 h 2841011"/>
                  <a:gd name="csX319" fmla="*/ 1374158 w 1416516"/>
                  <a:gd name="csY319" fmla="*/ 1354716 h 2841011"/>
                  <a:gd name="csX320" fmla="*/ 1346301 w 1416516"/>
                  <a:gd name="csY320" fmla="*/ 1347058 h 2841011"/>
                  <a:gd name="csX321" fmla="*/ 1340799 w 1416516"/>
                  <a:gd name="csY321" fmla="*/ 1322478 h 2841011"/>
                  <a:gd name="csX322" fmla="*/ 1349625 w 1416516"/>
                  <a:gd name="csY322" fmla="*/ 1295763 h 2841011"/>
                  <a:gd name="csX323" fmla="*/ 1327190 w 1416516"/>
                  <a:gd name="csY323" fmla="*/ 1269552 h 2841011"/>
                  <a:gd name="csX324" fmla="*/ 1260013 w 1416516"/>
                  <a:gd name="csY324" fmla="*/ 1260672 h 2841011"/>
                  <a:gd name="csX325" fmla="*/ 1210777 w 1416516"/>
                  <a:gd name="csY325" fmla="*/ 1259151 h 2841011"/>
                  <a:gd name="csX326" fmla="*/ 1209501 w 1416516"/>
                  <a:gd name="csY326" fmla="*/ 1261087 h 2841011"/>
                  <a:gd name="csX327" fmla="*/ 1208578 w 1416516"/>
                  <a:gd name="csY327" fmla="*/ 1259589 h 2841011"/>
                  <a:gd name="csX328" fmla="*/ 1203714 w 1416516"/>
                  <a:gd name="csY328" fmla="*/ 1260738 h 2841011"/>
                  <a:gd name="csX329" fmla="*/ 1139020 w 1416516"/>
                  <a:gd name="csY329" fmla="*/ 1254143 h 2841011"/>
                  <a:gd name="csX330" fmla="*/ 1134570 w 1416516"/>
                  <a:gd name="csY330" fmla="*/ 1248953 h 2841011"/>
                  <a:gd name="csX331" fmla="*/ 1111980 w 1416516"/>
                  <a:gd name="csY331" fmla="*/ 1246575 h 2841011"/>
                  <a:gd name="csX332" fmla="*/ 1074415 w 1416516"/>
                  <a:gd name="csY332" fmla="*/ 1269004 h 2841011"/>
                  <a:gd name="csX333" fmla="*/ 1033860 w 1416516"/>
                  <a:gd name="csY333" fmla="*/ 1284332 h 2841011"/>
                  <a:gd name="csX334" fmla="*/ 1021709 w 1416516"/>
                  <a:gd name="csY334" fmla="*/ 1293787 h 2841011"/>
                  <a:gd name="csX335" fmla="*/ 1020844 w 1416516"/>
                  <a:gd name="csY335" fmla="*/ 1329559 h 2841011"/>
                  <a:gd name="csX336" fmla="*/ 1013891 w 1416516"/>
                  <a:gd name="csY336" fmla="*/ 1340310 h 2841011"/>
                  <a:gd name="csX337" fmla="*/ 1007592 w 1416516"/>
                  <a:gd name="csY337" fmla="*/ 1347151 h 2841011"/>
                  <a:gd name="csX338" fmla="*/ 902586 w 1416516"/>
                  <a:gd name="csY338" fmla="*/ 1507245 h 2841011"/>
                  <a:gd name="csX339" fmla="*/ 903752 w 1416516"/>
                  <a:gd name="csY339" fmla="*/ 1526992 h 2841011"/>
                  <a:gd name="csX340" fmla="*/ 882153 w 1416516"/>
                  <a:gd name="csY340" fmla="*/ 1597007 h 2841011"/>
                  <a:gd name="csX341" fmla="*/ 916195 w 1416516"/>
                  <a:gd name="csY341" fmla="*/ 1646237 h 2841011"/>
                  <a:gd name="csX342" fmla="*/ 942325 w 1416516"/>
                  <a:gd name="csY342" fmla="*/ 1715282 h 2841011"/>
                  <a:gd name="csX343" fmla="*/ 951947 w 1416516"/>
                  <a:gd name="csY343" fmla="*/ 1726738 h 2841011"/>
                  <a:gd name="csX344" fmla="*/ 959941 w 1416516"/>
                  <a:gd name="csY344" fmla="*/ 1740787 h 2841011"/>
                  <a:gd name="csX345" fmla="*/ 967320 w 1416516"/>
                  <a:gd name="csY345" fmla="*/ 1750616 h 2841011"/>
                  <a:gd name="csX346" fmla="*/ 996360 w 1416516"/>
                  <a:gd name="csY346" fmla="*/ 1770538 h 2841011"/>
                  <a:gd name="csX347" fmla="*/ 1025671 w 1416516"/>
                  <a:gd name="csY347" fmla="*/ 1791693 h 2841011"/>
                  <a:gd name="csX348" fmla="*/ 1056779 w 1416516"/>
                  <a:gd name="csY348" fmla="*/ 1803851 h 2841011"/>
                  <a:gd name="csX349" fmla="*/ 1134461 w 1416516"/>
                  <a:gd name="csY349" fmla="*/ 1808708 h 2841011"/>
                  <a:gd name="csX350" fmla="*/ 1135298 w 1416516"/>
                  <a:gd name="csY350" fmla="*/ 1808270 h 2841011"/>
                  <a:gd name="csX351" fmla="*/ 1156612 w 1416516"/>
                  <a:gd name="csY351" fmla="*/ 1804443 h 2841011"/>
                  <a:gd name="csX352" fmla="*/ 1213199 w 1416516"/>
                  <a:gd name="csY352" fmla="*/ 1802950 h 2841011"/>
                  <a:gd name="csX353" fmla="*/ 1235919 w 1416516"/>
                  <a:gd name="csY353" fmla="*/ 1808534 h 2841011"/>
                  <a:gd name="csX354" fmla="*/ 1242746 w 1416516"/>
                  <a:gd name="csY354" fmla="*/ 1831004 h 2841011"/>
                  <a:gd name="csX355" fmla="*/ 1249090 w 1416516"/>
                  <a:gd name="csY355" fmla="*/ 1845780 h 2841011"/>
                  <a:gd name="csX356" fmla="*/ 1281347 w 1416516"/>
                  <a:gd name="csY356" fmla="*/ 1852289 h 2841011"/>
                  <a:gd name="csX357" fmla="*/ 1305457 w 1416516"/>
                  <a:gd name="csY357" fmla="*/ 1861330 h 2841011"/>
                  <a:gd name="csX358" fmla="*/ 1305676 w 1416516"/>
                  <a:gd name="csY358" fmla="*/ 1883951 h 2841011"/>
                  <a:gd name="csX359" fmla="*/ 1289365 w 1416516"/>
                  <a:gd name="csY359" fmla="*/ 1964784 h 2841011"/>
                  <a:gd name="csX360" fmla="*/ 1291937 w 1416516"/>
                  <a:gd name="csY360" fmla="*/ 1972722 h 2841011"/>
                  <a:gd name="csX361" fmla="*/ 1338048 w 1416516"/>
                  <a:gd name="csY361" fmla="*/ 2061332 h 2841011"/>
                  <a:gd name="csX362" fmla="*/ 1339434 w 1416516"/>
                  <a:gd name="csY362" fmla="*/ 2063097 h 2841011"/>
                  <a:gd name="csX363" fmla="*/ 1366185 w 1416516"/>
                  <a:gd name="csY363" fmla="*/ 2151686 h 2841011"/>
                  <a:gd name="csX364" fmla="*/ 1357907 w 1416516"/>
                  <a:gd name="csY364" fmla="*/ 2167099 h 2841011"/>
                  <a:gd name="csX365" fmla="*/ 1333838 w 1416516"/>
                  <a:gd name="csY365" fmla="*/ 2252917 h 2841011"/>
                  <a:gd name="csX366" fmla="*/ 1386134 w 1416516"/>
                  <a:gd name="csY366" fmla="*/ 2500074 h 2841011"/>
                  <a:gd name="csX367" fmla="*/ 1394432 w 1416516"/>
                  <a:gd name="csY367" fmla="*/ 2515024 h 2841011"/>
                  <a:gd name="csX368" fmla="*/ 1415067 w 1416516"/>
                  <a:gd name="csY368" fmla="*/ 2575271 h 2841011"/>
                  <a:gd name="csX369" fmla="*/ 1416628 w 1416516"/>
                  <a:gd name="csY369" fmla="*/ 2604559 h 2841011"/>
                  <a:gd name="csX370" fmla="*/ 1416628 w 1416516"/>
                  <a:gd name="csY370" fmla="*/ 1333918 h 2841011"/>
                  <a:gd name="csX371" fmla="*/ 1416628 w 1416516"/>
                  <a:gd name="csY371" fmla="*/ 1308648 h 2841011"/>
                  <a:gd name="csX372" fmla="*/ 1368408 w 1416516"/>
                  <a:gd name="csY372" fmla="*/ 1286109 h 2841011"/>
                  <a:gd name="csX373" fmla="*/ 1362686 w 1416516"/>
                  <a:gd name="csY373" fmla="*/ 1289035 h 2841011"/>
                  <a:gd name="csX374" fmla="*/ 1368428 w 1416516"/>
                  <a:gd name="csY374" fmla="*/ 1324483 h 2841011"/>
                  <a:gd name="csX375" fmla="*/ 1392652 w 1416516"/>
                  <a:gd name="csY375" fmla="*/ 1331625 h 2841011"/>
                  <a:gd name="csX376" fmla="*/ 1402165 w 1416516"/>
                  <a:gd name="csY376" fmla="*/ 1333674 h 2841011"/>
                  <a:gd name="csX377" fmla="*/ 1416628 w 1416516"/>
                  <a:gd name="csY377" fmla="*/ 1333918 h 2841011"/>
                  <a:gd name="csX378" fmla="*/ 1416628 w 1416516"/>
                  <a:gd name="csY378" fmla="*/ 1259414 h 2841011"/>
                  <a:gd name="csX379" fmla="*/ 1409317 w 1416516"/>
                  <a:gd name="csY379" fmla="*/ 1266496 h 2841011"/>
                  <a:gd name="csX380" fmla="*/ 1394501 w 1416516"/>
                  <a:gd name="csY380" fmla="*/ 1287387 h 2841011"/>
                  <a:gd name="csX381" fmla="*/ 1392892 w 1416516"/>
                  <a:gd name="csY381" fmla="*/ 1264317 h 2841011"/>
                  <a:gd name="csX382" fmla="*/ 1389543 w 1416516"/>
                  <a:gd name="csY382" fmla="*/ 1232412 h 2841011"/>
                  <a:gd name="csX383" fmla="*/ 1355664 w 1416516"/>
                  <a:gd name="csY383" fmla="*/ 1180455 h 2841011"/>
                  <a:gd name="csX384" fmla="*/ 1348130 w 1416516"/>
                  <a:gd name="csY384" fmla="*/ 1173642 h 2841011"/>
                  <a:gd name="csX385" fmla="*/ 1345155 w 1416516"/>
                  <a:gd name="csY385" fmla="*/ 1177205 h 2841011"/>
                  <a:gd name="csX386" fmla="*/ 1280250 w 1416516"/>
                  <a:gd name="csY386" fmla="*/ 1117879 h 2841011"/>
                  <a:gd name="csX387" fmla="*/ 1245830 w 1416516"/>
                  <a:gd name="csY387" fmla="*/ 1145231 h 2841011"/>
                  <a:gd name="csX388" fmla="*/ 1205913 w 1416516"/>
                  <a:gd name="csY388" fmla="*/ 1134545 h 2841011"/>
                  <a:gd name="csX389" fmla="*/ 1199703 w 1416516"/>
                  <a:gd name="csY389" fmla="*/ 1146902 h 2841011"/>
                  <a:gd name="csX390" fmla="*/ 1155316 w 1416516"/>
                  <a:gd name="csY390" fmla="*/ 1160802 h 2841011"/>
                  <a:gd name="csX391" fmla="*/ 1155909 w 1416516"/>
                  <a:gd name="csY391" fmla="*/ 1167839 h 2841011"/>
                  <a:gd name="csX392" fmla="*/ 1155909 w 1416516"/>
                  <a:gd name="csY392" fmla="*/ 1168078 h 2841011"/>
                  <a:gd name="csX393" fmla="*/ 1155884 w 1416516"/>
                  <a:gd name="csY393" fmla="*/ 1168078 h 2841011"/>
                  <a:gd name="csX394" fmla="*/ 1155884 w 1416516"/>
                  <a:gd name="csY394" fmla="*/ 1168163 h 2841011"/>
                  <a:gd name="csX395" fmla="*/ 1155864 w 1416516"/>
                  <a:gd name="csY395" fmla="*/ 1168252 h 2841011"/>
                  <a:gd name="csX396" fmla="*/ 1135566 w 1416516"/>
                  <a:gd name="csY396" fmla="*/ 1223752 h 2841011"/>
                  <a:gd name="csX397" fmla="*/ 1081681 w 1416516"/>
                  <a:gd name="csY397" fmla="*/ 1231604 h 2841011"/>
                  <a:gd name="csX398" fmla="*/ 1063756 w 1416516"/>
                  <a:gd name="csY398" fmla="*/ 1228893 h 2841011"/>
                  <a:gd name="csX399" fmla="*/ 1048521 w 1416516"/>
                  <a:gd name="csY399" fmla="*/ 1215002 h 2841011"/>
                  <a:gd name="csX400" fmla="*/ 1033067 w 1416516"/>
                  <a:gd name="csY400" fmla="*/ 1195211 h 2841011"/>
                  <a:gd name="csX401" fmla="*/ 1021156 w 1416516"/>
                  <a:gd name="csY401" fmla="*/ 1179400 h 2841011"/>
                  <a:gd name="csX402" fmla="*/ 1019897 w 1416516"/>
                  <a:gd name="csY402" fmla="*/ 1162843 h 2841011"/>
                  <a:gd name="csX403" fmla="*/ 1021396 w 1416516"/>
                  <a:gd name="csY403" fmla="*/ 1142508 h 2841011"/>
                  <a:gd name="csX404" fmla="*/ 1027081 w 1416516"/>
                  <a:gd name="csY404" fmla="*/ 1113938 h 2841011"/>
                  <a:gd name="csX405" fmla="*/ 1060696 w 1416516"/>
                  <a:gd name="csY405" fmla="*/ 1090498 h 2841011"/>
                  <a:gd name="csX406" fmla="*/ 1161057 w 1416516"/>
                  <a:gd name="csY406" fmla="*/ 1102198 h 2841011"/>
                  <a:gd name="csX407" fmla="*/ 1172838 w 1416516"/>
                  <a:gd name="csY407" fmla="*/ 1076080 h 2841011"/>
                  <a:gd name="csX408" fmla="*/ 1150407 w 1416516"/>
                  <a:gd name="csY408" fmla="*/ 1059896 h 2841011"/>
                  <a:gd name="csX409" fmla="*/ 1134200 w 1416516"/>
                  <a:gd name="csY409" fmla="*/ 1048196 h 2841011"/>
                  <a:gd name="csX410" fmla="*/ 1149610 w 1416516"/>
                  <a:gd name="csY410" fmla="*/ 1024517 h 2841011"/>
                  <a:gd name="csX411" fmla="*/ 1172509 w 1416516"/>
                  <a:gd name="csY411" fmla="*/ 1012221 h 2841011"/>
                  <a:gd name="csX412" fmla="*/ 1203182 w 1416516"/>
                  <a:gd name="csY412" fmla="*/ 1020885 h 2841011"/>
                  <a:gd name="csX413" fmla="*/ 1209351 w 1416516"/>
                  <a:gd name="csY413" fmla="*/ 1016376 h 2841011"/>
                  <a:gd name="csX414" fmla="*/ 1234911 w 1416516"/>
                  <a:gd name="csY414" fmla="*/ 1013804 h 2841011"/>
                  <a:gd name="csX415" fmla="*/ 1260013 w 1416516"/>
                  <a:gd name="csY415" fmla="*/ 980604 h 2841011"/>
                  <a:gd name="csX416" fmla="*/ 1260362 w 1416516"/>
                  <a:gd name="csY416" fmla="*/ 977568 h 2841011"/>
                  <a:gd name="csX417" fmla="*/ 1259858 w 1416516"/>
                  <a:gd name="csY417" fmla="*/ 970885 h 2841011"/>
                  <a:gd name="csX418" fmla="*/ 1279384 w 1416516"/>
                  <a:gd name="csY418" fmla="*/ 974557 h 2841011"/>
                  <a:gd name="csX419" fmla="*/ 1286614 w 1416516"/>
                  <a:gd name="csY419" fmla="*/ 970661 h 2841011"/>
                  <a:gd name="csX420" fmla="*/ 1306294 w 1416516"/>
                  <a:gd name="csY420" fmla="*/ 966794 h 2841011"/>
                  <a:gd name="csX421" fmla="*/ 1321752 w 1416516"/>
                  <a:gd name="csY421" fmla="*/ 964838 h 2841011"/>
                  <a:gd name="csX422" fmla="*/ 1316575 w 1416516"/>
                  <a:gd name="csY422" fmla="*/ 945554 h 2841011"/>
                  <a:gd name="csX423" fmla="*/ 1357314 w 1416516"/>
                  <a:gd name="csY423" fmla="*/ 930713 h 2841011"/>
                  <a:gd name="csX424" fmla="*/ 1347382 w 1416516"/>
                  <a:gd name="csY424" fmla="*/ 935108 h 2841011"/>
                  <a:gd name="csX425" fmla="*/ 1344672 w 1416516"/>
                  <a:gd name="csY425" fmla="*/ 944653 h 2841011"/>
                  <a:gd name="csX426" fmla="*/ 1356428 w 1416516"/>
                  <a:gd name="csY426" fmla="*/ 961384 h 2841011"/>
                  <a:gd name="csX427" fmla="*/ 1375211 w 1416516"/>
                  <a:gd name="csY427" fmla="*/ 972402 h 2841011"/>
                  <a:gd name="csX428" fmla="*/ 1403925 w 1416516"/>
                  <a:gd name="csY428" fmla="*/ 999186 h 2841011"/>
                  <a:gd name="csX429" fmla="*/ 1416628 w 1416516"/>
                  <a:gd name="csY429" fmla="*/ 970686 h 2841011"/>
                  <a:gd name="csX430" fmla="*/ 1416628 w 1416516"/>
                  <a:gd name="csY430" fmla="*/ 1153168 h 2841011"/>
                  <a:gd name="csX431" fmla="*/ 1410947 w 1416516"/>
                  <a:gd name="csY431" fmla="*/ 1150003 h 2841011"/>
                  <a:gd name="csX432" fmla="*/ 1387166 w 1416516"/>
                  <a:gd name="csY432" fmla="*/ 1139208 h 2841011"/>
                  <a:gd name="csX433" fmla="*/ 1385012 w 1416516"/>
                  <a:gd name="csY433" fmla="*/ 1163330 h 2841011"/>
                  <a:gd name="csX434" fmla="*/ 1402226 w 1416516"/>
                  <a:gd name="csY434" fmla="*/ 1190791 h 2841011"/>
                  <a:gd name="csX435" fmla="*/ 1416628 w 1416516"/>
                  <a:gd name="csY435" fmla="*/ 1208120 h 2841011"/>
                  <a:gd name="csX436" fmla="*/ 1416628 w 1416516"/>
                  <a:gd name="csY436" fmla="*/ 945270 h 2841011"/>
                  <a:gd name="csX437" fmla="*/ 1416628 w 1416516"/>
                  <a:gd name="csY437" fmla="*/ 729474 h 2841011"/>
                  <a:gd name="csX438" fmla="*/ 1397492 w 1416516"/>
                  <a:gd name="csY438" fmla="*/ 742801 h 2841011"/>
                  <a:gd name="csX439" fmla="*/ 1372151 w 1416516"/>
                  <a:gd name="csY439" fmla="*/ 755771 h 2841011"/>
                  <a:gd name="csX440" fmla="*/ 1360085 w 1416516"/>
                  <a:gd name="csY440" fmla="*/ 805905 h 2841011"/>
                  <a:gd name="csX441" fmla="*/ 1344761 w 1416516"/>
                  <a:gd name="csY441" fmla="*/ 795155 h 2841011"/>
                  <a:gd name="csX442" fmla="*/ 1310366 w 1416516"/>
                  <a:gd name="csY442" fmla="*/ 804696 h 2841011"/>
                  <a:gd name="csX443" fmla="*/ 1295729 w 1416516"/>
                  <a:gd name="csY443" fmla="*/ 843155 h 2841011"/>
                  <a:gd name="csX444" fmla="*/ 1297553 w 1416516"/>
                  <a:gd name="csY444" fmla="*/ 859951 h 2841011"/>
                  <a:gd name="csX445" fmla="*/ 1314881 w 1416516"/>
                  <a:gd name="csY445" fmla="*/ 890493 h 2841011"/>
                  <a:gd name="csX446" fmla="*/ 1344253 w 1416516"/>
                  <a:gd name="csY446" fmla="*/ 885660 h 2841011"/>
                  <a:gd name="csX447" fmla="*/ 1357997 w 1416516"/>
                  <a:gd name="csY447" fmla="*/ 883655 h 2841011"/>
                  <a:gd name="csX448" fmla="*/ 1362223 w 1416516"/>
                  <a:gd name="csY448" fmla="*/ 898455 h 2841011"/>
                  <a:gd name="csX449" fmla="*/ 1372833 w 1416516"/>
                  <a:gd name="csY449" fmla="*/ 946678 h 2841011"/>
                  <a:gd name="csX450" fmla="*/ 1380428 w 1416516"/>
                  <a:gd name="csY450" fmla="*/ 961031 h 2841011"/>
                  <a:gd name="csX451" fmla="*/ 1393993 w 1416516"/>
                  <a:gd name="csY451" fmla="*/ 957732 h 2841011"/>
                  <a:gd name="csX452" fmla="*/ 1416628 w 1416516"/>
                  <a:gd name="csY452" fmla="*/ 945270 h 2841011"/>
                  <a:gd name="csX453" fmla="*/ 1190235 w 1416516"/>
                  <a:gd name="csY453" fmla="*/ 997997 h 2841011"/>
                  <a:gd name="csX454" fmla="*/ 1174581 w 1416516"/>
                  <a:gd name="csY454" fmla="*/ 1002834 h 2841011"/>
                  <a:gd name="csX455" fmla="*/ 1165024 w 1416516"/>
                  <a:gd name="csY455" fmla="*/ 1002704 h 2841011"/>
                  <a:gd name="csX456" fmla="*/ 1152211 w 1416516"/>
                  <a:gd name="csY456" fmla="*/ 977394 h 2841011"/>
                  <a:gd name="csX457" fmla="*/ 1141950 w 1416516"/>
                  <a:gd name="csY457" fmla="*/ 957647 h 2841011"/>
                  <a:gd name="csX458" fmla="*/ 1142474 w 1416516"/>
                  <a:gd name="csY458" fmla="*/ 941662 h 2841011"/>
                  <a:gd name="csX459" fmla="*/ 1139439 w 1416516"/>
                  <a:gd name="csY459" fmla="*/ 931813 h 2841011"/>
                  <a:gd name="csX460" fmla="*/ 1135034 w 1416516"/>
                  <a:gd name="csY460" fmla="*/ 871253 h 2841011"/>
                  <a:gd name="csX461" fmla="*/ 1174598 w 1416516"/>
                  <a:gd name="csY461" fmla="*/ 843284 h 2841011"/>
                  <a:gd name="csX462" fmla="*/ 1206351 w 1416516"/>
                  <a:gd name="csY462" fmla="*/ 813534 h 2841011"/>
                  <a:gd name="csX463" fmla="*/ 1209432 w 1416516"/>
                  <a:gd name="csY463" fmla="*/ 815689 h 2841011"/>
                  <a:gd name="csX464" fmla="*/ 1215844 w 1416516"/>
                  <a:gd name="csY464" fmla="*/ 820088 h 2841011"/>
                  <a:gd name="csX465" fmla="*/ 1174622 w 1416516"/>
                  <a:gd name="csY465" fmla="*/ 847261 h 2841011"/>
                  <a:gd name="csX466" fmla="*/ 1174598 w 1416516"/>
                  <a:gd name="csY466" fmla="*/ 847241 h 2841011"/>
                  <a:gd name="csX467" fmla="*/ 1174581 w 1416516"/>
                  <a:gd name="csY467" fmla="*/ 847241 h 2841011"/>
                  <a:gd name="csX468" fmla="*/ 1185590 w 1416516"/>
                  <a:gd name="csY468" fmla="*/ 865823 h 2841011"/>
                  <a:gd name="csX469" fmla="*/ 1191734 w 1416516"/>
                  <a:gd name="csY469" fmla="*/ 876663 h 2841011"/>
                  <a:gd name="csX470" fmla="*/ 1209501 w 1416516"/>
                  <a:gd name="csY470" fmla="*/ 916505 h 2841011"/>
                  <a:gd name="csX471" fmla="*/ 1214723 w 1416516"/>
                  <a:gd name="csY471" fmla="*/ 932401 h 2841011"/>
                  <a:gd name="csX472" fmla="*/ 1229494 w 1416516"/>
                  <a:gd name="csY472" fmla="*/ 964351 h 2841011"/>
                  <a:gd name="csX473" fmla="*/ 1234253 w 1416516"/>
                  <a:gd name="csY473" fmla="*/ 971412 h 2841011"/>
                  <a:gd name="csX474" fmla="*/ 1190235 w 1416516"/>
                  <a:gd name="csY474" fmla="*/ 997997 h 2841011"/>
                  <a:gd name="csX475" fmla="*/ 1129991 w 1416516"/>
                  <a:gd name="csY475" fmla="*/ 897440 h 2841011"/>
                  <a:gd name="csX476" fmla="*/ 1125216 w 1416516"/>
                  <a:gd name="csY476" fmla="*/ 884820 h 2841011"/>
                  <a:gd name="csX477" fmla="*/ 1117836 w 1416516"/>
                  <a:gd name="csY477" fmla="*/ 890562 h 2841011"/>
                  <a:gd name="csX478" fmla="*/ 1092320 w 1416516"/>
                  <a:gd name="csY478" fmla="*/ 891796 h 2841011"/>
                  <a:gd name="csX479" fmla="*/ 1073424 w 1416516"/>
                  <a:gd name="csY479" fmla="*/ 903471 h 2841011"/>
                  <a:gd name="csX480" fmla="*/ 1061099 w 1416516"/>
                  <a:gd name="csY480" fmla="*/ 934670 h 2841011"/>
                  <a:gd name="csX481" fmla="*/ 1047331 w 1416516"/>
                  <a:gd name="csY481" fmla="*/ 917163 h 2841011"/>
                  <a:gd name="csX482" fmla="*/ 1041125 w 1416516"/>
                  <a:gd name="csY482" fmla="*/ 919123 h 2841011"/>
                  <a:gd name="csX483" fmla="*/ 1053430 w 1416516"/>
                  <a:gd name="csY483" fmla="*/ 937855 h 2841011"/>
                  <a:gd name="csX484" fmla="*/ 1048241 w 1416516"/>
                  <a:gd name="csY484" fmla="*/ 952724 h 2841011"/>
                  <a:gd name="csX485" fmla="*/ 1040906 w 1416516"/>
                  <a:gd name="csY485" fmla="*/ 959124 h 2841011"/>
                  <a:gd name="csX486" fmla="*/ 1056978 w 1416516"/>
                  <a:gd name="csY486" fmla="*/ 967500 h 2841011"/>
                  <a:gd name="csX487" fmla="*/ 1129686 w 1416516"/>
                  <a:gd name="csY487" fmla="*/ 934958 h 2841011"/>
                  <a:gd name="csX488" fmla="*/ 1129641 w 1416516"/>
                  <a:gd name="csY488" fmla="*/ 929414 h 2841011"/>
                  <a:gd name="csX489" fmla="*/ 1129991 w 1416516"/>
                  <a:gd name="csY489" fmla="*/ 897440 h 2841011"/>
                  <a:gd name="csX490" fmla="*/ 116723 w 1416516"/>
                  <a:gd name="csY490" fmla="*/ 88953 h 2841011"/>
                  <a:gd name="csX491" fmla="*/ 111042 w 1416516"/>
                  <a:gd name="csY491" fmla="*/ 84111 h 2841011"/>
                  <a:gd name="csX492" fmla="*/ 91243 w 1416516"/>
                  <a:gd name="csY492" fmla="*/ 71645 h 2841011"/>
                  <a:gd name="csX493" fmla="*/ 77947 w 1416516"/>
                  <a:gd name="csY493" fmla="*/ 68549 h 2841011"/>
                  <a:gd name="csX494" fmla="*/ 69954 w 1416516"/>
                  <a:gd name="csY494" fmla="*/ 66787 h 2841011"/>
                  <a:gd name="csX495" fmla="*/ 61582 w 1416516"/>
                  <a:gd name="csY495" fmla="*/ 57044 h 2841011"/>
                  <a:gd name="csX496" fmla="*/ 74554 w 1416516"/>
                  <a:gd name="csY496" fmla="*/ 50429 h 2841011"/>
                  <a:gd name="csX497" fmla="*/ 81978 w 1416516"/>
                  <a:gd name="csY497" fmla="*/ 48757 h 2841011"/>
                  <a:gd name="csX498" fmla="*/ 83055 w 1416516"/>
                  <a:gd name="csY498" fmla="*/ 42093 h 2841011"/>
                  <a:gd name="csX499" fmla="*/ 138476 w 1416516"/>
                  <a:gd name="csY499" fmla="*/ 49812 h 2841011"/>
                  <a:gd name="csX500" fmla="*/ 141975 w 1416516"/>
                  <a:gd name="csY500" fmla="*/ 47548 h 2841011"/>
                  <a:gd name="csX501" fmla="*/ 157323 w 1416516"/>
                  <a:gd name="csY501" fmla="*/ 48339 h 2841011"/>
                  <a:gd name="csX502" fmla="*/ 155405 w 1416516"/>
                  <a:gd name="csY502" fmla="*/ 68126 h 2841011"/>
                  <a:gd name="csX503" fmla="*/ 163886 w 1416516"/>
                  <a:gd name="csY503" fmla="*/ 84769 h 2841011"/>
                  <a:gd name="csX504" fmla="*/ 189227 w 1416516"/>
                  <a:gd name="csY504" fmla="*/ 98031 h 2841011"/>
                  <a:gd name="csX505" fmla="*/ 206470 w 1416516"/>
                  <a:gd name="csY505" fmla="*/ 120351 h 2841011"/>
                  <a:gd name="csX506" fmla="*/ 200788 w 1416516"/>
                  <a:gd name="csY506" fmla="*/ 133852 h 2841011"/>
                  <a:gd name="csX507" fmla="*/ 177800 w 1416516"/>
                  <a:gd name="csY507" fmla="*/ 122441 h 2841011"/>
                  <a:gd name="csX508" fmla="*/ 176569 w 1416516"/>
                  <a:gd name="csY508" fmla="*/ 121337 h 2841011"/>
                  <a:gd name="csX509" fmla="*/ 174431 w 1416516"/>
                  <a:gd name="csY509" fmla="*/ 120769 h 2841011"/>
                  <a:gd name="csX510" fmla="*/ 172469 w 1416516"/>
                  <a:gd name="csY510" fmla="*/ 121187 h 2841011"/>
                  <a:gd name="csX511" fmla="*/ 159481 w 1416516"/>
                  <a:gd name="csY511" fmla="*/ 121714 h 2841011"/>
                  <a:gd name="csX512" fmla="*/ 142678 w 1416516"/>
                  <a:gd name="csY512" fmla="*/ 113931 h 2841011"/>
                  <a:gd name="csX513" fmla="*/ 146359 w 1416516"/>
                  <a:gd name="csY513" fmla="*/ 113821 h 2841011"/>
                  <a:gd name="csX514" fmla="*/ 142678 w 1416516"/>
                  <a:gd name="csY514" fmla="*/ 113931 h 2841011"/>
                  <a:gd name="csX515" fmla="*/ 125240 w 1416516"/>
                  <a:gd name="csY515" fmla="*/ 109800 h 2841011"/>
                  <a:gd name="csX516" fmla="*/ 116723 w 1416516"/>
                  <a:gd name="csY516" fmla="*/ 88953 h 2841011"/>
                  <a:gd name="csX517" fmla="*/ 424780 w 1416516"/>
                  <a:gd name="csY517" fmla="*/ 172794 h 2841011"/>
                  <a:gd name="csX518" fmla="*/ 399682 w 1416516"/>
                  <a:gd name="csY518" fmla="*/ 166967 h 2841011"/>
                  <a:gd name="csX519" fmla="*/ 399544 w 1416516"/>
                  <a:gd name="csY519" fmla="*/ 152998 h 2841011"/>
                  <a:gd name="csX520" fmla="*/ 423154 w 1416516"/>
                  <a:gd name="csY520" fmla="*/ 149857 h 2841011"/>
                  <a:gd name="csX521" fmla="*/ 425487 w 1416516"/>
                  <a:gd name="csY521" fmla="*/ 172396 h 2841011"/>
                  <a:gd name="csX522" fmla="*/ 424780 w 1416516"/>
                  <a:gd name="csY522" fmla="*/ 172794 h 2841011"/>
                  <a:gd name="csX523" fmla="*/ 275256 w 1416516"/>
                  <a:gd name="csY523" fmla="*/ 77627 h 2841011"/>
                  <a:gd name="csX524" fmla="*/ 275256 w 1416516"/>
                  <a:gd name="csY524" fmla="*/ 85828 h 2841011"/>
                  <a:gd name="csX525" fmla="*/ 277808 w 1416516"/>
                  <a:gd name="csY525" fmla="*/ 95304 h 2841011"/>
                  <a:gd name="csX526" fmla="*/ 305506 w 1416516"/>
                  <a:gd name="csY526" fmla="*/ 105023 h 2841011"/>
                  <a:gd name="csX527" fmla="*/ 323122 w 1416516"/>
                  <a:gd name="csY527" fmla="*/ 109860 h 2841011"/>
                  <a:gd name="csX528" fmla="*/ 322484 w 1416516"/>
                  <a:gd name="csY528" fmla="*/ 91944 h 2841011"/>
                  <a:gd name="csX529" fmla="*/ 289280 w 1416516"/>
                  <a:gd name="csY529" fmla="*/ 66808 h 2841011"/>
                  <a:gd name="csX530" fmla="*/ 275256 w 1416516"/>
                  <a:gd name="csY530" fmla="*/ 77627 h 2841011"/>
                  <a:gd name="csX531" fmla="*/ 298086 w 1416516"/>
                  <a:gd name="csY531" fmla="*/ 153550 h 2841011"/>
                  <a:gd name="csX532" fmla="*/ 294546 w 1416516"/>
                  <a:gd name="csY532" fmla="*/ 148867 h 2841011"/>
                  <a:gd name="csX533" fmla="*/ 290954 w 1416516"/>
                  <a:gd name="csY533" fmla="*/ 151594 h 2841011"/>
                  <a:gd name="csX534" fmla="*/ 294323 w 1416516"/>
                  <a:gd name="csY534" fmla="*/ 156988 h 2841011"/>
                  <a:gd name="csX535" fmla="*/ 298086 w 1416516"/>
                  <a:gd name="csY535" fmla="*/ 153550 h 2841011"/>
                  <a:gd name="csX536" fmla="*/ 168909 w 1416516"/>
                  <a:gd name="csY536" fmla="*/ 210547 h 2841011"/>
                  <a:gd name="csX537" fmla="*/ 166089 w 1416516"/>
                  <a:gd name="csY537" fmla="*/ 207467 h 2841011"/>
                  <a:gd name="csX538" fmla="*/ 163378 w 1416516"/>
                  <a:gd name="csY538" fmla="*/ 209382 h 2841011"/>
                  <a:gd name="csX539" fmla="*/ 165999 w 1416516"/>
                  <a:gd name="csY539" fmla="*/ 212568 h 2841011"/>
                  <a:gd name="csX540" fmla="*/ 168909 w 1416516"/>
                  <a:gd name="csY540" fmla="*/ 210547 h 2841011"/>
                  <a:gd name="csX541" fmla="*/ 673791 w 1416516"/>
                  <a:gd name="csY541" fmla="*/ 263120 h 2841011"/>
                  <a:gd name="csX542" fmla="*/ 686210 w 1416516"/>
                  <a:gd name="csY542" fmla="*/ 279154 h 2841011"/>
                  <a:gd name="csX543" fmla="*/ 691627 w 1416516"/>
                  <a:gd name="csY543" fmla="*/ 297623 h 2841011"/>
                  <a:gd name="csX544" fmla="*/ 699307 w 1416516"/>
                  <a:gd name="csY544" fmla="*/ 352391 h 2841011"/>
                  <a:gd name="csX545" fmla="*/ 686889 w 1416516"/>
                  <a:gd name="csY545" fmla="*/ 367654 h 2841011"/>
                  <a:gd name="csX546" fmla="*/ 669297 w 1416516"/>
                  <a:gd name="csY546" fmla="*/ 367305 h 2841011"/>
                  <a:gd name="csX547" fmla="*/ 645585 w 1416516"/>
                  <a:gd name="csY547" fmla="*/ 373392 h 2841011"/>
                  <a:gd name="csX548" fmla="*/ 656594 w 1416516"/>
                  <a:gd name="csY548" fmla="*/ 391114 h 2841011"/>
                  <a:gd name="csX549" fmla="*/ 673677 w 1416516"/>
                  <a:gd name="csY549" fmla="*/ 402132 h 2841011"/>
                  <a:gd name="csX550" fmla="*/ 677095 w 1416516"/>
                  <a:gd name="csY550" fmla="*/ 424805 h 2841011"/>
                  <a:gd name="csX551" fmla="*/ 669167 w 1416516"/>
                  <a:gd name="csY551" fmla="*/ 442896 h 2841011"/>
                  <a:gd name="csX552" fmla="*/ 660909 w 1416516"/>
                  <a:gd name="csY552" fmla="*/ 446309 h 2841011"/>
                  <a:gd name="csX553" fmla="*/ 647873 w 1416516"/>
                  <a:gd name="csY553" fmla="*/ 451057 h 2841011"/>
                  <a:gd name="csX554" fmla="*/ 626977 w 1416516"/>
                  <a:gd name="csY554" fmla="*/ 470495 h 2841011"/>
                  <a:gd name="csX555" fmla="*/ 618346 w 1416516"/>
                  <a:gd name="csY555" fmla="*/ 494199 h 2841011"/>
                  <a:gd name="csX556" fmla="*/ 617159 w 1416516"/>
                  <a:gd name="csY556" fmla="*/ 502530 h 2841011"/>
                  <a:gd name="csX557" fmla="*/ 616802 w 1416516"/>
                  <a:gd name="csY557" fmla="*/ 507108 h 2841011"/>
                  <a:gd name="csX558" fmla="*/ 616582 w 1416516"/>
                  <a:gd name="csY558" fmla="*/ 528851 h 2841011"/>
                  <a:gd name="csX559" fmla="*/ 628960 w 1416516"/>
                  <a:gd name="csY559" fmla="*/ 548704 h 2841011"/>
                  <a:gd name="csX560" fmla="*/ 665001 w 1416516"/>
                  <a:gd name="csY560" fmla="*/ 574587 h 2841011"/>
                  <a:gd name="csX561" fmla="*/ 716460 w 1416516"/>
                  <a:gd name="csY561" fmla="*/ 560160 h 2841011"/>
                  <a:gd name="csX562" fmla="*/ 751099 w 1416516"/>
                  <a:gd name="csY562" fmla="*/ 514778 h 2841011"/>
                  <a:gd name="csX563" fmla="*/ 822462 w 1416516"/>
                  <a:gd name="csY563" fmla="*/ 514802 h 2841011"/>
                  <a:gd name="csX564" fmla="*/ 828732 w 1416516"/>
                  <a:gd name="csY564" fmla="*/ 515679 h 2841011"/>
                  <a:gd name="csX565" fmla="*/ 839854 w 1416516"/>
                  <a:gd name="csY565" fmla="*/ 518872 h 2841011"/>
                  <a:gd name="csX566" fmla="*/ 855024 w 1416516"/>
                  <a:gd name="csY566" fmla="*/ 511572 h 2841011"/>
                  <a:gd name="csX567" fmla="*/ 875213 w 1416516"/>
                  <a:gd name="csY567" fmla="*/ 483469 h 2841011"/>
                  <a:gd name="csX568" fmla="*/ 896572 w 1416516"/>
                  <a:gd name="csY568" fmla="*/ 478961 h 2841011"/>
                  <a:gd name="csX569" fmla="*/ 953317 w 1416516"/>
                  <a:gd name="csY569" fmla="*/ 497543 h 2841011"/>
                  <a:gd name="csX570" fmla="*/ 987245 w 1416516"/>
                  <a:gd name="csY570" fmla="*/ 451868 h 2841011"/>
                  <a:gd name="csX571" fmla="*/ 1041256 w 1416516"/>
                  <a:gd name="csY571" fmla="*/ 430275 h 2841011"/>
                  <a:gd name="csX572" fmla="*/ 1070478 w 1416516"/>
                  <a:gd name="csY572" fmla="*/ 437401 h 2841011"/>
                  <a:gd name="csX573" fmla="*/ 1074285 w 1416516"/>
                  <a:gd name="csY573" fmla="*/ 434897 h 2841011"/>
                  <a:gd name="csX574" fmla="*/ 1088882 w 1416516"/>
                  <a:gd name="csY574" fmla="*/ 411717 h 2841011"/>
                  <a:gd name="csX575" fmla="*/ 1092848 w 1416516"/>
                  <a:gd name="csY575" fmla="*/ 408487 h 2841011"/>
                  <a:gd name="csX576" fmla="*/ 1132063 w 1416516"/>
                  <a:gd name="csY576" fmla="*/ 410512 h 2841011"/>
                  <a:gd name="csX577" fmla="*/ 1135517 w 1416516"/>
                  <a:gd name="csY577" fmla="*/ 372207 h 2841011"/>
                  <a:gd name="csX578" fmla="*/ 1123387 w 1416516"/>
                  <a:gd name="csY578" fmla="*/ 348240 h 2841011"/>
                  <a:gd name="csX579" fmla="*/ 1148952 w 1416516"/>
                  <a:gd name="csY579" fmla="*/ 311075 h 2841011"/>
                  <a:gd name="csX580" fmla="*/ 1200410 w 1416516"/>
                  <a:gd name="csY580" fmla="*/ 309229 h 2841011"/>
                  <a:gd name="csX581" fmla="*/ 1223639 w 1416516"/>
                  <a:gd name="csY581" fmla="*/ 332206 h 2841011"/>
                  <a:gd name="csX582" fmla="*/ 1242990 w 1416516"/>
                  <a:gd name="csY582" fmla="*/ 303978 h 2841011"/>
                  <a:gd name="csX583" fmla="*/ 1238764 w 1416516"/>
                  <a:gd name="csY583" fmla="*/ 286455 h 2841011"/>
                  <a:gd name="csX584" fmla="*/ 1226191 w 1416516"/>
                  <a:gd name="csY584" fmla="*/ 259362 h 2841011"/>
                  <a:gd name="csX585" fmla="*/ 1171318 w 1416516"/>
                  <a:gd name="csY585" fmla="*/ 247598 h 2841011"/>
                  <a:gd name="csX586" fmla="*/ 1145733 w 1416516"/>
                  <a:gd name="csY586" fmla="*/ 228468 h 2841011"/>
                  <a:gd name="csX587" fmla="*/ 1130852 w 1416516"/>
                  <a:gd name="csY587" fmla="*/ 213534 h 2841011"/>
                  <a:gd name="csX588" fmla="*/ 1054097 w 1416516"/>
                  <a:gd name="csY588" fmla="*/ 196607 h 2841011"/>
                  <a:gd name="csX589" fmla="*/ 1033376 w 1416516"/>
                  <a:gd name="csY589" fmla="*/ 186580 h 2841011"/>
                  <a:gd name="csX590" fmla="*/ 1039098 w 1416516"/>
                  <a:gd name="csY590" fmla="*/ 166658 h 2841011"/>
                  <a:gd name="csX591" fmla="*/ 1028268 w 1416516"/>
                  <a:gd name="csY591" fmla="*/ 144691 h 2841011"/>
                  <a:gd name="csX592" fmla="*/ 980576 w 1416516"/>
                  <a:gd name="csY592" fmla="*/ 143218 h 2841011"/>
                  <a:gd name="csX593" fmla="*/ 969100 w 1416516"/>
                  <a:gd name="csY593" fmla="*/ 172177 h 2841011"/>
                  <a:gd name="csX594" fmla="*/ 951687 w 1416516"/>
                  <a:gd name="csY594" fmla="*/ 191238 h 2841011"/>
                  <a:gd name="csX595" fmla="*/ 933832 w 1416516"/>
                  <a:gd name="csY595" fmla="*/ 184141 h 2841011"/>
                  <a:gd name="csX596" fmla="*/ 908905 w 1416516"/>
                  <a:gd name="csY596" fmla="*/ 185593 h 2841011"/>
                  <a:gd name="csX597" fmla="*/ 877350 w 1416516"/>
                  <a:gd name="csY597" fmla="*/ 183520 h 2841011"/>
                  <a:gd name="csX598" fmla="*/ 846986 w 1416516"/>
                  <a:gd name="csY598" fmla="*/ 183763 h 2841011"/>
                  <a:gd name="csX599" fmla="*/ 843991 w 1416516"/>
                  <a:gd name="csY599" fmla="*/ 184822 h 2841011"/>
                  <a:gd name="csX600" fmla="*/ 814863 w 1416516"/>
                  <a:gd name="csY600" fmla="*/ 178861 h 2841011"/>
                  <a:gd name="csX601" fmla="*/ 808694 w 1416516"/>
                  <a:gd name="csY601" fmla="*/ 168858 h 2841011"/>
                  <a:gd name="csX602" fmla="*/ 765936 w 1416516"/>
                  <a:gd name="csY602" fmla="*/ 153287 h 2841011"/>
                  <a:gd name="csX603" fmla="*/ 728704 w 1416516"/>
                  <a:gd name="csY603" fmla="*/ 120241 h 2841011"/>
                  <a:gd name="csX604" fmla="*/ 724498 w 1416516"/>
                  <a:gd name="csY604" fmla="*/ 119624 h 2841011"/>
                  <a:gd name="csX605" fmla="*/ 694996 w 1416516"/>
                  <a:gd name="csY605" fmla="*/ 111577 h 2841011"/>
                  <a:gd name="csX606" fmla="*/ 654590 w 1416516"/>
                  <a:gd name="csY606" fmla="*/ 73207 h 2841011"/>
                  <a:gd name="csX607" fmla="*/ 650583 w 1416516"/>
                  <a:gd name="csY607" fmla="*/ 71271 h 2841011"/>
                  <a:gd name="csX608" fmla="*/ 631756 w 1416516"/>
                  <a:gd name="csY608" fmla="*/ 66414 h 2841011"/>
                  <a:gd name="csX609" fmla="*/ 637681 w 1416516"/>
                  <a:gd name="csY609" fmla="*/ 87167 h 2841011"/>
                  <a:gd name="csX610" fmla="*/ 643602 w 1416516"/>
                  <a:gd name="csY610" fmla="*/ 100121 h 2841011"/>
                  <a:gd name="csX611" fmla="*/ 643602 w 1416516"/>
                  <a:gd name="csY611" fmla="*/ 100145 h 2841011"/>
                  <a:gd name="csX612" fmla="*/ 643602 w 1416516"/>
                  <a:gd name="csY612" fmla="*/ 100121 h 2841011"/>
                  <a:gd name="csX613" fmla="*/ 613766 w 1416516"/>
                  <a:gd name="csY613" fmla="*/ 102844 h 2841011"/>
                  <a:gd name="csX614" fmla="*/ 588116 w 1416516"/>
                  <a:gd name="csY614" fmla="*/ 101947 h 2841011"/>
                  <a:gd name="csX615" fmla="*/ 570565 w 1416516"/>
                  <a:gd name="csY615" fmla="*/ 89878 h 2841011"/>
                  <a:gd name="csX616" fmla="*/ 540843 w 1416516"/>
                  <a:gd name="csY616" fmla="*/ 79234 h 2841011"/>
                  <a:gd name="csX617" fmla="*/ 489604 w 1416516"/>
                  <a:gd name="csY617" fmla="*/ 76084 h 2841011"/>
                  <a:gd name="csX618" fmla="*/ 489604 w 1416516"/>
                  <a:gd name="csY618" fmla="*/ 76064 h 2841011"/>
                  <a:gd name="csX619" fmla="*/ 489604 w 1416516"/>
                  <a:gd name="csY619" fmla="*/ 76084 h 2841011"/>
                  <a:gd name="csX620" fmla="*/ 489535 w 1416516"/>
                  <a:gd name="csY620" fmla="*/ 76064 h 2841011"/>
                  <a:gd name="csX621" fmla="*/ 459216 w 1416516"/>
                  <a:gd name="csY621" fmla="*/ 78507 h 2841011"/>
                  <a:gd name="csX622" fmla="*/ 413726 w 1416516"/>
                  <a:gd name="csY622" fmla="*/ 80548 h 2841011"/>
                  <a:gd name="csX623" fmla="*/ 391092 w 1416516"/>
                  <a:gd name="csY623" fmla="*/ 93616 h 2841011"/>
                  <a:gd name="csX624" fmla="*/ 382090 w 1416516"/>
                  <a:gd name="csY624" fmla="*/ 114434 h 2841011"/>
                  <a:gd name="csX625" fmla="*/ 447768 w 1416516"/>
                  <a:gd name="csY625" fmla="*/ 126328 h 2841011"/>
                  <a:gd name="csX626" fmla="*/ 475052 w 1416516"/>
                  <a:gd name="csY626" fmla="*/ 136007 h 2841011"/>
                  <a:gd name="csX627" fmla="*/ 454790 w 1416516"/>
                  <a:gd name="csY627" fmla="*/ 143551 h 2841011"/>
                  <a:gd name="csX628" fmla="*/ 450987 w 1416516"/>
                  <a:gd name="csY628" fmla="*/ 144578 h 2841011"/>
                  <a:gd name="csX629" fmla="*/ 438962 w 1416516"/>
                  <a:gd name="csY629" fmla="*/ 159492 h 2841011"/>
                  <a:gd name="csX630" fmla="*/ 456753 w 1416516"/>
                  <a:gd name="csY630" fmla="*/ 179324 h 2841011"/>
                  <a:gd name="csX631" fmla="*/ 481611 w 1416516"/>
                  <a:gd name="csY631" fmla="*/ 176024 h 2841011"/>
                  <a:gd name="csX632" fmla="*/ 493899 w 1416516"/>
                  <a:gd name="csY632" fmla="*/ 174243 h 2841011"/>
                  <a:gd name="csX633" fmla="*/ 530318 w 1416516"/>
                  <a:gd name="csY633" fmla="*/ 180821 h 2841011"/>
                  <a:gd name="csX634" fmla="*/ 563193 w 1416516"/>
                  <a:gd name="csY634" fmla="*/ 182838 h 2841011"/>
                  <a:gd name="csX635" fmla="*/ 596483 w 1416516"/>
                  <a:gd name="csY635" fmla="*/ 180070 h 2841011"/>
                  <a:gd name="csX636" fmla="*/ 596483 w 1416516"/>
                  <a:gd name="csY636" fmla="*/ 182599 h 2841011"/>
                  <a:gd name="csX637" fmla="*/ 592407 w 1416516"/>
                  <a:gd name="csY637" fmla="*/ 183788 h 2841011"/>
                  <a:gd name="csX638" fmla="*/ 584548 w 1416516"/>
                  <a:gd name="csY638" fmla="*/ 202808 h 2841011"/>
                  <a:gd name="csX639" fmla="*/ 600840 w 1416516"/>
                  <a:gd name="csY639" fmla="*/ 215713 h 2841011"/>
                  <a:gd name="csX640" fmla="*/ 625811 w 1416516"/>
                  <a:gd name="csY640" fmla="*/ 221411 h 2841011"/>
                  <a:gd name="csX641" fmla="*/ 609999 w 1416516"/>
                  <a:gd name="csY641" fmla="*/ 226224 h 2841011"/>
                  <a:gd name="csX642" fmla="*/ 598710 w 1416516"/>
                  <a:gd name="csY642" fmla="*/ 230558 h 2841011"/>
                  <a:gd name="csX643" fmla="*/ 611893 w 1416516"/>
                  <a:gd name="csY643" fmla="*/ 240232 h 2841011"/>
                  <a:gd name="csX644" fmla="*/ 652237 w 1416516"/>
                  <a:gd name="csY644" fmla="*/ 248300 h 2841011"/>
                  <a:gd name="csX645" fmla="*/ 652298 w 1416516"/>
                  <a:gd name="csY645" fmla="*/ 248276 h 2841011"/>
                  <a:gd name="csX646" fmla="*/ 670638 w 1416516"/>
                  <a:gd name="csY646" fmla="*/ 257561 h 2841011"/>
                  <a:gd name="csX647" fmla="*/ 673791 w 1416516"/>
                  <a:gd name="csY647" fmla="*/ 263120 h 2841011"/>
                  <a:gd name="csX648" fmla="*/ 1088264 w 1416516"/>
                  <a:gd name="csY648" fmla="*/ 545693 h 2841011"/>
                  <a:gd name="csX649" fmla="*/ 1108875 w 1416516"/>
                  <a:gd name="csY649" fmla="*/ 567530 h 2841011"/>
                  <a:gd name="csX650" fmla="*/ 1121737 w 1416516"/>
                  <a:gd name="csY650" fmla="*/ 566052 h 2841011"/>
                  <a:gd name="csX651" fmla="*/ 1152605 w 1416516"/>
                  <a:gd name="csY651" fmla="*/ 559373 h 2841011"/>
                  <a:gd name="csX652" fmla="*/ 1169758 w 1416516"/>
                  <a:gd name="csY652" fmla="*/ 581555 h 2841011"/>
                  <a:gd name="csX653" fmla="*/ 1173127 w 1416516"/>
                  <a:gd name="csY653" fmla="*/ 599500 h 2841011"/>
                  <a:gd name="csX654" fmla="*/ 1181205 w 1416516"/>
                  <a:gd name="csY654" fmla="*/ 606622 h 2841011"/>
                  <a:gd name="csX655" fmla="*/ 1182855 w 1416516"/>
                  <a:gd name="csY655" fmla="*/ 609195 h 2841011"/>
                  <a:gd name="csX656" fmla="*/ 1181514 w 1416516"/>
                  <a:gd name="csY656" fmla="*/ 619356 h 2841011"/>
                  <a:gd name="csX657" fmla="*/ 1125943 w 1416516"/>
                  <a:gd name="csY657" fmla="*/ 630439 h 2841011"/>
                  <a:gd name="csX658" fmla="*/ 1104645 w 1416516"/>
                  <a:gd name="csY658" fmla="*/ 621292 h 2841011"/>
                  <a:gd name="csX659" fmla="*/ 1039098 w 1416516"/>
                  <a:gd name="csY659" fmla="*/ 618739 h 2841011"/>
                  <a:gd name="csX660" fmla="*/ 1023814 w 1416516"/>
                  <a:gd name="csY660" fmla="*/ 605416 h 2841011"/>
                  <a:gd name="csX661" fmla="*/ 1006556 w 1416516"/>
                  <a:gd name="csY661" fmla="*/ 589736 h 2841011"/>
                  <a:gd name="csX662" fmla="*/ 1006535 w 1416516"/>
                  <a:gd name="csY662" fmla="*/ 589736 h 2841011"/>
                  <a:gd name="csX663" fmla="*/ 1005763 w 1416516"/>
                  <a:gd name="csY663" fmla="*/ 522391 h 2841011"/>
                  <a:gd name="csX664" fmla="*/ 1028179 w 1416516"/>
                  <a:gd name="csY664" fmla="*/ 519855 h 2841011"/>
                  <a:gd name="csX665" fmla="*/ 1088264 w 1416516"/>
                  <a:gd name="csY665" fmla="*/ 545693 h 2841011"/>
                  <a:gd name="csX666" fmla="*/ 291279 w 1416516"/>
                  <a:gd name="csY666" fmla="*/ 2787062 h 2841011"/>
                  <a:gd name="csX667" fmla="*/ 329441 w 1416516"/>
                  <a:gd name="csY667" fmla="*/ 2809361 h 2841011"/>
                  <a:gd name="csX668" fmla="*/ 325390 w 1416516"/>
                  <a:gd name="csY668" fmla="*/ 2823366 h 2841011"/>
                  <a:gd name="csX669" fmla="*/ 271310 w 1416516"/>
                  <a:gd name="csY669" fmla="*/ 2797309 h 2841011"/>
                  <a:gd name="csX670" fmla="*/ 272655 w 1416516"/>
                  <a:gd name="csY670" fmla="*/ 2776661 h 2841011"/>
                  <a:gd name="csX671" fmla="*/ 291901 w 1416516"/>
                  <a:gd name="csY671" fmla="*/ 2787812 h 2841011"/>
                  <a:gd name="csX672" fmla="*/ 291417 w 1416516"/>
                  <a:gd name="csY672" fmla="*/ 2787216 h 2841011"/>
                  <a:gd name="csX673" fmla="*/ 291417 w 1416516"/>
                  <a:gd name="csY673" fmla="*/ 2787191 h 2841011"/>
                  <a:gd name="csX674" fmla="*/ 291393 w 1416516"/>
                  <a:gd name="csY674" fmla="*/ 2787191 h 2841011"/>
                  <a:gd name="csX675" fmla="*/ 291393 w 1416516"/>
                  <a:gd name="csY675" fmla="*/ 2787171 h 2841011"/>
                  <a:gd name="csX676" fmla="*/ 291373 w 1416516"/>
                  <a:gd name="csY676" fmla="*/ 2787171 h 2841011"/>
                  <a:gd name="csX677" fmla="*/ 291373 w 1416516"/>
                  <a:gd name="csY677" fmla="*/ 2787155 h 2841011"/>
                  <a:gd name="csX678" fmla="*/ 291348 w 1416516"/>
                  <a:gd name="csY678" fmla="*/ 2787155 h 2841011"/>
                  <a:gd name="csX679" fmla="*/ 291348 w 1416516"/>
                  <a:gd name="csY679" fmla="*/ 2787131 h 2841011"/>
                  <a:gd name="csX680" fmla="*/ 291328 w 1416516"/>
                  <a:gd name="csY680" fmla="*/ 2787106 h 2841011"/>
                  <a:gd name="csX681" fmla="*/ 291328 w 1416516"/>
                  <a:gd name="csY681" fmla="*/ 2787086 h 2841011"/>
                  <a:gd name="csX682" fmla="*/ 291303 w 1416516"/>
                  <a:gd name="csY682" fmla="*/ 2787086 h 2841011"/>
                  <a:gd name="csX683" fmla="*/ 291303 w 1416516"/>
                  <a:gd name="csY683" fmla="*/ 2787062 h 2841011"/>
                  <a:gd name="csX684" fmla="*/ 155279 w 1416516"/>
                  <a:gd name="csY684" fmla="*/ 1362784 h 2841011"/>
                  <a:gd name="csX685" fmla="*/ 147542 w 1416516"/>
                  <a:gd name="csY685" fmla="*/ 1380505 h 2841011"/>
                  <a:gd name="csX686" fmla="*/ 133278 w 1416516"/>
                  <a:gd name="csY686" fmla="*/ 1362435 h 2841011"/>
                  <a:gd name="csX687" fmla="*/ 131519 w 1416516"/>
                  <a:gd name="csY687" fmla="*/ 1330351 h 2841011"/>
                  <a:gd name="csX688" fmla="*/ 141869 w 1416516"/>
                  <a:gd name="csY688" fmla="*/ 1323424 h 2841011"/>
                  <a:gd name="csX689" fmla="*/ 150740 w 1416516"/>
                  <a:gd name="csY689" fmla="*/ 1335740 h 2841011"/>
                  <a:gd name="csX690" fmla="*/ 155279 w 1416516"/>
                  <a:gd name="csY690" fmla="*/ 1362784 h 2841011"/>
                  <a:gd name="csX691" fmla="*/ 137066 w 1416516"/>
                  <a:gd name="csY691" fmla="*/ 1295171 h 2841011"/>
                  <a:gd name="csX692" fmla="*/ 126849 w 1416516"/>
                  <a:gd name="csY692" fmla="*/ 1318854 h 2841011"/>
                  <a:gd name="csX693" fmla="*/ 114784 w 1416516"/>
                  <a:gd name="csY693" fmla="*/ 1304975 h 2841011"/>
                  <a:gd name="csX694" fmla="*/ 84685 w 1416516"/>
                  <a:gd name="csY694" fmla="*/ 1281734 h 2841011"/>
                  <a:gd name="csX695" fmla="*/ 66674 w 1416516"/>
                  <a:gd name="csY695" fmla="*/ 1272920 h 2841011"/>
                  <a:gd name="csX696" fmla="*/ 72152 w 1416516"/>
                  <a:gd name="csY696" fmla="*/ 1250864 h 2841011"/>
                  <a:gd name="csX697" fmla="*/ 93312 w 1416516"/>
                  <a:gd name="csY697" fmla="*/ 1248778 h 2841011"/>
                  <a:gd name="csX698" fmla="*/ 121473 w 1416516"/>
                  <a:gd name="csY698" fmla="*/ 1265664 h 2841011"/>
                  <a:gd name="csX699" fmla="*/ 137066 w 1416516"/>
                  <a:gd name="csY699" fmla="*/ 1295171 h 2841011"/>
                  <a:gd name="csX700" fmla="*/ 151179 w 1416516"/>
                  <a:gd name="csY700" fmla="*/ 2801772 h 2841011"/>
                  <a:gd name="csX701" fmla="*/ 121875 w 1416516"/>
                  <a:gd name="csY701" fmla="*/ 2767867 h 2841011"/>
                  <a:gd name="csX702" fmla="*/ 134579 w 1416516"/>
                  <a:gd name="csY702" fmla="*/ 2768634 h 2841011"/>
                  <a:gd name="csX703" fmla="*/ 151179 w 1416516"/>
                  <a:gd name="csY703" fmla="*/ 2801772 h 2841011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  <a:cxn ang="0">
                    <a:pos x="csX103" y="csY103"/>
                  </a:cxn>
                  <a:cxn ang="0">
                    <a:pos x="csX104" y="csY104"/>
                  </a:cxn>
                  <a:cxn ang="0">
                    <a:pos x="csX105" y="csY105"/>
                  </a:cxn>
                  <a:cxn ang="0">
                    <a:pos x="csX106" y="csY106"/>
                  </a:cxn>
                  <a:cxn ang="0">
                    <a:pos x="csX107" y="csY107"/>
                  </a:cxn>
                  <a:cxn ang="0">
                    <a:pos x="csX108" y="csY108"/>
                  </a:cxn>
                  <a:cxn ang="0">
                    <a:pos x="csX109" y="csY109"/>
                  </a:cxn>
                  <a:cxn ang="0">
                    <a:pos x="csX110" y="csY110"/>
                  </a:cxn>
                  <a:cxn ang="0">
                    <a:pos x="csX111" y="csY111"/>
                  </a:cxn>
                  <a:cxn ang="0">
                    <a:pos x="csX112" y="csY112"/>
                  </a:cxn>
                  <a:cxn ang="0">
                    <a:pos x="csX113" y="csY113"/>
                  </a:cxn>
                  <a:cxn ang="0">
                    <a:pos x="csX114" y="csY114"/>
                  </a:cxn>
                  <a:cxn ang="0">
                    <a:pos x="csX115" y="csY115"/>
                  </a:cxn>
                  <a:cxn ang="0">
                    <a:pos x="csX116" y="csY116"/>
                  </a:cxn>
                  <a:cxn ang="0">
                    <a:pos x="csX117" y="csY117"/>
                  </a:cxn>
                  <a:cxn ang="0">
                    <a:pos x="csX118" y="csY118"/>
                  </a:cxn>
                  <a:cxn ang="0">
                    <a:pos x="csX119" y="csY119"/>
                  </a:cxn>
                  <a:cxn ang="0">
                    <a:pos x="csX120" y="csY120"/>
                  </a:cxn>
                  <a:cxn ang="0">
                    <a:pos x="csX121" y="csY121"/>
                  </a:cxn>
                  <a:cxn ang="0">
                    <a:pos x="csX122" y="csY122"/>
                  </a:cxn>
                  <a:cxn ang="0">
                    <a:pos x="csX123" y="csY123"/>
                  </a:cxn>
                  <a:cxn ang="0">
                    <a:pos x="csX124" y="csY124"/>
                  </a:cxn>
                  <a:cxn ang="0">
                    <a:pos x="csX125" y="csY125"/>
                  </a:cxn>
                  <a:cxn ang="0">
                    <a:pos x="csX126" y="csY126"/>
                  </a:cxn>
                  <a:cxn ang="0">
                    <a:pos x="csX127" y="csY127"/>
                  </a:cxn>
                  <a:cxn ang="0">
                    <a:pos x="csX128" y="csY128"/>
                  </a:cxn>
                  <a:cxn ang="0">
                    <a:pos x="csX129" y="csY129"/>
                  </a:cxn>
                  <a:cxn ang="0">
                    <a:pos x="csX130" y="csY130"/>
                  </a:cxn>
                  <a:cxn ang="0">
                    <a:pos x="csX131" y="csY131"/>
                  </a:cxn>
                  <a:cxn ang="0">
                    <a:pos x="csX132" y="csY132"/>
                  </a:cxn>
                  <a:cxn ang="0">
                    <a:pos x="csX133" y="csY133"/>
                  </a:cxn>
                  <a:cxn ang="0">
                    <a:pos x="csX134" y="csY134"/>
                  </a:cxn>
                  <a:cxn ang="0">
                    <a:pos x="csX135" y="csY135"/>
                  </a:cxn>
                  <a:cxn ang="0">
                    <a:pos x="csX136" y="csY136"/>
                  </a:cxn>
                  <a:cxn ang="0">
                    <a:pos x="csX137" y="csY137"/>
                  </a:cxn>
                  <a:cxn ang="0">
                    <a:pos x="csX138" y="csY138"/>
                  </a:cxn>
                  <a:cxn ang="0">
                    <a:pos x="csX139" y="csY139"/>
                  </a:cxn>
                  <a:cxn ang="0">
                    <a:pos x="csX140" y="csY140"/>
                  </a:cxn>
                  <a:cxn ang="0">
                    <a:pos x="csX141" y="csY141"/>
                  </a:cxn>
                  <a:cxn ang="0">
                    <a:pos x="csX142" y="csY142"/>
                  </a:cxn>
                  <a:cxn ang="0">
                    <a:pos x="csX143" y="csY143"/>
                  </a:cxn>
                  <a:cxn ang="0">
                    <a:pos x="csX144" y="csY144"/>
                  </a:cxn>
                  <a:cxn ang="0">
                    <a:pos x="csX145" y="csY145"/>
                  </a:cxn>
                  <a:cxn ang="0">
                    <a:pos x="csX146" y="csY146"/>
                  </a:cxn>
                  <a:cxn ang="0">
                    <a:pos x="csX147" y="csY147"/>
                  </a:cxn>
                  <a:cxn ang="0">
                    <a:pos x="csX148" y="csY148"/>
                  </a:cxn>
                  <a:cxn ang="0">
                    <a:pos x="csX149" y="csY149"/>
                  </a:cxn>
                  <a:cxn ang="0">
                    <a:pos x="csX150" y="csY150"/>
                  </a:cxn>
                  <a:cxn ang="0">
                    <a:pos x="csX151" y="csY151"/>
                  </a:cxn>
                  <a:cxn ang="0">
                    <a:pos x="csX152" y="csY152"/>
                  </a:cxn>
                  <a:cxn ang="0">
                    <a:pos x="csX153" y="csY153"/>
                  </a:cxn>
                  <a:cxn ang="0">
                    <a:pos x="csX154" y="csY154"/>
                  </a:cxn>
                  <a:cxn ang="0">
                    <a:pos x="csX155" y="csY155"/>
                  </a:cxn>
                  <a:cxn ang="0">
                    <a:pos x="csX156" y="csY156"/>
                  </a:cxn>
                  <a:cxn ang="0">
                    <a:pos x="csX157" y="csY157"/>
                  </a:cxn>
                  <a:cxn ang="0">
                    <a:pos x="csX158" y="csY158"/>
                  </a:cxn>
                  <a:cxn ang="0">
                    <a:pos x="csX159" y="csY159"/>
                  </a:cxn>
                  <a:cxn ang="0">
                    <a:pos x="csX160" y="csY160"/>
                  </a:cxn>
                  <a:cxn ang="0">
                    <a:pos x="csX161" y="csY161"/>
                  </a:cxn>
                  <a:cxn ang="0">
                    <a:pos x="csX162" y="csY162"/>
                  </a:cxn>
                  <a:cxn ang="0">
                    <a:pos x="csX163" y="csY163"/>
                  </a:cxn>
                  <a:cxn ang="0">
                    <a:pos x="csX164" y="csY164"/>
                  </a:cxn>
                  <a:cxn ang="0">
                    <a:pos x="csX165" y="csY165"/>
                  </a:cxn>
                  <a:cxn ang="0">
                    <a:pos x="csX166" y="csY166"/>
                  </a:cxn>
                  <a:cxn ang="0">
                    <a:pos x="csX167" y="csY167"/>
                  </a:cxn>
                  <a:cxn ang="0">
                    <a:pos x="csX168" y="csY168"/>
                  </a:cxn>
                  <a:cxn ang="0">
                    <a:pos x="csX169" y="csY169"/>
                  </a:cxn>
                  <a:cxn ang="0">
                    <a:pos x="csX170" y="csY170"/>
                  </a:cxn>
                  <a:cxn ang="0">
                    <a:pos x="csX171" y="csY171"/>
                  </a:cxn>
                  <a:cxn ang="0">
                    <a:pos x="csX172" y="csY172"/>
                  </a:cxn>
                  <a:cxn ang="0">
                    <a:pos x="csX173" y="csY173"/>
                  </a:cxn>
                  <a:cxn ang="0">
                    <a:pos x="csX174" y="csY174"/>
                  </a:cxn>
                  <a:cxn ang="0">
                    <a:pos x="csX175" y="csY175"/>
                  </a:cxn>
                  <a:cxn ang="0">
                    <a:pos x="csX176" y="csY176"/>
                  </a:cxn>
                  <a:cxn ang="0">
                    <a:pos x="csX177" y="csY177"/>
                  </a:cxn>
                  <a:cxn ang="0">
                    <a:pos x="csX178" y="csY178"/>
                  </a:cxn>
                  <a:cxn ang="0">
                    <a:pos x="csX179" y="csY179"/>
                  </a:cxn>
                  <a:cxn ang="0">
                    <a:pos x="csX180" y="csY180"/>
                  </a:cxn>
                  <a:cxn ang="0">
                    <a:pos x="csX181" y="csY181"/>
                  </a:cxn>
                  <a:cxn ang="0">
                    <a:pos x="csX182" y="csY182"/>
                  </a:cxn>
                  <a:cxn ang="0">
                    <a:pos x="csX183" y="csY183"/>
                  </a:cxn>
                  <a:cxn ang="0">
                    <a:pos x="csX184" y="csY184"/>
                  </a:cxn>
                  <a:cxn ang="0">
                    <a:pos x="csX185" y="csY185"/>
                  </a:cxn>
                  <a:cxn ang="0">
                    <a:pos x="csX186" y="csY186"/>
                  </a:cxn>
                  <a:cxn ang="0">
                    <a:pos x="csX187" y="csY187"/>
                  </a:cxn>
                  <a:cxn ang="0">
                    <a:pos x="csX188" y="csY188"/>
                  </a:cxn>
                  <a:cxn ang="0">
                    <a:pos x="csX189" y="csY189"/>
                  </a:cxn>
                  <a:cxn ang="0">
                    <a:pos x="csX190" y="csY190"/>
                  </a:cxn>
                  <a:cxn ang="0">
                    <a:pos x="csX191" y="csY191"/>
                  </a:cxn>
                  <a:cxn ang="0">
                    <a:pos x="csX192" y="csY192"/>
                  </a:cxn>
                  <a:cxn ang="0">
                    <a:pos x="csX193" y="csY193"/>
                  </a:cxn>
                  <a:cxn ang="0">
                    <a:pos x="csX194" y="csY194"/>
                  </a:cxn>
                  <a:cxn ang="0">
                    <a:pos x="csX195" y="csY195"/>
                  </a:cxn>
                  <a:cxn ang="0">
                    <a:pos x="csX196" y="csY196"/>
                  </a:cxn>
                  <a:cxn ang="0">
                    <a:pos x="csX197" y="csY197"/>
                  </a:cxn>
                  <a:cxn ang="0">
                    <a:pos x="csX198" y="csY198"/>
                  </a:cxn>
                  <a:cxn ang="0">
                    <a:pos x="csX199" y="csY199"/>
                  </a:cxn>
                  <a:cxn ang="0">
                    <a:pos x="csX200" y="csY200"/>
                  </a:cxn>
                  <a:cxn ang="0">
                    <a:pos x="csX201" y="csY201"/>
                  </a:cxn>
                  <a:cxn ang="0">
                    <a:pos x="csX202" y="csY202"/>
                  </a:cxn>
                  <a:cxn ang="0">
                    <a:pos x="csX203" y="csY203"/>
                  </a:cxn>
                  <a:cxn ang="0">
                    <a:pos x="csX204" y="csY204"/>
                  </a:cxn>
                  <a:cxn ang="0">
                    <a:pos x="csX205" y="csY205"/>
                  </a:cxn>
                  <a:cxn ang="0">
                    <a:pos x="csX206" y="csY206"/>
                  </a:cxn>
                  <a:cxn ang="0">
                    <a:pos x="csX207" y="csY207"/>
                  </a:cxn>
                  <a:cxn ang="0">
                    <a:pos x="csX208" y="csY208"/>
                  </a:cxn>
                  <a:cxn ang="0">
                    <a:pos x="csX209" y="csY209"/>
                  </a:cxn>
                  <a:cxn ang="0">
                    <a:pos x="csX210" y="csY210"/>
                  </a:cxn>
                  <a:cxn ang="0">
                    <a:pos x="csX211" y="csY211"/>
                  </a:cxn>
                  <a:cxn ang="0">
                    <a:pos x="csX212" y="csY212"/>
                  </a:cxn>
                  <a:cxn ang="0">
                    <a:pos x="csX213" y="csY213"/>
                  </a:cxn>
                  <a:cxn ang="0">
                    <a:pos x="csX214" y="csY214"/>
                  </a:cxn>
                  <a:cxn ang="0">
                    <a:pos x="csX215" y="csY215"/>
                  </a:cxn>
                  <a:cxn ang="0">
                    <a:pos x="csX216" y="csY216"/>
                  </a:cxn>
                  <a:cxn ang="0">
                    <a:pos x="csX217" y="csY217"/>
                  </a:cxn>
                  <a:cxn ang="0">
                    <a:pos x="csX218" y="csY218"/>
                  </a:cxn>
                  <a:cxn ang="0">
                    <a:pos x="csX219" y="csY219"/>
                  </a:cxn>
                  <a:cxn ang="0">
                    <a:pos x="csX220" y="csY220"/>
                  </a:cxn>
                  <a:cxn ang="0">
                    <a:pos x="csX221" y="csY221"/>
                  </a:cxn>
                  <a:cxn ang="0">
                    <a:pos x="csX222" y="csY222"/>
                  </a:cxn>
                  <a:cxn ang="0">
                    <a:pos x="csX223" y="csY223"/>
                  </a:cxn>
                  <a:cxn ang="0">
                    <a:pos x="csX224" y="csY224"/>
                  </a:cxn>
                  <a:cxn ang="0">
                    <a:pos x="csX225" y="csY225"/>
                  </a:cxn>
                  <a:cxn ang="0">
                    <a:pos x="csX226" y="csY226"/>
                  </a:cxn>
                  <a:cxn ang="0">
                    <a:pos x="csX227" y="csY227"/>
                  </a:cxn>
                  <a:cxn ang="0">
                    <a:pos x="csX228" y="csY228"/>
                  </a:cxn>
                  <a:cxn ang="0">
                    <a:pos x="csX229" y="csY229"/>
                  </a:cxn>
                  <a:cxn ang="0">
                    <a:pos x="csX230" y="csY230"/>
                  </a:cxn>
                  <a:cxn ang="0">
                    <a:pos x="csX231" y="csY231"/>
                  </a:cxn>
                  <a:cxn ang="0">
                    <a:pos x="csX232" y="csY232"/>
                  </a:cxn>
                  <a:cxn ang="0">
                    <a:pos x="csX233" y="csY233"/>
                  </a:cxn>
                  <a:cxn ang="0">
                    <a:pos x="csX234" y="csY234"/>
                  </a:cxn>
                  <a:cxn ang="0">
                    <a:pos x="csX235" y="csY235"/>
                  </a:cxn>
                  <a:cxn ang="0">
                    <a:pos x="csX236" y="csY236"/>
                  </a:cxn>
                  <a:cxn ang="0">
                    <a:pos x="csX237" y="csY237"/>
                  </a:cxn>
                  <a:cxn ang="0">
                    <a:pos x="csX238" y="csY238"/>
                  </a:cxn>
                  <a:cxn ang="0">
                    <a:pos x="csX239" y="csY239"/>
                  </a:cxn>
                  <a:cxn ang="0">
                    <a:pos x="csX240" y="csY240"/>
                  </a:cxn>
                  <a:cxn ang="0">
                    <a:pos x="csX241" y="csY241"/>
                  </a:cxn>
                  <a:cxn ang="0">
                    <a:pos x="csX242" y="csY242"/>
                  </a:cxn>
                  <a:cxn ang="0">
                    <a:pos x="csX243" y="csY243"/>
                  </a:cxn>
                  <a:cxn ang="0">
                    <a:pos x="csX244" y="csY244"/>
                  </a:cxn>
                  <a:cxn ang="0">
                    <a:pos x="csX245" y="csY245"/>
                  </a:cxn>
                  <a:cxn ang="0">
                    <a:pos x="csX246" y="csY246"/>
                  </a:cxn>
                  <a:cxn ang="0">
                    <a:pos x="csX247" y="csY247"/>
                  </a:cxn>
                  <a:cxn ang="0">
                    <a:pos x="csX248" y="csY248"/>
                  </a:cxn>
                  <a:cxn ang="0">
                    <a:pos x="csX249" y="csY249"/>
                  </a:cxn>
                  <a:cxn ang="0">
                    <a:pos x="csX250" y="csY250"/>
                  </a:cxn>
                  <a:cxn ang="0">
                    <a:pos x="csX251" y="csY251"/>
                  </a:cxn>
                  <a:cxn ang="0">
                    <a:pos x="csX252" y="csY252"/>
                  </a:cxn>
                  <a:cxn ang="0">
                    <a:pos x="csX253" y="csY253"/>
                  </a:cxn>
                  <a:cxn ang="0">
                    <a:pos x="csX254" y="csY254"/>
                  </a:cxn>
                  <a:cxn ang="0">
                    <a:pos x="csX255" y="csY255"/>
                  </a:cxn>
                  <a:cxn ang="0">
                    <a:pos x="csX256" y="csY256"/>
                  </a:cxn>
                  <a:cxn ang="0">
                    <a:pos x="csX257" y="csY257"/>
                  </a:cxn>
                  <a:cxn ang="0">
                    <a:pos x="csX258" y="csY258"/>
                  </a:cxn>
                  <a:cxn ang="0">
                    <a:pos x="csX259" y="csY259"/>
                  </a:cxn>
                  <a:cxn ang="0">
                    <a:pos x="csX260" y="csY260"/>
                  </a:cxn>
                  <a:cxn ang="0">
                    <a:pos x="csX261" y="csY261"/>
                  </a:cxn>
                  <a:cxn ang="0">
                    <a:pos x="csX262" y="csY262"/>
                  </a:cxn>
                  <a:cxn ang="0">
                    <a:pos x="csX263" y="csY263"/>
                  </a:cxn>
                  <a:cxn ang="0">
                    <a:pos x="csX264" y="csY264"/>
                  </a:cxn>
                  <a:cxn ang="0">
                    <a:pos x="csX265" y="csY265"/>
                  </a:cxn>
                  <a:cxn ang="0">
                    <a:pos x="csX266" y="csY266"/>
                  </a:cxn>
                  <a:cxn ang="0">
                    <a:pos x="csX267" y="csY267"/>
                  </a:cxn>
                  <a:cxn ang="0">
                    <a:pos x="csX268" y="csY268"/>
                  </a:cxn>
                  <a:cxn ang="0">
                    <a:pos x="csX269" y="csY269"/>
                  </a:cxn>
                  <a:cxn ang="0">
                    <a:pos x="csX270" y="csY270"/>
                  </a:cxn>
                  <a:cxn ang="0">
                    <a:pos x="csX271" y="csY271"/>
                  </a:cxn>
                  <a:cxn ang="0">
                    <a:pos x="csX272" y="csY272"/>
                  </a:cxn>
                  <a:cxn ang="0">
                    <a:pos x="csX273" y="csY273"/>
                  </a:cxn>
                  <a:cxn ang="0">
                    <a:pos x="csX274" y="csY274"/>
                  </a:cxn>
                  <a:cxn ang="0">
                    <a:pos x="csX275" y="csY275"/>
                  </a:cxn>
                  <a:cxn ang="0">
                    <a:pos x="csX276" y="csY276"/>
                  </a:cxn>
                  <a:cxn ang="0">
                    <a:pos x="csX277" y="csY277"/>
                  </a:cxn>
                  <a:cxn ang="0">
                    <a:pos x="csX278" y="csY278"/>
                  </a:cxn>
                  <a:cxn ang="0">
                    <a:pos x="csX279" y="csY279"/>
                  </a:cxn>
                  <a:cxn ang="0">
                    <a:pos x="csX280" y="csY280"/>
                  </a:cxn>
                  <a:cxn ang="0">
                    <a:pos x="csX281" y="csY281"/>
                  </a:cxn>
                  <a:cxn ang="0">
                    <a:pos x="csX282" y="csY282"/>
                  </a:cxn>
                  <a:cxn ang="0">
                    <a:pos x="csX283" y="csY283"/>
                  </a:cxn>
                  <a:cxn ang="0">
                    <a:pos x="csX284" y="csY284"/>
                  </a:cxn>
                  <a:cxn ang="0">
                    <a:pos x="csX285" y="csY285"/>
                  </a:cxn>
                  <a:cxn ang="0">
                    <a:pos x="csX286" y="csY286"/>
                  </a:cxn>
                  <a:cxn ang="0">
                    <a:pos x="csX287" y="csY287"/>
                  </a:cxn>
                  <a:cxn ang="0">
                    <a:pos x="csX288" y="csY288"/>
                  </a:cxn>
                  <a:cxn ang="0">
                    <a:pos x="csX289" y="csY289"/>
                  </a:cxn>
                  <a:cxn ang="0">
                    <a:pos x="csX290" y="csY290"/>
                  </a:cxn>
                  <a:cxn ang="0">
                    <a:pos x="csX291" y="csY291"/>
                  </a:cxn>
                  <a:cxn ang="0">
                    <a:pos x="csX292" y="csY292"/>
                  </a:cxn>
                  <a:cxn ang="0">
                    <a:pos x="csX293" y="csY293"/>
                  </a:cxn>
                  <a:cxn ang="0">
                    <a:pos x="csX294" y="csY294"/>
                  </a:cxn>
                  <a:cxn ang="0">
                    <a:pos x="csX295" y="csY295"/>
                  </a:cxn>
                  <a:cxn ang="0">
                    <a:pos x="csX296" y="csY296"/>
                  </a:cxn>
                  <a:cxn ang="0">
                    <a:pos x="csX297" y="csY297"/>
                  </a:cxn>
                  <a:cxn ang="0">
                    <a:pos x="csX298" y="csY298"/>
                  </a:cxn>
                  <a:cxn ang="0">
                    <a:pos x="csX299" y="csY299"/>
                  </a:cxn>
                  <a:cxn ang="0">
                    <a:pos x="csX300" y="csY300"/>
                  </a:cxn>
                  <a:cxn ang="0">
                    <a:pos x="csX301" y="csY301"/>
                  </a:cxn>
                  <a:cxn ang="0">
                    <a:pos x="csX302" y="csY302"/>
                  </a:cxn>
                  <a:cxn ang="0">
                    <a:pos x="csX303" y="csY303"/>
                  </a:cxn>
                  <a:cxn ang="0">
                    <a:pos x="csX304" y="csY304"/>
                  </a:cxn>
                  <a:cxn ang="0">
                    <a:pos x="csX305" y="csY305"/>
                  </a:cxn>
                  <a:cxn ang="0">
                    <a:pos x="csX306" y="csY306"/>
                  </a:cxn>
                  <a:cxn ang="0">
                    <a:pos x="csX307" y="csY307"/>
                  </a:cxn>
                  <a:cxn ang="0">
                    <a:pos x="csX308" y="csY308"/>
                  </a:cxn>
                  <a:cxn ang="0">
                    <a:pos x="csX309" y="csY309"/>
                  </a:cxn>
                  <a:cxn ang="0">
                    <a:pos x="csX310" y="csY310"/>
                  </a:cxn>
                  <a:cxn ang="0">
                    <a:pos x="csX311" y="csY311"/>
                  </a:cxn>
                  <a:cxn ang="0">
                    <a:pos x="csX312" y="csY312"/>
                  </a:cxn>
                  <a:cxn ang="0">
                    <a:pos x="csX313" y="csY313"/>
                  </a:cxn>
                  <a:cxn ang="0">
                    <a:pos x="csX314" y="csY314"/>
                  </a:cxn>
                  <a:cxn ang="0">
                    <a:pos x="csX315" y="csY315"/>
                  </a:cxn>
                  <a:cxn ang="0">
                    <a:pos x="csX316" y="csY316"/>
                  </a:cxn>
                  <a:cxn ang="0">
                    <a:pos x="csX317" y="csY317"/>
                  </a:cxn>
                  <a:cxn ang="0">
                    <a:pos x="csX318" y="csY318"/>
                  </a:cxn>
                  <a:cxn ang="0">
                    <a:pos x="csX319" y="csY319"/>
                  </a:cxn>
                  <a:cxn ang="0">
                    <a:pos x="csX320" y="csY320"/>
                  </a:cxn>
                  <a:cxn ang="0">
                    <a:pos x="csX321" y="csY321"/>
                  </a:cxn>
                  <a:cxn ang="0">
                    <a:pos x="csX322" y="csY322"/>
                  </a:cxn>
                  <a:cxn ang="0">
                    <a:pos x="csX323" y="csY323"/>
                  </a:cxn>
                  <a:cxn ang="0">
                    <a:pos x="csX324" y="csY324"/>
                  </a:cxn>
                  <a:cxn ang="0">
                    <a:pos x="csX325" y="csY325"/>
                  </a:cxn>
                  <a:cxn ang="0">
                    <a:pos x="csX326" y="csY326"/>
                  </a:cxn>
                  <a:cxn ang="0">
                    <a:pos x="csX327" y="csY327"/>
                  </a:cxn>
                  <a:cxn ang="0">
                    <a:pos x="csX328" y="csY328"/>
                  </a:cxn>
                  <a:cxn ang="0">
                    <a:pos x="csX329" y="csY329"/>
                  </a:cxn>
                  <a:cxn ang="0">
                    <a:pos x="csX330" y="csY330"/>
                  </a:cxn>
                  <a:cxn ang="0">
                    <a:pos x="csX331" y="csY331"/>
                  </a:cxn>
                  <a:cxn ang="0">
                    <a:pos x="csX332" y="csY332"/>
                  </a:cxn>
                  <a:cxn ang="0">
                    <a:pos x="csX333" y="csY333"/>
                  </a:cxn>
                  <a:cxn ang="0">
                    <a:pos x="csX334" y="csY334"/>
                  </a:cxn>
                  <a:cxn ang="0">
                    <a:pos x="csX335" y="csY335"/>
                  </a:cxn>
                  <a:cxn ang="0">
                    <a:pos x="csX336" y="csY336"/>
                  </a:cxn>
                  <a:cxn ang="0">
                    <a:pos x="csX337" y="csY337"/>
                  </a:cxn>
                  <a:cxn ang="0">
                    <a:pos x="csX338" y="csY338"/>
                  </a:cxn>
                  <a:cxn ang="0">
                    <a:pos x="csX339" y="csY339"/>
                  </a:cxn>
                  <a:cxn ang="0">
                    <a:pos x="csX340" y="csY340"/>
                  </a:cxn>
                  <a:cxn ang="0">
                    <a:pos x="csX341" y="csY341"/>
                  </a:cxn>
                  <a:cxn ang="0">
                    <a:pos x="csX342" y="csY342"/>
                  </a:cxn>
                  <a:cxn ang="0">
                    <a:pos x="csX343" y="csY343"/>
                  </a:cxn>
                  <a:cxn ang="0">
                    <a:pos x="csX344" y="csY344"/>
                  </a:cxn>
                  <a:cxn ang="0">
                    <a:pos x="csX345" y="csY345"/>
                  </a:cxn>
                  <a:cxn ang="0">
                    <a:pos x="csX346" y="csY346"/>
                  </a:cxn>
                  <a:cxn ang="0">
                    <a:pos x="csX347" y="csY347"/>
                  </a:cxn>
                  <a:cxn ang="0">
                    <a:pos x="csX348" y="csY348"/>
                  </a:cxn>
                  <a:cxn ang="0">
                    <a:pos x="csX349" y="csY349"/>
                  </a:cxn>
                  <a:cxn ang="0">
                    <a:pos x="csX350" y="csY350"/>
                  </a:cxn>
                  <a:cxn ang="0">
                    <a:pos x="csX351" y="csY351"/>
                  </a:cxn>
                  <a:cxn ang="0">
                    <a:pos x="csX352" y="csY352"/>
                  </a:cxn>
                  <a:cxn ang="0">
                    <a:pos x="csX353" y="csY353"/>
                  </a:cxn>
                  <a:cxn ang="0">
                    <a:pos x="csX354" y="csY354"/>
                  </a:cxn>
                  <a:cxn ang="0">
                    <a:pos x="csX355" y="csY355"/>
                  </a:cxn>
                  <a:cxn ang="0">
                    <a:pos x="csX356" y="csY356"/>
                  </a:cxn>
                  <a:cxn ang="0">
                    <a:pos x="csX357" y="csY357"/>
                  </a:cxn>
                  <a:cxn ang="0">
                    <a:pos x="csX358" y="csY358"/>
                  </a:cxn>
                  <a:cxn ang="0">
                    <a:pos x="csX359" y="csY359"/>
                  </a:cxn>
                  <a:cxn ang="0">
                    <a:pos x="csX360" y="csY360"/>
                  </a:cxn>
                  <a:cxn ang="0">
                    <a:pos x="csX361" y="csY361"/>
                  </a:cxn>
                  <a:cxn ang="0">
                    <a:pos x="csX362" y="csY362"/>
                  </a:cxn>
                  <a:cxn ang="0">
                    <a:pos x="csX363" y="csY363"/>
                  </a:cxn>
                  <a:cxn ang="0">
                    <a:pos x="csX364" y="csY364"/>
                  </a:cxn>
                  <a:cxn ang="0">
                    <a:pos x="csX365" y="csY365"/>
                  </a:cxn>
                  <a:cxn ang="0">
                    <a:pos x="csX366" y="csY366"/>
                  </a:cxn>
                  <a:cxn ang="0">
                    <a:pos x="csX367" y="csY367"/>
                  </a:cxn>
                  <a:cxn ang="0">
                    <a:pos x="csX368" y="csY368"/>
                  </a:cxn>
                  <a:cxn ang="0">
                    <a:pos x="csX369" y="csY369"/>
                  </a:cxn>
                  <a:cxn ang="0">
                    <a:pos x="csX370" y="csY370"/>
                  </a:cxn>
                  <a:cxn ang="0">
                    <a:pos x="csX371" y="csY371"/>
                  </a:cxn>
                  <a:cxn ang="0">
                    <a:pos x="csX372" y="csY372"/>
                  </a:cxn>
                  <a:cxn ang="0">
                    <a:pos x="csX373" y="csY373"/>
                  </a:cxn>
                  <a:cxn ang="0">
                    <a:pos x="csX374" y="csY374"/>
                  </a:cxn>
                  <a:cxn ang="0">
                    <a:pos x="csX375" y="csY375"/>
                  </a:cxn>
                  <a:cxn ang="0">
                    <a:pos x="csX376" y="csY376"/>
                  </a:cxn>
                  <a:cxn ang="0">
                    <a:pos x="csX377" y="csY377"/>
                  </a:cxn>
                  <a:cxn ang="0">
                    <a:pos x="csX378" y="csY378"/>
                  </a:cxn>
                  <a:cxn ang="0">
                    <a:pos x="csX379" y="csY379"/>
                  </a:cxn>
                  <a:cxn ang="0">
                    <a:pos x="csX380" y="csY380"/>
                  </a:cxn>
                  <a:cxn ang="0">
                    <a:pos x="csX381" y="csY381"/>
                  </a:cxn>
                  <a:cxn ang="0">
                    <a:pos x="csX382" y="csY382"/>
                  </a:cxn>
                  <a:cxn ang="0">
                    <a:pos x="csX383" y="csY383"/>
                  </a:cxn>
                  <a:cxn ang="0">
                    <a:pos x="csX384" y="csY384"/>
                  </a:cxn>
                  <a:cxn ang="0">
                    <a:pos x="csX385" y="csY385"/>
                  </a:cxn>
                  <a:cxn ang="0">
                    <a:pos x="csX386" y="csY386"/>
                  </a:cxn>
                  <a:cxn ang="0">
                    <a:pos x="csX387" y="csY387"/>
                  </a:cxn>
                  <a:cxn ang="0">
                    <a:pos x="csX388" y="csY388"/>
                  </a:cxn>
                  <a:cxn ang="0">
                    <a:pos x="csX389" y="csY389"/>
                  </a:cxn>
                  <a:cxn ang="0">
                    <a:pos x="csX390" y="csY390"/>
                  </a:cxn>
                  <a:cxn ang="0">
                    <a:pos x="csX391" y="csY391"/>
                  </a:cxn>
                  <a:cxn ang="0">
                    <a:pos x="csX392" y="csY392"/>
                  </a:cxn>
                  <a:cxn ang="0">
                    <a:pos x="csX393" y="csY393"/>
                  </a:cxn>
                  <a:cxn ang="0">
                    <a:pos x="csX394" y="csY394"/>
                  </a:cxn>
                  <a:cxn ang="0">
                    <a:pos x="csX395" y="csY395"/>
                  </a:cxn>
                  <a:cxn ang="0">
                    <a:pos x="csX396" y="csY396"/>
                  </a:cxn>
                  <a:cxn ang="0">
                    <a:pos x="csX397" y="csY397"/>
                  </a:cxn>
                  <a:cxn ang="0">
                    <a:pos x="csX398" y="csY398"/>
                  </a:cxn>
                  <a:cxn ang="0">
                    <a:pos x="csX399" y="csY399"/>
                  </a:cxn>
                  <a:cxn ang="0">
                    <a:pos x="csX400" y="csY400"/>
                  </a:cxn>
                  <a:cxn ang="0">
                    <a:pos x="csX401" y="csY401"/>
                  </a:cxn>
                  <a:cxn ang="0">
                    <a:pos x="csX402" y="csY402"/>
                  </a:cxn>
                  <a:cxn ang="0">
                    <a:pos x="csX403" y="csY403"/>
                  </a:cxn>
                  <a:cxn ang="0">
                    <a:pos x="csX404" y="csY404"/>
                  </a:cxn>
                  <a:cxn ang="0">
                    <a:pos x="csX405" y="csY405"/>
                  </a:cxn>
                  <a:cxn ang="0">
                    <a:pos x="csX406" y="csY406"/>
                  </a:cxn>
                  <a:cxn ang="0">
                    <a:pos x="csX407" y="csY407"/>
                  </a:cxn>
                  <a:cxn ang="0">
                    <a:pos x="csX408" y="csY408"/>
                  </a:cxn>
                  <a:cxn ang="0">
                    <a:pos x="csX409" y="csY409"/>
                  </a:cxn>
                  <a:cxn ang="0">
                    <a:pos x="csX410" y="csY410"/>
                  </a:cxn>
                  <a:cxn ang="0">
                    <a:pos x="csX411" y="csY411"/>
                  </a:cxn>
                  <a:cxn ang="0">
                    <a:pos x="csX412" y="csY412"/>
                  </a:cxn>
                  <a:cxn ang="0">
                    <a:pos x="csX413" y="csY413"/>
                  </a:cxn>
                  <a:cxn ang="0">
                    <a:pos x="csX414" y="csY414"/>
                  </a:cxn>
                  <a:cxn ang="0">
                    <a:pos x="csX415" y="csY415"/>
                  </a:cxn>
                  <a:cxn ang="0">
                    <a:pos x="csX416" y="csY416"/>
                  </a:cxn>
                  <a:cxn ang="0">
                    <a:pos x="csX417" y="csY417"/>
                  </a:cxn>
                  <a:cxn ang="0">
                    <a:pos x="csX418" y="csY418"/>
                  </a:cxn>
                  <a:cxn ang="0">
                    <a:pos x="csX419" y="csY419"/>
                  </a:cxn>
                  <a:cxn ang="0">
                    <a:pos x="csX420" y="csY420"/>
                  </a:cxn>
                  <a:cxn ang="0">
                    <a:pos x="csX421" y="csY421"/>
                  </a:cxn>
                  <a:cxn ang="0">
                    <a:pos x="csX422" y="csY422"/>
                  </a:cxn>
                  <a:cxn ang="0">
                    <a:pos x="csX423" y="csY423"/>
                  </a:cxn>
                  <a:cxn ang="0">
                    <a:pos x="csX424" y="csY424"/>
                  </a:cxn>
                  <a:cxn ang="0">
                    <a:pos x="csX425" y="csY425"/>
                  </a:cxn>
                  <a:cxn ang="0">
                    <a:pos x="csX426" y="csY426"/>
                  </a:cxn>
                  <a:cxn ang="0">
                    <a:pos x="csX427" y="csY427"/>
                  </a:cxn>
                  <a:cxn ang="0">
                    <a:pos x="csX428" y="csY428"/>
                  </a:cxn>
                  <a:cxn ang="0">
                    <a:pos x="csX429" y="csY429"/>
                  </a:cxn>
                  <a:cxn ang="0">
                    <a:pos x="csX430" y="csY430"/>
                  </a:cxn>
                  <a:cxn ang="0">
                    <a:pos x="csX431" y="csY431"/>
                  </a:cxn>
                  <a:cxn ang="0">
                    <a:pos x="csX432" y="csY432"/>
                  </a:cxn>
                  <a:cxn ang="0">
                    <a:pos x="csX433" y="csY433"/>
                  </a:cxn>
                  <a:cxn ang="0">
                    <a:pos x="csX434" y="csY434"/>
                  </a:cxn>
                  <a:cxn ang="0">
                    <a:pos x="csX435" y="csY435"/>
                  </a:cxn>
                  <a:cxn ang="0">
                    <a:pos x="csX436" y="csY436"/>
                  </a:cxn>
                  <a:cxn ang="0">
                    <a:pos x="csX437" y="csY437"/>
                  </a:cxn>
                  <a:cxn ang="0">
                    <a:pos x="csX438" y="csY438"/>
                  </a:cxn>
                  <a:cxn ang="0">
                    <a:pos x="csX439" y="csY439"/>
                  </a:cxn>
                  <a:cxn ang="0">
                    <a:pos x="csX440" y="csY440"/>
                  </a:cxn>
                  <a:cxn ang="0">
                    <a:pos x="csX441" y="csY441"/>
                  </a:cxn>
                  <a:cxn ang="0">
                    <a:pos x="csX442" y="csY442"/>
                  </a:cxn>
                  <a:cxn ang="0">
                    <a:pos x="csX443" y="csY443"/>
                  </a:cxn>
                  <a:cxn ang="0">
                    <a:pos x="csX444" y="csY444"/>
                  </a:cxn>
                  <a:cxn ang="0">
                    <a:pos x="csX445" y="csY445"/>
                  </a:cxn>
                  <a:cxn ang="0">
                    <a:pos x="csX446" y="csY446"/>
                  </a:cxn>
                  <a:cxn ang="0">
                    <a:pos x="csX447" y="csY447"/>
                  </a:cxn>
                  <a:cxn ang="0">
                    <a:pos x="csX448" y="csY448"/>
                  </a:cxn>
                  <a:cxn ang="0">
                    <a:pos x="csX449" y="csY449"/>
                  </a:cxn>
                  <a:cxn ang="0">
                    <a:pos x="csX450" y="csY450"/>
                  </a:cxn>
                  <a:cxn ang="0">
                    <a:pos x="csX451" y="csY451"/>
                  </a:cxn>
                  <a:cxn ang="0">
                    <a:pos x="csX452" y="csY452"/>
                  </a:cxn>
                  <a:cxn ang="0">
                    <a:pos x="csX453" y="csY453"/>
                  </a:cxn>
                  <a:cxn ang="0">
                    <a:pos x="csX454" y="csY454"/>
                  </a:cxn>
                  <a:cxn ang="0">
                    <a:pos x="csX455" y="csY455"/>
                  </a:cxn>
                  <a:cxn ang="0">
                    <a:pos x="csX456" y="csY456"/>
                  </a:cxn>
                  <a:cxn ang="0">
                    <a:pos x="csX457" y="csY457"/>
                  </a:cxn>
                  <a:cxn ang="0">
                    <a:pos x="csX458" y="csY458"/>
                  </a:cxn>
                  <a:cxn ang="0">
                    <a:pos x="csX459" y="csY459"/>
                  </a:cxn>
                  <a:cxn ang="0">
                    <a:pos x="csX460" y="csY460"/>
                  </a:cxn>
                  <a:cxn ang="0">
                    <a:pos x="csX461" y="csY461"/>
                  </a:cxn>
                  <a:cxn ang="0">
                    <a:pos x="csX462" y="csY462"/>
                  </a:cxn>
                  <a:cxn ang="0">
                    <a:pos x="csX463" y="csY463"/>
                  </a:cxn>
                  <a:cxn ang="0">
                    <a:pos x="csX464" y="csY464"/>
                  </a:cxn>
                  <a:cxn ang="0">
                    <a:pos x="csX465" y="csY465"/>
                  </a:cxn>
                  <a:cxn ang="0">
                    <a:pos x="csX466" y="csY466"/>
                  </a:cxn>
                  <a:cxn ang="0">
                    <a:pos x="csX467" y="csY467"/>
                  </a:cxn>
                  <a:cxn ang="0">
                    <a:pos x="csX468" y="csY468"/>
                  </a:cxn>
                  <a:cxn ang="0">
                    <a:pos x="csX469" y="csY469"/>
                  </a:cxn>
                  <a:cxn ang="0">
                    <a:pos x="csX470" y="csY470"/>
                  </a:cxn>
                  <a:cxn ang="0">
                    <a:pos x="csX471" y="csY471"/>
                  </a:cxn>
                  <a:cxn ang="0">
                    <a:pos x="csX472" y="csY472"/>
                  </a:cxn>
                  <a:cxn ang="0">
                    <a:pos x="csX473" y="csY473"/>
                  </a:cxn>
                  <a:cxn ang="0">
                    <a:pos x="csX474" y="csY474"/>
                  </a:cxn>
                  <a:cxn ang="0">
                    <a:pos x="csX475" y="csY475"/>
                  </a:cxn>
                  <a:cxn ang="0">
                    <a:pos x="csX476" y="csY476"/>
                  </a:cxn>
                  <a:cxn ang="0">
                    <a:pos x="csX477" y="csY477"/>
                  </a:cxn>
                  <a:cxn ang="0">
                    <a:pos x="csX478" y="csY478"/>
                  </a:cxn>
                  <a:cxn ang="0">
                    <a:pos x="csX479" y="csY479"/>
                  </a:cxn>
                  <a:cxn ang="0">
                    <a:pos x="csX480" y="csY480"/>
                  </a:cxn>
                  <a:cxn ang="0">
                    <a:pos x="csX481" y="csY481"/>
                  </a:cxn>
                  <a:cxn ang="0">
                    <a:pos x="csX482" y="csY482"/>
                  </a:cxn>
                  <a:cxn ang="0">
                    <a:pos x="csX483" y="csY483"/>
                  </a:cxn>
                  <a:cxn ang="0">
                    <a:pos x="csX484" y="csY484"/>
                  </a:cxn>
                  <a:cxn ang="0">
                    <a:pos x="csX485" y="csY485"/>
                  </a:cxn>
                  <a:cxn ang="0">
                    <a:pos x="csX486" y="csY486"/>
                  </a:cxn>
                  <a:cxn ang="0">
                    <a:pos x="csX487" y="csY487"/>
                  </a:cxn>
                  <a:cxn ang="0">
                    <a:pos x="csX488" y="csY488"/>
                  </a:cxn>
                  <a:cxn ang="0">
                    <a:pos x="csX489" y="csY489"/>
                  </a:cxn>
                  <a:cxn ang="0">
                    <a:pos x="csX490" y="csY490"/>
                  </a:cxn>
                  <a:cxn ang="0">
                    <a:pos x="csX491" y="csY491"/>
                  </a:cxn>
                  <a:cxn ang="0">
                    <a:pos x="csX492" y="csY492"/>
                  </a:cxn>
                  <a:cxn ang="0">
                    <a:pos x="csX493" y="csY493"/>
                  </a:cxn>
                  <a:cxn ang="0">
                    <a:pos x="csX494" y="csY494"/>
                  </a:cxn>
                  <a:cxn ang="0">
                    <a:pos x="csX495" y="csY495"/>
                  </a:cxn>
                  <a:cxn ang="0">
                    <a:pos x="csX496" y="csY496"/>
                  </a:cxn>
                  <a:cxn ang="0">
                    <a:pos x="csX497" y="csY497"/>
                  </a:cxn>
                  <a:cxn ang="0">
                    <a:pos x="csX498" y="csY498"/>
                  </a:cxn>
                  <a:cxn ang="0">
                    <a:pos x="csX499" y="csY499"/>
                  </a:cxn>
                  <a:cxn ang="0">
                    <a:pos x="csX500" y="csY500"/>
                  </a:cxn>
                  <a:cxn ang="0">
                    <a:pos x="csX501" y="csY501"/>
                  </a:cxn>
                  <a:cxn ang="0">
                    <a:pos x="csX502" y="csY502"/>
                  </a:cxn>
                  <a:cxn ang="0">
                    <a:pos x="csX503" y="csY503"/>
                  </a:cxn>
                  <a:cxn ang="0">
                    <a:pos x="csX504" y="csY504"/>
                  </a:cxn>
                  <a:cxn ang="0">
                    <a:pos x="csX505" y="csY505"/>
                  </a:cxn>
                  <a:cxn ang="0">
                    <a:pos x="csX506" y="csY506"/>
                  </a:cxn>
                  <a:cxn ang="0">
                    <a:pos x="csX507" y="csY507"/>
                  </a:cxn>
                  <a:cxn ang="0">
                    <a:pos x="csX508" y="csY508"/>
                  </a:cxn>
                  <a:cxn ang="0">
                    <a:pos x="csX509" y="csY509"/>
                  </a:cxn>
                  <a:cxn ang="0">
                    <a:pos x="csX510" y="csY510"/>
                  </a:cxn>
                  <a:cxn ang="0">
                    <a:pos x="csX511" y="csY511"/>
                  </a:cxn>
                  <a:cxn ang="0">
                    <a:pos x="csX512" y="csY512"/>
                  </a:cxn>
                  <a:cxn ang="0">
                    <a:pos x="csX513" y="csY513"/>
                  </a:cxn>
                  <a:cxn ang="0">
                    <a:pos x="csX514" y="csY514"/>
                  </a:cxn>
                  <a:cxn ang="0">
                    <a:pos x="csX515" y="csY515"/>
                  </a:cxn>
                  <a:cxn ang="0">
                    <a:pos x="csX516" y="csY516"/>
                  </a:cxn>
                  <a:cxn ang="0">
                    <a:pos x="csX517" y="csY517"/>
                  </a:cxn>
                  <a:cxn ang="0">
                    <a:pos x="csX518" y="csY518"/>
                  </a:cxn>
                  <a:cxn ang="0">
                    <a:pos x="csX519" y="csY519"/>
                  </a:cxn>
                  <a:cxn ang="0">
                    <a:pos x="csX520" y="csY520"/>
                  </a:cxn>
                  <a:cxn ang="0">
                    <a:pos x="csX521" y="csY521"/>
                  </a:cxn>
                  <a:cxn ang="0">
                    <a:pos x="csX522" y="csY522"/>
                  </a:cxn>
                  <a:cxn ang="0">
                    <a:pos x="csX523" y="csY523"/>
                  </a:cxn>
                  <a:cxn ang="0">
                    <a:pos x="csX524" y="csY524"/>
                  </a:cxn>
                  <a:cxn ang="0">
                    <a:pos x="csX525" y="csY525"/>
                  </a:cxn>
                  <a:cxn ang="0">
                    <a:pos x="csX526" y="csY526"/>
                  </a:cxn>
                  <a:cxn ang="0">
                    <a:pos x="csX527" y="csY527"/>
                  </a:cxn>
                  <a:cxn ang="0">
                    <a:pos x="csX528" y="csY528"/>
                  </a:cxn>
                  <a:cxn ang="0">
                    <a:pos x="csX529" y="csY529"/>
                  </a:cxn>
                  <a:cxn ang="0">
                    <a:pos x="csX530" y="csY530"/>
                  </a:cxn>
                  <a:cxn ang="0">
                    <a:pos x="csX531" y="csY531"/>
                  </a:cxn>
                  <a:cxn ang="0">
                    <a:pos x="csX532" y="csY532"/>
                  </a:cxn>
                  <a:cxn ang="0">
                    <a:pos x="csX533" y="csY533"/>
                  </a:cxn>
                  <a:cxn ang="0">
                    <a:pos x="csX534" y="csY534"/>
                  </a:cxn>
                  <a:cxn ang="0">
                    <a:pos x="csX535" y="csY535"/>
                  </a:cxn>
                  <a:cxn ang="0">
                    <a:pos x="csX536" y="csY536"/>
                  </a:cxn>
                  <a:cxn ang="0">
                    <a:pos x="csX537" y="csY537"/>
                  </a:cxn>
                  <a:cxn ang="0">
                    <a:pos x="csX538" y="csY538"/>
                  </a:cxn>
                  <a:cxn ang="0">
                    <a:pos x="csX539" y="csY539"/>
                  </a:cxn>
                  <a:cxn ang="0">
                    <a:pos x="csX540" y="csY540"/>
                  </a:cxn>
                  <a:cxn ang="0">
                    <a:pos x="csX541" y="csY541"/>
                  </a:cxn>
                  <a:cxn ang="0">
                    <a:pos x="csX542" y="csY542"/>
                  </a:cxn>
                  <a:cxn ang="0">
                    <a:pos x="csX543" y="csY543"/>
                  </a:cxn>
                  <a:cxn ang="0">
                    <a:pos x="csX544" y="csY544"/>
                  </a:cxn>
                  <a:cxn ang="0">
                    <a:pos x="csX545" y="csY545"/>
                  </a:cxn>
                  <a:cxn ang="0">
                    <a:pos x="csX546" y="csY546"/>
                  </a:cxn>
                  <a:cxn ang="0">
                    <a:pos x="csX547" y="csY547"/>
                  </a:cxn>
                  <a:cxn ang="0">
                    <a:pos x="csX548" y="csY548"/>
                  </a:cxn>
                  <a:cxn ang="0">
                    <a:pos x="csX549" y="csY549"/>
                  </a:cxn>
                  <a:cxn ang="0">
                    <a:pos x="csX550" y="csY550"/>
                  </a:cxn>
                  <a:cxn ang="0">
                    <a:pos x="csX551" y="csY551"/>
                  </a:cxn>
                  <a:cxn ang="0">
                    <a:pos x="csX552" y="csY552"/>
                  </a:cxn>
                  <a:cxn ang="0">
                    <a:pos x="csX553" y="csY553"/>
                  </a:cxn>
                  <a:cxn ang="0">
                    <a:pos x="csX554" y="csY554"/>
                  </a:cxn>
                  <a:cxn ang="0">
                    <a:pos x="csX555" y="csY555"/>
                  </a:cxn>
                  <a:cxn ang="0">
                    <a:pos x="csX556" y="csY556"/>
                  </a:cxn>
                  <a:cxn ang="0">
                    <a:pos x="csX557" y="csY557"/>
                  </a:cxn>
                  <a:cxn ang="0">
                    <a:pos x="csX558" y="csY558"/>
                  </a:cxn>
                  <a:cxn ang="0">
                    <a:pos x="csX559" y="csY559"/>
                  </a:cxn>
                  <a:cxn ang="0">
                    <a:pos x="csX560" y="csY560"/>
                  </a:cxn>
                  <a:cxn ang="0">
                    <a:pos x="csX561" y="csY561"/>
                  </a:cxn>
                  <a:cxn ang="0">
                    <a:pos x="csX562" y="csY562"/>
                  </a:cxn>
                  <a:cxn ang="0">
                    <a:pos x="csX563" y="csY563"/>
                  </a:cxn>
                  <a:cxn ang="0">
                    <a:pos x="csX564" y="csY564"/>
                  </a:cxn>
                  <a:cxn ang="0">
                    <a:pos x="csX565" y="csY565"/>
                  </a:cxn>
                  <a:cxn ang="0">
                    <a:pos x="csX566" y="csY566"/>
                  </a:cxn>
                  <a:cxn ang="0">
                    <a:pos x="csX567" y="csY567"/>
                  </a:cxn>
                  <a:cxn ang="0">
                    <a:pos x="csX568" y="csY568"/>
                  </a:cxn>
                  <a:cxn ang="0">
                    <a:pos x="csX569" y="csY569"/>
                  </a:cxn>
                  <a:cxn ang="0">
                    <a:pos x="csX570" y="csY570"/>
                  </a:cxn>
                  <a:cxn ang="0">
                    <a:pos x="csX571" y="csY571"/>
                  </a:cxn>
                  <a:cxn ang="0">
                    <a:pos x="csX572" y="csY572"/>
                  </a:cxn>
                  <a:cxn ang="0">
                    <a:pos x="csX573" y="csY573"/>
                  </a:cxn>
                  <a:cxn ang="0">
                    <a:pos x="csX574" y="csY574"/>
                  </a:cxn>
                  <a:cxn ang="0">
                    <a:pos x="csX575" y="csY575"/>
                  </a:cxn>
                  <a:cxn ang="0">
                    <a:pos x="csX576" y="csY576"/>
                  </a:cxn>
                  <a:cxn ang="0">
                    <a:pos x="csX577" y="csY577"/>
                  </a:cxn>
                  <a:cxn ang="0">
                    <a:pos x="csX578" y="csY578"/>
                  </a:cxn>
                  <a:cxn ang="0">
                    <a:pos x="csX579" y="csY579"/>
                  </a:cxn>
                  <a:cxn ang="0">
                    <a:pos x="csX580" y="csY580"/>
                  </a:cxn>
                  <a:cxn ang="0">
                    <a:pos x="csX581" y="csY581"/>
                  </a:cxn>
                  <a:cxn ang="0">
                    <a:pos x="csX582" y="csY582"/>
                  </a:cxn>
                  <a:cxn ang="0">
                    <a:pos x="csX583" y="csY583"/>
                  </a:cxn>
                  <a:cxn ang="0">
                    <a:pos x="csX584" y="csY584"/>
                  </a:cxn>
                  <a:cxn ang="0">
                    <a:pos x="csX585" y="csY585"/>
                  </a:cxn>
                  <a:cxn ang="0">
                    <a:pos x="csX586" y="csY586"/>
                  </a:cxn>
                  <a:cxn ang="0">
                    <a:pos x="csX587" y="csY587"/>
                  </a:cxn>
                  <a:cxn ang="0">
                    <a:pos x="csX588" y="csY588"/>
                  </a:cxn>
                  <a:cxn ang="0">
                    <a:pos x="csX589" y="csY589"/>
                  </a:cxn>
                  <a:cxn ang="0">
                    <a:pos x="csX590" y="csY590"/>
                  </a:cxn>
                  <a:cxn ang="0">
                    <a:pos x="csX591" y="csY591"/>
                  </a:cxn>
                  <a:cxn ang="0">
                    <a:pos x="csX592" y="csY592"/>
                  </a:cxn>
                  <a:cxn ang="0">
                    <a:pos x="csX593" y="csY593"/>
                  </a:cxn>
                  <a:cxn ang="0">
                    <a:pos x="csX594" y="csY594"/>
                  </a:cxn>
                  <a:cxn ang="0">
                    <a:pos x="csX595" y="csY595"/>
                  </a:cxn>
                  <a:cxn ang="0">
                    <a:pos x="csX596" y="csY596"/>
                  </a:cxn>
                  <a:cxn ang="0">
                    <a:pos x="csX597" y="csY597"/>
                  </a:cxn>
                  <a:cxn ang="0">
                    <a:pos x="csX598" y="csY598"/>
                  </a:cxn>
                  <a:cxn ang="0">
                    <a:pos x="csX599" y="csY599"/>
                  </a:cxn>
                  <a:cxn ang="0">
                    <a:pos x="csX600" y="csY600"/>
                  </a:cxn>
                  <a:cxn ang="0">
                    <a:pos x="csX601" y="csY601"/>
                  </a:cxn>
                  <a:cxn ang="0">
                    <a:pos x="csX602" y="csY602"/>
                  </a:cxn>
                  <a:cxn ang="0">
                    <a:pos x="csX603" y="csY603"/>
                  </a:cxn>
                  <a:cxn ang="0">
                    <a:pos x="csX604" y="csY604"/>
                  </a:cxn>
                  <a:cxn ang="0">
                    <a:pos x="csX605" y="csY605"/>
                  </a:cxn>
                  <a:cxn ang="0">
                    <a:pos x="csX606" y="csY606"/>
                  </a:cxn>
                  <a:cxn ang="0">
                    <a:pos x="csX607" y="csY607"/>
                  </a:cxn>
                  <a:cxn ang="0">
                    <a:pos x="csX608" y="csY608"/>
                  </a:cxn>
                  <a:cxn ang="0">
                    <a:pos x="csX609" y="csY609"/>
                  </a:cxn>
                  <a:cxn ang="0">
                    <a:pos x="csX610" y="csY610"/>
                  </a:cxn>
                  <a:cxn ang="0">
                    <a:pos x="csX611" y="csY611"/>
                  </a:cxn>
                  <a:cxn ang="0">
                    <a:pos x="csX612" y="csY612"/>
                  </a:cxn>
                  <a:cxn ang="0">
                    <a:pos x="csX613" y="csY613"/>
                  </a:cxn>
                  <a:cxn ang="0">
                    <a:pos x="csX614" y="csY614"/>
                  </a:cxn>
                  <a:cxn ang="0">
                    <a:pos x="csX615" y="csY615"/>
                  </a:cxn>
                  <a:cxn ang="0">
                    <a:pos x="csX616" y="csY616"/>
                  </a:cxn>
                  <a:cxn ang="0">
                    <a:pos x="csX617" y="csY617"/>
                  </a:cxn>
                  <a:cxn ang="0">
                    <a:pos x="csX618" y="csY618"/>
                  </a:cxn>
                  <a:cxn ang="0">
                    <a:pos x="csX619" y="csY619"/>
                  </a:cxn>
                  <a:cxn ang="0">
                    <a:pos x="csX620" y="csY620"/>
                  </a:cxn>
                  <a:cxn ang="0">
                    <a:pos x="csX621" y="csY621"/>
                  </a:cxn>
                  <a:cxn ang="0">
                    <a:pos x="csX622" y="csY622"/>
                  </a:cxn>
                  <a:cxn ang="0">
                    <a:pos x="csX623" y="csY623"/>
                  </a:cxn>
                  <a:cxn ang="0">
                    <a:pos x="csX624" y="csY624"/>
                  </a:cxn>
                  <a:cxn ang="0">
                    <a:pos x="csX625" y="csY625"/>
                  </a:cxn>
                  <a:cxn ang="0">
                    <a:pos x="csX626" y="csY626"/>
                  </a:cxn>
                  <a:cxn ang="0">
                    <a:pos x="csX627" y="csY627"/>
                  </a:cxn>
                  <a:cxn ang="0">
                    <a:pos x="csX628" y="csY628"/>
                  </a:cxn>
                  <a:cxn ang="0">
                    <a:pos x="csX629" y="csY629"/>
                  </a:cxn>
                  <a:cxn ang="0">
                    <a:pos x="csX630" y="csY630"/>
                  </a:cxn>
                  <a:cxn ang="0">
                    <a:pos x="csX631" y="csY631"/>
                  </a:cxn>
                  <a:cxn ang="0">
                    <a:pos x="csX632" y="csY632"/>
                  </a:cxn>
                  <a:cxn ang="0">
                    <a:pos x="csX633" y="csY633"/>
                  </a:cxn>
                  <a:cxn ang="0">
                    <a:pos x="csX634" y="csY634"/>
                  </a:cxn>
                  <a:cxn ang="0">
                    <a:pos x="csX635" y="csY635"/>
                  </a:cxn>
                  <a:cxn ang="0">
                    <a:pos x="csX636" y="csY636"/>
                  </a:cxn>
                  <a:cxn ang="0">
                    <a:pos x="csX637" y="csY637"/>
                  </a:cxn>
                  <a:cxn ang="0">
                    <a:pos x="csX638" y="csY638"/>
                  </a:cxn>
                  <a:cxn ang="0">
                    <a:pos x="csX639" y="csY639"/>
                  </a:cxn>
                  <a:cxn ang="0">
                    <a:pos x="csX640" y="csY640"/>
                  </a:cxn>
                  <a:cxn ang="0">
                    <a:pos x="csX641" y="csY641"/>
                  </a:cxn>
                  <a:cxn ang="0">
                    <a:pos x="csX642" y="csY642"/>
                  </a:cxn>
                  <a:cxn ang="0">
                    <a:pos x="csX643" y="csY643"/>
                  </a:cxn>
                  <a:cxn ang="0">
                    <a:pos x="csX644" y="csY644"/>
                  </a:cxn>
                  <a:cxn ang="0">
                    <a:pos x="csX645" y="csY645"/>
                  </a:cxn>
                  <a:cxn ang="0">
                    <a:pos x="csX646" y="csY646"/>
                  </a:cxn>
                  <a:cxn ang="0">
                    <a:pos x="csX647" y="csY647"/>
                  </a:cxn>
                  <a:cxn ang="0">
                    <a:pos x="csX648" y="csY648"/>
                  </a:cxn>
                  <a:cxn ang="0">
                    <a:pos x="csX649" y="csY649"/>
                  </a:cxn>
                  <a:cxn ang="0">
                    <a:pos x="csX650" y="csY650"/>
                  </a:cxn>
                  <a:cxn ang="0">
                    <a:pos x="csX651" y="csY651"/>
                  </a:cxn>
                  <a:cxn ang="0">
                    <a:pos x="csX652" y="csY652"/>
                  </a:cxn>
                  <a:cxn ang="0">
                    <a:pos x="csX653" y="csY653"/>
                  </a:cxn>
                  <a:cxn ang="0">
                    <a:pos x="csX654" y="csY654"/>
                  </a:cxn>
                  <a:cxn ang="0">
                    <a:pos x="csX655" y="csY655"/>
                  </a:cxn>
                  <a:cxn ang="0">
                    <a:pos x="csX656" y="csY656"/>
                  </a:cxn>
                  <a:cxn ang="0">
                    <a:pos x="csX657" y="csY657"/>
                  </a:cxn>
                  <a:cxn ang="0">
                    <a:pos x="csX658" y="csY658"/>
                  </a:cxn>
                  <a:cxn ang="0">
                    <a:pos x="csX659" y="csY659"/>
                  </a:cxn>
                  <a:cxn ang="0">
                    <a:pos x="csX660" y="csY660"/>
                  </a:cxn>
                  <a:cxn ang="0">
                    <a:pos x="csX661" y="csY661"/>
                  </a:cxn>
                  <a:cxn ang="0">
                    <a:pos x="csX662" y="csY662"/>
                  </a:cxn>
                  <a:cxn ang="0">
                    <a:pos x="csX663" y="csY663"/>
                  </a:cxn>
                  <a:cxn ang="0">
                    <a:pos x="csX664" y="csY664"/>
                  </a:cxn>
                  <a:cxn ang="0">
                    <a:pos x="csX665" y="csY665"/>
                  </a:cxn>
                  <a:cxn ang="0">
                    <a:pos x="csX666" y="csY666"/>
                  </a:cxn>
                  <a:cxn ang="0">
                    <a:pos x="csX667" y="csY667"/>
                  </a:cxn>
                  <a:cxn ang="0">
                    <a:pos x="csX668" y="csY668"/>
                  </a:cxn>
                  <a:cxn ang="0">
                    <a:pos x="csX669" y="csY669"/>
                  </a:cxn>
                  <a:cxn ang="0">
                    <a:pos x="csX670" y="csY670"/>
                  </a:cxn>
                  <a:cxn ang="0">
                    <a:pos x="csX671" y="csY671"/>
                  </a:cxn>
                  <a:cxn ang="0">
                    <a:pos x="csX672" y="csY672"/>
                  </a:cxn>
                  <a:cxn ang="0">
                    <a:pos x="csX673" y="csY673"/>
                  </a:cxn>
                  <a:cxn ang="0">
                    <a:pos x="csX674" y="csY674"/>
                  </a:cxn>
                  <a:cxn ang="0">
                    <a:pos x="csX675" y="csY675"/>
                  </a:cxn>
                  <a:cxn ang="0">
                    <a:pos x="csX676" y="csY676"/>
                  </a:cxn>
                  <a:cxn ang="0">
                    <a:pos x="csX677" y="csY677"/>
                  </a:cxn>
                  <a:cxn ang="0">
                    <a:pos x="csX678" y="csY678"/>
                  </a:cxn>
                  <a:cxn ang="0">
                    <a:pos x="csX679" y="csY679"/>
                  </a:cxn>
                  <a:cxn ang="0">
                    <a:pos x="csX680" y="csY680"/>
                  </a:cxn>
                  <a:cxn ang="0">
                    <a:pos x="csX681" y="csY681"/>
                  </a:cxn>
                  <a:cxn ang="0">
                    <a:pos x="csX682" y="csY682"/>
                  </a:cxn>
                  <a:cxn ang="0">
                    <a:pos x="csX683" y="csY683"/>
                  </a:cxn>
                  <a:cxn ang="0">
                    <a:pos x="csX684" y="csY684"/>
                  </a:cxn>
                  <a:cxn ang="0">
                    <a:pos x="csX685" y="csY685"/>
                  </a:cxn>
                  <a:cxn ang="0">
                    <a:pos x="csX686" y="csY686"/>
                  </a:cxn>
                  <a:cxn ang="0">
                    <a:pos x="csX687" y="csY687"/>
                  </a:cxn>
                  <a:cxn ang="0">
                    <a:pos x="csX688" y="csY688"/>
                  </a:cxn>
                  <a:cxn ang="0">
                    <a:pos x="csX689" y="csY689"/>
                  </a:cxn>
                  <a:cxn ang="0">
                    <a:pos x="csX690" y="csY690"/>
                  </a:cxn>
                  <a:cxn ang="0">
                    <a:pos x="csX691" y="csY691"/>
                  </a:cxn>
                  <a:cxn ang="0">
                    <a:pos x="csX692" y="csY692"/>
                  </a:cxn>
                  <a:cxn ang="0">
                    <a:pos x="csX693" y="csY693"/>
                  </a:cxn>
                  <a:cxn ang="0">
                    <a:pos x="csX694" y="csY694"/>
                  </a:cxn>
                  <a:cxn ang="0">
                    <a:pos x="csX695" y="csY695"/>
                  </a:cxn>
                  <a:cxn ang="0">
                    <a:pos x="csX696" y="csY696"/>
                  </a:cxn>
                  <a:cxn ang="0">
                    <a:pos x="csX697" y="csY697"/>
                  </a:cxn>
                  <a:cxn ang="0">
                    <a:pos x="csX698" y="csY698"/>
                  </a:cxn>
                  <a:cxn ang="0">
                    <a:pos x="csX699" y="csY699"/>
                  </a:cxn>
                  <a:cxn ang="0">
                    <a:pos x="csX700" y="csY700"/>
                  </a:cxn>
                  <a:cxn ang="0">
                    <a:pos x="csX701" y="csY701"/>
                  </a:cxn>
                  <a:cxn ang="0">
                    <a:pos x="csX702" y="csY702"/>
                  </a:cxn>
                  <a:cxn ang="0">
                    <a:pos x="csX703" y="csY703"/>
                  </a:cxn>
                </a:cxnLst>
                <a:rect l="l" t="t" r="r" b="b"/>
                <a:pathLst>
                  <a:path w="1416516" h="2841011">
                    <a:moveTo>
                      <a:pt x="50862" y="2543321"/>
                    </a:moveTo>
                    <a:cubicBezTo>
                      <a:pt x="49960" y="2549190"/>
                      <a:pt x="46067" y="2553678"/>
                      <a:pt x="39460" y="2553459"/>
                    </a:cubicBezTo>
                    <a:cubicBezTo>
                      <a:pt x="32214" y="2553171"/>
                      <a:pt x="25102" y="2549766"/>
                      <a:pt x="22725" y="2540400"/>
                    </a:cubicBezTo>
                    <a:cubicBezTo>
                      <a:pt x="18275" y="2522893"/>
                      <a:pt x="13850" y="2505345"/>
                      <a:pt x="9949" y="2487822"/>
                    </a:cubicBezTo>
                    <a:cubicBezTo>
                      <a:pt x="9071" y="2483821"/>
                      <a:pt x="8299" y="2477791"/>
                      <a:pt x="13960" y="2478018"/>
                    </a:cubicBezTo>
                    <a:cubicBezTo>
                      <a:pt x="17812" y="2478148"/>
                      <a:pt x="24639" y="2479925"/>
                      <a:pt x="25716" y="2482348"/>
                    </a:cubicBezTo>
                    <a:cubicBezTo>
                      <a:pt x="34551" y="2502139"/>
                      <a:pt x="42324" y="2522256"/>
                      <a:pt x="50862" y="2543321"/>
                    </a:cubicBezTo>
                    <a:close/>
                    <a:moveTo>
                      <a:pt x="111" y="41103"/>
                    </a:moveTo>
                    <a:lnTo>
                      <a:pt x="111" y="57750"/>
                    </a:lnTo>
                    <a:cubicBezTo>
                      <a:pt x="9071" y="55989"/>
                      <a:pt x="17897" y="53858"/>
                      <a:pt x="26797" y="51902"/>
                    </a:cubicBezTo>
                    <a:cubicBezTo>
                      <a:pt x="26927" y="51922"/>
                      <a:pt x="27041" y="51902"/>
                      <a:pt x="27171" y="51833"/>
                    </a:cubicBezTo>
                    <a:cubicBezTo>
                      <a:pt x="40272" y="49394"/>
                      <a:pt x="42849" y="38137"/>
                      <a:pt x="44104" y="25755"/>
                    </a:cubicBezTo>
                    <a:cubicBezTo>
                      <a:pt x="51500" y="27009"/>
                      <a:pt x="59559" y="32066"/>
                      <a:pt x="65727" y="26283"/>
                    </a:cubicBezTo>
                    <a:cubicBezTo>
                      <a:pt x="70242" y="27208"/>
                      <a:pt x="74379" y="27448"/>
                      <a:pt x="73802" y="21072"/>
                    </a:cubicBezTo>
                    <a:cubicBezTo>
                      <a:pt x="73083" y="12936"/>
                      <a:pt x="68523" y="8606"/>
                      <a:pt x="61038" y="7372"/>
                    </a:cubicBezTo>
                    <a:lnTo>
                      <a:pt x="60900" y="7242"/>
                    </a:lnTo>
                    <a:lnTo>
                      <a:pt x="60774" y="7133"/>
                    </a:lnTo>
                    <a:lnTo>
                      <a:pt x="60749" y="7108"/>
                    </a:lnTo>
                    <a:cubicBezTo>
                      <a:pt x="51061" y="-1203"/>
                      <a:pt x="42341" y="-3070"/>
                      <a:pt x="35339" y="6077"/>
                    </a:cubicBezTo>
                    <a:cubicBezTo>
                      <a:pt x="29747" y="5526"/>
                      <a:pt x="25172" y="6844"/>
                      <a:pt x="22680" y="11881"/>
                    </a:cubicBezTo>
                    <a:cubicBezTo>
                      <a:pt x="21071" y="13135"/>
                      <a:pt x="19466" y="14409"/>
                      <a:pt x="17861" y="15687"/>
                    </a:cubicBezTo>
                    <a:cubicBezTo>
                      <a:pt x="8827" y="20524"/>
                      <a:pt x="10107" y="37082"/>
                      <a:pt x="111" y="41103"/>
                    </a:cubicBezTo>
                    <a:close/>
                    <a:moveTo>
                      <a:pt x="111" y="72083"/>
                    </a:moveTo>
                    <a:cubicBezTo>
                      <a:pt x="5353" y="64328"/>
                      <a:pt x="10815" y="57376"/>
                      <a:pt x="22701" y="74595"/>
                    </a:cubicBezTo>
                    <a:cubicBezTo>
                      <a:pt x="37452" y="79497"/>
                      <a:pt x="56348" y="75208"/>
                      <a:pt x="61985" y="100470"/>
                    </a:cubicBezTo>
                    <a:cubicBezTo>
                      <a:pt x="63126" y="105575"/>
                      <a:pt x="63346" y="109576"/>
                      <a:pt x="56718" y="107401"/>
                    </a:cubicBezTo>
                    <a:cubicBezTo>
                      <a:pt x="56210" y="108761"/>
                      <a:pt x="55706" y="110148"/>
                      <a:pt x="55227" y="111532"/>
                    </a:cubicBezTo>
                    <a:lnTo>
                      <a:pt x="55202" y="111532"/>
                    </a:lnTo>
                    <a:lnTo>
                      <a:pt x="55227" y="111532"/>
                    </a:lnTo>
                    <a:cubicBezTo>
                      <a:pt x="57137" y="113837"/>
                      <a:pt x="59051" y="116175"/>
                      <a:pt x="60993" y="118484"/>
                    </a:cubicBezTo>
                    <a:cubicBezTo>
                      <a:pt x="60595" y="124794"/>
                      <a:pt x="63809" y="128487"/>
                      <a:pt x="69710" y="130224"/>
                    </a:cubicBezTo>
                    <a:cubicBezTo>
                      <a:pt x="84636" y="128244"/>
                      <a:pt x="88358" y="142731"/>
                      <a:pt x="95494" y="152236"/>
                    </a:cubicBezTo>
                    <a:cubicBezTo>
                      <a:pt x="102435" y="152962"/>
                      <a:pt x="110115" y="158282"/>
                      <a:pt x="114427" y="148604"/>
                    </a:cubicBezTo>
                    <a:cubicBezTo>
                      <a:pt x="118352" y="139814"/>
                      <a:pt x="127861" y="140252"/>
                      <a:pt x="137529" y="144140"/>
                    </a:cubicBezTo>
                    <a:cubicBezTo>
                      <a:pt x="150829" y="150633"/>
                      <a:pt x="158644" y="132533"/>
                      <a:pt x="172891" y="143044"/>
                    </a:cubicBezTo>
                    <a:cubicBezTo>
                      <a:pt x="187707" y="146274"/>
                      <a:pt x="202682" y="148210"/>
                      <a:pt x="217320" y="153226"/>
                    </a:cubicBezTo>
                    <a:cubicBezTo>
                      <a:pt x="226109" y="156261"/>
                      <a:pt x="238638" y="161626"/>
                      <a:pt x="237138" y="174835"/>
                    </a:cubicBezTo>
                    <a:cubicBezTo>
                      <a:pt x="235862" y="186231"/>
                      <a:pt x="229194" y="193373"/>
                      <a:pt x="215365" y="186494"/>
                    </a:cubicBezTo>
                    <a:cubicBezTo>
                      <a:pt x="203101" y="180001"/>
                      <a:pt x="190751" y="179275"/>
                      <a:pt x="179474" y="181105"/>
                    </a:cubicBezTo>
                    <a:cubicBezTo>
                      <a:pt x="173111" y="182116"/>
                      <a:pt x="169083" y="179965"/>
                      <a:pt x="164195" y="176264"/>
                    </a:cubicBezTo>
                    <a:lnTo>
                      <a:pt x="154771" y="174048"/>
                    </a:lnTo>
                    <a:cubicBezTo>
                      <a:pt x="147302" y="182116"/>
                      <a:pt x="136627" y="180070"/>
                      <a:pt x="125065" y="176860"/>
                    </a:cubicBezTo>
                    <a:cubicBezTo>
                      <a:pt x="129511" y="185744"/>
                      <a:pt x="139752" y="179433"/>
                      <a:pt x="142328" y="189023"/>
                    </a:cubicBezTo>
                    <a:lnTo>
                      <a:pt x="142726" y="189067"/>
                    </a:lnTo>
                    <a:lnTo>
                      <a:pt x="142726" y="189088"/>
                    </a:lnTo>
                    <a:lnTo>
                      <a:pt x="142572" y="189481"/>
                    </a:lnTo>
                    <a:cubicBezTo>
                      <a:pt x="152256" y="195792"/>
                      <a:pt x="151792" y="200081"/>
                      <a:pt x="142702" y="202654"/>
                    </a:cubicBezTo>
                    <a:cubicBezTo>
                      <a:pt x="136253" y="210721"/>
                      <a:pt x="125305" y="204809"/>
                      <a:pt x="116808" y="206477"/>
                    </a:cubicBezTo>
                    <a:cubicBezTo>
                      <a:pt x="120884" y="211318"/>
                      <a:pt x="124996" y="216107"/>
                      <a:pt x="129048" y="220993"/>
                    </a:cubicBezTo>
                    <a:cubicBezTo>
                      <a:pt x="132746" y="225412"/>
                      <a:pt x="135899" y="230180"/>
                      <a:pt x="134778" y="235614"/>
                    </a:cubicBezTo>
                    <a:cubicBezTo>
                      <a:pt x="134006" y="239417"/>
                      <a:pt x="131116" y="241068"/>
                      <a:pt x="127248" y="240431"/>
                    </a:cubicBezTo>
                    <a:cubicBezTo>
                      <a:pt x="121059" y="239396"/>
                      <a:pt x="118921" y="234295"/>
                      <a:pt x="117011" y="228886"/>
                    </a:cubicBezTo>
                    <a:cubicBezTo>
                      <a:pt x="115686" y="225233"/>
                      <a:pt x="113968" y="221654"/>
                      <a:pt x="112448" y="218022"/>
                    </a:cubicBezTo>
                    <a:cubicBezTo>
                      <a:pt x="109631" y="219142"/>
                      <a:pt x="106811" y="220266"/>
                      <a:pt x="104016" y="221411"/>
                    </a:cubicBezTo>
                    <a:cubicBezTo>
                      <a:pt x="105426" y="228577"/>
                      <a:pt x="106811" y="235748"/>
                      <a:pt x="108221" y="242915"/>
                    </a:cubicBezTo>
                    <a:cubicBezTo>
                      <a:pt x="124996" y="258348"/>
                      <a:pt x="144685" y="263076"/>
                      <a:pt x="163667" y="270400"/>
                    </a:cubicBezTo>
                    <a:cubicBezTo>
                      <a:pt x="165272" y="269236"/>
                      <a:pt x="166901" y="268022"/>
                      <a:pt x="168531" y="266837"/>
                    </a:cubicBezTo>
                    <a:lnTo>
                      <a:pt x="168181" y="257800"/>
                    </a:lnTo>
                    <a:cubicBezTo>
                      <a:pt x="161440" y="252127"/>
                      <a:pt x="148537" y="260154"/>
                      <a:pt x="146664" y="243641"/>
                    </a:cubicBezTo>
                    <a:cubicBezTo>
                      <a:pt x="141556" y="226662"/>
                      <a:pt x="144352" y="220071"/>
                      <a:pt x="161992" y="221918"/>
                    </a:cubicBezTo>
                    <a:cubicBezTo>
                      <a:pt x="176431" y="223407"/>
                      <a:pt x="184184" y="222267"/>
                      <a:pt x="189426" y="207317"/>
                    </a:cubicBezTo>
                    <a:cubicBezTo>
                      <a:pt x="195810" y="189128"/>
                      <a:pt x="229588" y="193393"/>
                      <a:pt x="245396" y="211886"/>
                    </a:cubicBezTo>
                    <a:cubicBezTo>
                      <a:pt x="246521" y="212807"/>
                      <a:pt x="247732" y="213578"/>
                      <a:pt x="248988" y="214240"/>
                    </a:cubicBezTo>
                    <a:cubicBezTo>
                      <a:pt x="250658" y="206611"/>
                      <a:pt x="252308" y="198977"/>
                      <a:pt x="253982" y="191372"/>
                    </a:cubicBezTo>
                    <a:cubicBezTo>
                      <a:pt x="243876" y="177165"/>
                      <a:pt x="240328" y="167011"/>
                      <a:pt x="261557" y="170992"/>
                    </a:cubicBezTo>
                    <a:cubicBezTo>
                      <a:pt x="264731" y="171581"/>
                      <a:pt x="267791" y="169604"/>
                      <a:pt x="270916" y="168813"/>
                    </a:cubicBezTo>
                    <a:cubicBezTo>
                      <a:pt x="284940" y="168594"/>
                      <a:pt x="301016" y="159556"/>
                      <a:pt x="308720" y="186231"/>
                    </a:cubicBezTo>
                    <a:cubicBezTo>
                      <a:pt x="311675" y="190995"/>
                      <a:pt x="312683" y="195483"/>
                      <a:pt x="309379" y="199221"/>
                    </a:cubicBezTo>
                    <a:cubicBezTo>
                      <a:pt x="310639" y="203729"/>
                      <a:pt x="313121" y="207442"/>
                      <a:pt x="317023" y="210198"/>
                    </a:cubicBezTo>
                    <a:cubicBezTo>
                      <a:pt x="319071" y="209208"/>
                      <a:pt x="321099" y="208193"/>
                      <a:pt x="323122" y="207203"/>
                    </a:cubicBezTo>
                    <a:cubicBezTo>
                      <a:pt x="329640" y="197926"/>
                      <a:pt x="340978" y="199180"/>
                      <a:pt x="349300" y="205401"/>
                    </a:cubicBezTo>
                    <a:cubicBezTo>
                      <a:pt x="358680" y="212414"/>
                      <a:pt x="352495" y="220595"/>
                      <a:pt x="349321" y="228046"/>
                    </a:cubicBezTo>
                    <a:cubicBezTo>
                      <a:pt x="346176" y="235505"/>
                      <a:pt x="353112" y="233544"/>
                      <a:pt x="356526" y="234445"/>
                    </a:cubicBezTo>
                    <a:cubicBezTo>
                      <a:pt x="361520" y="233305"/>
                      <a:pt x="359805" y="220420"/>
                      <a:pt x="369733" y="227896"/>
                    </a:cubicBezTo>
                    <a:lnTo>
                      <a:pt x="369977" y="227810"/>
                    </a:lnTo>
                    <a:cubicBezTo>
                      <a:pt x="372073" y="222113"/>
                      <a:pt x="375129" y="217758"/>
                      <a:pt x="382440" y="219300"/>
                    </a:cubicBezTo>
                    <a:cubicBezTo>
                      <a:pt x="386642" y="216370"/>
                      <a:pt x="390856" y="213453"/>
                      <a:pt x="395058" y="210523"/>
                    </a:cubicBezTo>
                    <a:cubicBezTo>
                      <a:pt x="387333" y="198608"/>
                      <a:pt x="376036" y="196563"/>
                      <a:pt x="365202" y="193263"/>
                    </a:cubicBezTo>
                    <a:cubicBezTo>
                      <a:pt x="353836" y="193000"/>
                      <a:pt x="342457" y="190451"/>
                      <a:pt x="331046" y="186296"/>
                    </a:cubicBezTo>
                    <a:cubicBezTo>
                      <a:pt x="316470" y="174024"/>
                      <a:pt x="321867" y="166837"/>
                      <a:pt x="331818" y="160806"/>
                    </a:cubicBezTo>
                    <a:cubicBezTo>
                      <a:pt x="325942" y="158854"/>
                      <a:pt x="320895" y="155685"/>
                      <a:pt x="318099" y="149180"/>
                    </a:cubicBezTo>
                    <a:cubicBezTo>
                      <a:pt x="313325" y="143174"/>
                      <a:pt x="306806" y="135719"/>
                      <a:pt x="312049" y="130334"/>
                    </a:cubicBezTo>
                    <a:cubicBezTo>
                      <a:pt x="316958" y="125318"/>
                      <a:pt x="325788" y="126028"/>
                      <a:pt x="333603" y="131036"/>
                    </a:cubicBezTo>
                    <a:cubicBezTo>
                      <a:pt x="338690" y="134290"/>
                      <a:pt x="343290" y="138645"/>
                      <a:pt x="348118" y="142492"/>
                    </a:cubicBezTo>
                    <a:lnTo>
                      <a:pt x="348118" y="142512"/>
                    </a:lnTo>
                    <a:cubicBezTo>
                      <a:pt x="383984" y="148409"/>
                      <a:pt x="391315" y="154013"/>
                      <a:pt x="395342" y="178488"/>
                    </a:cubicBezTo>
                    <a:cubicBezTo>
                      <a:pt x="406066" y="190049"/>
                      <a:pt x="417689" y="191263"/>
                      <a:pt x="429668" y="189351"/>
                    </a:cubicBezTo>
                    <a:cubicBezTo>
                      <a:pt x="437487" y="188097"/>
                      <a:pt x="445106" y="190382"/>
                      <a:pt x="450743" y="198275"/>
                    </a:cubicBezTo>
                    <a:cubicBezTo>
                      <a:pt x="457281" y="207511"/>
                      <a:pt x="449243" y="210941"/>
                      <a:pt x="446447" y="216370"/>
                    </a:cubicBezTo>
                    <a:cubicBezTo>
                      <a:pt x="443079" y="232424"/>
                      <a:pt x="435065" y="228756"/>
                      <a:pt x="425243" y="217296"/>
                    </a:cubicBezTo>
                    <a:cubicBezTo>
                      <a:pt x="419477" y="216021"/>
                      <a:pt x="413726" y="214747"/>
                      <a:pt x="407960" y="213473"/>
                    </a:cubicBezTo>
                    <a:cubicBezTo>
                      <a:pt x="403600" y="216703"/>
                      <a:pt x="399219" y="219933"/>
                      <a:pt x="394838" y="223168"/>
                    </a:cubicBezTo>
                    <a:cubicBezTo>
                      <a:pt x="401487" y="233987"/>
                      <a:pt x="404242" y="244587"/>
                      <a:pt x="399613" y="254785"/>
                    </a:cubicBezTo>
                    <a:cubicBezTo>
                      <a:pt x="399902" y="255118"/>
                      <a:pt x="400142" y="255426"/>
                      <a:pt x="400341" y="255730"/>
                    </a:cubicBezTo>
                    <a:cubicBezTo>
                      <a:pt x="408070" y="265141"/>
                      <a:pt x="413840" y="251843"/>
                      <a:pt x="421236" y="257536"/>
                    </a:cubicBezTo>
                    <a:cubicBezTo>
                      <a:pt x="428173" y="256351"/>
                      <a:pt x="434252" y="252370"/>
                      <a:pt x="442290" y="254919"/>
                    </a:cubicBezTo>
                    <a:cubicBezTo>
                      <a:pt x="443497" y="248876"/>
                      <a:pt x="440482" y="237481"/>
                      <a:pt x="450389" y="240825"/>
                    </a:cubicBezTo>
                    <a:cubicBezTo>
                      <a:pt x="459504" y="243905"/>
                      <a:pt x="457411" y="252500"/>
                      <a:pt x="454973" y="258944"/>
                    </a:cubicBezTo>
                    <a:cubicBezTo>
                      <a:pt x="456050" y="270445"/>
                      <a:pt x="453912" y="279373"/>
                      <a:pt x="471988" y="286471"/>
                    </a:cubicBezTo>
                    <a:cubicBezTo>
                      <a:pt x="483065" y="290829"/>
                      <a:pt x="499710" y="302395"/>
                      <a:pt x="508431" y="316006"/>
                    </a:cubicBezTo>
                    <a:cubicBezTo>
                      <a:pt x="513824" y="324406"/>
                      <a:pt x="516335" y="335968"/>
                      <a:pt x="515323" y="346438"/>
                    </a:cubicBezTo>
                    <a:cubicBezTo>
                      <a:pt x="514819" y="351734"/>
                      <a:pt x="514222" y="356880"/>
                      <a:pt x="509089" y="357626"/>
                    </a:cubicBezTo>
                    <a:cubicBezTo>
                      <a:pt x="503278" y="358482"/>
                      <a:pt x="500482" y="352574"/>
                      <a:pt x="497597" y="347822"/>
                    </a:cubicBezTo>
                    <a:cubicBezTo>
                      <a:pt x="483659" y="344940"/>
                      <a:pt x="491652" y="357845"/>
                      <a:pt x="489498" y="363454"/>
                    </a:cubicBezTo>
                    <a:cubicBezTo>
                      <a:pt x="493278" y="369521"/>
                      <a:pt x="498983" y="374975"/>
                      <a:pt x="498190" y="382519"/>
                    </a:cubicBezTo>
                    <a:cubicBezTo>
                      <a:pt x="503697" y="388456"/>
                      <a:pt x="509203" y="394389"/>
                      <a:pt x="514705" y="400330"/>
                    </a:cubicBezTo>
                    <a:cubicBezTo>
                      <a:pt x="521264" y="404133"/>
                      <a:pt x="523357" y="408795"/>
                      <a:pt x="519793" y="414530"/>
                    </a:cubicBezTo>
                    <a:cubicBezTo>
                      <a:pt x="520256" y="427114"/>
                      <a:pt x="518688" y="439134"/>
                      <a:pt x="504006" y="437068"/>
                    </a:cubicBezTo>
                    <a:cubicBezTo>
                      <a:pt x="493371" y="435599"/>
                      <a:pt x="482732" y="429812"/>
                      <a:pt x="482188" y="414931"/>
                    </a:cubicBezTo>
                    <a:cubicBezTo>
                      <a:pt x="475800" y="402266"/>
                      <a:pt x="465254" y="402310"/>
                      <a:pt x="455587" y="400768"/>
                    </a:cubicBezTo>
                    <a:cubicBezTo>
                      <a:pt x="448585" y="399669"/>
                      <a:pt x="445041" y="403719"/>
                      <a:pt x="447858" y="411234"/>
                    </a:cubicBezTo>
                    <a:cubicBezTo>
                      <a:pt x="452811" y="424472"/>
                      <a:pt x="450015" y="437645"/>
                      <a:pt x="456972" y="451037"/>
                    </a:cubicBezTo>
                    <a:cubicBezTo>
                      <a:pt x="462300" y="461279"/>
                      <a:pt x="460869" y="470670"/>
                      <a:pt x="450897" y="474058"/>
                    </a:cubicBezTo>
                    <a:cubicBezTo>
                      <a:pt x="441518" y="477244"/>
                      <a:pt x="432245" y="475836"/>
                      <a:pt x="426344" y="462951"/>
                    </a:cubicBezTo>
                    <a:cubicBezTo>
                      <a:pt x="424296" y="458512"/>
                      <a:pt x="422910" y="454113"/>
                      <a:pt x="417607" y="453277"/>
                    </a:cubicBezTo>
                    <a:cubicBezTo>
                      <a:pt x="412674" y="452510"/>
                      <a:pt x="412097" y="456308"/>
                      <a:pt x="412605" y="460025"/>
                    </a:cubicBezTo>
                    <a:cubicBezTo>
                      <a:pt x="413637" y="467967"/>
                      <a:pt x="414348" y="475527"/>
                      <a:pt x="404925" y="475771"/>
                    </a:cubicBezTo>
                    <a:cubicBezTo>
                      <a:pt x="395671" y="475990"/>
                      <a:pt x="390429" y="469112"/>
                      <a:pt x="386561" y="460598"/>
                    </a:cubicBezTo>
                    <a:cubicBezTo>
                      <a:pt x="377726" y="453058"/>
                      <a:pt x="370988" y="443781"/>
                      <a:pt x="365027" y="433883"/>
                    </a:cubicBezTo>
                    <a:cubicBezTo>
                      <a:pt x="359232" y="427816"/>
                      <a:pt x="351572" y="422731"/>
                      <a:pt x="352430" y="413146"/>
                    </a:cubicBezTo>
                    <a:cubicBezTo>
                      <a:pt x="352430" y="411717"/>
                      <a:pt x="352450" y="410309"/>
                      <a:pt x="352450" y="408885"/>
                    </a:cubicBezTo>
                    <a:cubicBezTo>
                      <a:pt x="341177" y="403053"/>
                      <a:pt x="330827" y="397932"/>
                      <a:pt x="318213" y="399973"/>
                    </a:cubicBezTo>
                    <a:cubicBezTo>
                      <a:pt x="306079" y="401933"/>
                      <a:pt x="294628" y="393602"/>
                      <a:pt x="291637" y="377329"/>
                    </a:cubicBezTo>
                    <a:cubicBezTo>
                      <a:pt x="285606" y="362025"/>
                      <a:pt x="277255" y="350719"/>
                      <a:pt x="260748" y="353381"/>
                    </a:cubicBezTo>
                    <a:cubicBezTo>
                      <a:pt x="261004" y="354790"/>
                      <a:pt x="261163" y="356173"/>
                      <a:pt x="261143" y="357561"/>
                    </a:cubicBezTo>
                    <a:cubicBezTo>
                      <a:pt x="262264" y="373522"/>
                      <a:pt x="249451" y="370904"/>
                      <a:pt x="240662" y="369922"/>
                    </a:cubicBezTo>
                    <a:cubicBezTo>
                      <a:pt x="230466" y="368774"/>
                      <a:pt x="220493" y="367674"/>
                      <a:pt x="210700" y="368575"/>
                    </a:cubicBezTo>
                    <a:cubicBezTo>
                      <a:pt x="198273" y="376139"/>
                      <a:pt x="186537" y="370511"/>
                      <a:pt x="175423" y="351628"/>
                    </a:cubicBezTo>
                    <a:lnTo>
                      <a:pt x="155738" y="347359"/>
                    </a:lnTo>
                    <a:cubicBezTo>
                      <a:pt x="149265" y="347225"/>
                      <a:pt x="144331" y="350131"/>
                      <a:pt x="139313" y="353142"/>
                    </a:cubicBezTo>
                    <a:cubicBezTo>
                      <a:pt x="122778" y="363060"/>
                      <a:pt x="109054" y="374273"/>
                      <a:pt x="82372" y="361871"/>
                    </a:cubicBezTo>
                    <a:cubicBezTo>
                      <a:pt x="54739" y="349011"/>
                      <a:pt x="20982" y="381200"/>
                      <a:pt x="22632" y="411388"/>
                    </a:cubicBezTo>
                    <a:cubicBezTo>
                      <a:pt x="23209" y="421988"/>
                      <a:pt x="30983" y="426956"/>
                      <a:pt x="38224" y="433355"/>
                    </a:cubicBezTo>
                    <a:cubicBezTo>
                      <a:pt x="53857" y="447206"/>
                      <a:pt x="69933" y="460025"/>
                      <a:pt x="78963" y="481156"/>
                    </a:cubicBezTo>
                    <a:cubicBezTo>
                      <a:pt x="85895" y="497364"/>
                      <a:pt x="104170" y="494966"/>
                      <a:pt x="116365" y="503634"/>
                    </a:cubicBezTo>
                    <a:cubicBezTo>
                      <a:pt x="132640" y="515391"/>
                      <a:pt x="126565" y="522805"/>
                      <a:pt x="116987" y="529509"/>
                    </a:cubicBezTo>
                    <a:cubicBezTo>
                      <a:pt x="111326" y="539821"/>
                      <a:pt x="99237" y="549142"/>
                      <a:pt x="119360" y="563419"/>
                    </a:cubicBezTo>
                    <a:cubicBezTo>
                      <a:pt x="120551" y="564275"/>
                      <a:pt x="120156" y="567724"/>
                      <a:pt x="121034" y="569814"/>
                    </a:cubicBezTo>
                    <a:cubicBezTo>
                      <a:pt x="123789" y="576364"/>
                      <a:pt x="111326" y="580284"/>
                      <a:pt x="120640" y="586700"/>
                    </a:cubicBezTo>
                    <a:cubicBezTo>
                      <a:pt x="130283" y="593343"/>
                      <a:pt x="129869" y="579927"/>
                      <a:pt x="135550" y="578150"/>
                    </a:cubicBezTo>
                    <a:cubicBezTo>
                      <a:pt x="153422" y="572566"/>
                      <a:pt x="157189" y="553764"/>
                      <a:pt x="165885" y="539715"/>
                    </a:cubicBezTo>
                    <a:cubicBezTo>
                      <a:pt x="171680" y="530369"/>
                      <a:pt x="178682" y="521620"/>
                      <a:pt x="189666" y="521376"/>
                    </a:cubicBezTo>
                    <a:cubicBezTo>
                      <a:pt x="205917" y="520999"/>
                      <a:pt x="216198" y="511767"/>
                      <a:pt x="227914" y="504267"/>
                    </a:cubicBezTo>
                    <a:lnTo>
                      <a:pt x="227934" y="496658"/>
                    </a:lnTo>
                    <a:cubicBezTo>
                      <a:pt x="215495" y="465191"/>
                      <a:pt x="217364" y="460468"/>
                      <a:pt x="245445" y="452177"/>
                    </a:cubicBezTo>
                    <a:cubicBezTo>
                      <a:pt x="252572" y="448245"/>
                      <a:pt x="252528" y="433619"/>
                      <a:pt x="266117" y="439292"/>
                    </a:cubicBezTo>
                    <a:cubicBezTo>
                      <a:pt x="266385" y="437288"/>
                      <a:pt x="266641" y="435291"/>
                      <a:pt x="266909" y="433270"/>
                    </a:cubicBezTo>
                    <a:cubicBezTo>
                      <a:pt x="264861" y="421242"/>
                      <a:pt x="275362" y="427134"/>
                      <a:pt x="279945" y="424602"/>
                    </a:cubicBezTo>
                    <a:cubicBezTo>
                      <a:pt x="290381" y="426517"/>
                      <a:pt x="300841" y="428059"/>
                      <a:pt x="311276" y="430474"/>
                    </a:cubicBezTo>
                    <a:cubicBezTo>
                      <a:pt x="332895" y="435465"/>
                      <a:pt x="342738" y="452441"/>
                      <a:pt x="336463" y="472675"/>
                    </a:cubicBezTo>
                    <a:cubicBezTo>
                      <a:pt x="336752" y="473308"/>
                      <a:pt x="336796" y="473900"/>
                      <a:pt x="336601" y="474476"/>
                    </a:cubicBezTo>
                    <a:cubicBezTo>
                      <a:pt x="336179" y="475527"/>
                      <a:pt x="335760" y="476035"/>
                      <a:pt x="335342" y="475925"/>
                    </a:cubicBezTo>
                    <a:cubicBezTo>
                      <a:pt x="335191" y="483863"/>
                      <a:pt x="325479" y="491955"/>
                      <a:pt x="340783" y="499649"/>
                    </a:cubicBezTo>
                    <a:cubicBezTo>
                      <a:pt x="344900" y="501698"/>
                      <a:pt x="344676" y="507128"/>
                      <a:pt x="343554" y="509701"/>
                    </a:cubicBezTo>
                    <a:cubicBezTo>
                      <a:pt x="339503" y="518872"/>
                      <a:pt x="340360" y="527074"/>
                      <a:pt x="351702" y="531932"/>
                    </a:cubicBezTo>
                    <a:cubicBezTo>
                      <a:pt x="362930" y="536745"/>
                      <a:pt x="372976" y="534610"/>
                      <a:pt x="377726" y="524696"/>
                    </a:cubicBezTo>
                    <a:cubicBezTo>
                      <a:pt x="382355" y="515111"/>
                      <a:pt x="389446" y="509831"/>
                      <a:pt x="399264" y="507392"/>
                    </a:cubicBezTo>
                    <a:cubicBezTo>
                      <a:pt x="405144" y="502551"/>
                      <a:pt x="411593" y="503565"/>
                      <a:pt x="417563" y="510647"/>
                    </a:cubicBezTo>
                    <a:cubicBezTo>
                      <a:pt x="422886" y="516981"/>
                      <a:pt x="420927" y="522935"/>
                      <a:pt x="419363" y="529115"/>
                    </a:cubicBezTo>
                    <a:cubicBezTo>
                      <a:pt x="415864" y="543100"/>
                      <a:pt x="401576" y="553833"/>
                      <a:pt x="415445" y="573292"/>
                    </a:cubicBezTo>
                    <a:cubicBezTo>
                      <a:pt x="416835" y="575289"/>
                      <a:pt x="419477" y="577622"/>
                      <a:pt x="419363" y="579205"/>
                    </a:cubicBezTo>
                    <a:cubicBezTo>
                      <a:pt x="417185" y="619709"/>
                      <a:pt x="455737" y="629514"/>
                      <a:pt x="476218" y="651594"/>
                    </a:cubicBezTo>
                    <a:cubicBezTo>
                      <a:pt x="494801" y="671621"/>
                      <a:pt x="498763" y="679473"/>
                      <a:pt x="479233" y="689278"/>
                    </a:cubicBezTo>
                    <a:cubicBezTo>
                      <a:pt x="474958" y="691433"/>
                      <a:pt x="471837" y="694448"/>
                      <a:pt x="472276" y="700491"/>
                    </a:cubicBezTo>
                    <a:cubicBezTo>
                      <a:pt x="472496" y="703465"/>
                      <a:pt x="472406" y="706452"/>
                      <a:pt x="472057" y="709289"/>
                    </a:cubicBezTo>
                    <a:cubicBezTo>
                      <a:pt x="470407" y="722441"/>
                      <a:pt x="447683" y="721820"/>
                      <a:pt x="453140" y="732972"/>
                    </a:cubicBezTo>
                    <a:cubicBezTo>
                      <a:pt x="457700" y="742269"/>
                      <a:pt x="472012" y="750296"/>
                      <a:pt x="477937" y="763092"/>
                    </a:cubicBezTo>
                    <a:cubicBezTo>
                      <a:pt x="482582" y="773184"/>
                      <a:pt x="483504" y="783037"/>
                      <a:pt x="473292" y="783898"/>
                    </a:cubicBezTo>
                    <a:cubicBezTo>
                      <a:pt x="464133" y="784640"/>
                      <a:pt x="459618" y="790845"/>
                      <a:pt x="452657" y="793877"/>
                    </a:cubicBezTo>
                    <a:cubicBezTo>
                      <a:pt x="443700" y="797813"/>
                      <a:pt x="431367" y="801745"/>
                      <a:pt x="423593" y="791109"/>
                    </a:cubicBezTo>
                    <a:cubicBezTo>
                      <a:pt x="415994" y="780704"/>
                      <a:pt x="407651" y="773805"/>
                      <a:pt x="398138" y="768939"/>
                    </a:cubicBezTo>
                    <a:cubicBezTo>
                      <a:pt x="369603" y="754407"/>
                      <a:pt x="366015" y="738994"/>
                      <a:pt x="391270" y="747808"/>
                    </a:cubicBezTo>
                    <a:cubicBezTo>
                      <a:pt x="399150" y="750564"/>
                      <a:pt x="396712" y="733410"/>
                      <a:pt x="402653" y="728857"/>
                    </a:cubicBezTo>
                    <a:cubicBezTo>
                      <a:pt x="431651" y="706781"/>
                      <a:pt x="438897" y="675095"/>
                      <a:pt x="392502" y="646185"/>
                    </a:cubicBezTo>
                    <a:cubicBezTo>
                      <a:pt x="358216" y="624810"/>
                      <a:pt x="302401" y="620671"/>
                      <a:pt x="284216" y="618236"/>
                    </a:cubicBezTo>
                    <a:cubicBezTo>
                      <a:pt x="258936" y="614848"/>
                      <a:pt x="249407" y="671816"/>
                      <a:pt x="264442" y="676742"/>
                    </a:cubicBezTo>
                    <a:cubicBezTo>
                      <a:pt x="298553" y="699062"/>
                      <a:pt x="300487" y="704078"/>
                      <a:pt x="280648" y="721820"/>
                    </a:cubicBezTo>
                    <a:cubicBezTo>
                      <a:pt x="286573" y="728569"/>
                      <a:pt x="297911" y="733479"/>
                      <a:pt x="292803" y="744335"/>
                    </a:cubicBezTo>
                    <a:cubicBezTo>
                      <a:pt x="292978" y="744737"/>
                      <a:pt x="293136" y="745130"/>
                      <a:pt x="293286" y="745548"/>
                    </a:cubicBezTo>
                    <a:cubicBezTo>
                      <a:pt x="311211" y="751177"/>
                      <a:pt x="325768" y="737899"/>
                      <a:pt x="345009" y="747415"/>
                    </a:cubicBezTo>
                    <a:cubicBezTo>
                      <a:pt x="355998" y="752849"/>
                      <a:pt x="365246" y="755531"/>
                      <a:pt x="365490" y="770770"/>
                    </a:cubicBezTo>
                    <a:cubicBezTo>
                      <a:pt x="365726" y="784993"/>
                      <a:pt x="359057" y="787457"/>
                      <a:pt x="347122" y="783914"/>
                    </a:cubicBezTo>
                    <a:cubicBezTo>
                      <a:pt x="341267" y="782157"/>
                      <a:pt x="335959" y="781873"/>
                      <a:pt x="331904" y="786138"/>
                    </a:cubicBezTo>
                    <a:cubicBezTo>
                      <a:pt x="322988" y="795435"/>
                      <a:pt x="313260" y="798008"/>
                      <a:pt x="298748" y="787590"/>
                    </a:cubicBezTo>
                    <a:cubicBezTo>
                      <a:pt x="289129" y="780639"/>
                      <a:pt x="284460" y="789307"/>
                      <a:pt x="279372" y="795528"/>
                    </a:cubicBezTo>
                    <a:cubicBezTo>
                      <a:pt x="268429" y="808965"/>
                      <a:pt x="254291" y="807074"/>
                      <a:pt x="241958" y="791523"/>
                    </a:cubicBezTo>
                    <a:cubicBezTo>
                      <a:pt x="237407" y="786207"/>
                      <a:pt x="237163" y="781893"/>
                      <a:pt x="242161" y="778837"/>
                    </a:cubicBezTo>
                    <a:cubicBezTo>
                      <a:pt x="240072" y="778086"/>
                      <a:pt x="237996" y="777344"/>
                      <a:pt x="235907" y="776597"/>
                    </a:cubicBezTo>
                    <a:cubicBezTo>
                      <a:pt x="221639" y="787765"/>
                      <a:pt x="207063" y="795504"/>
                      <a:pt x="184607" y="788666"/>
                    </a:cubicBezTo>
                    <a:cubicBezTo>
                      <a:pt x="171969" y="784843"/>
                      <a:pt x="163159" y="795658"/>
                      <a:pt x="159700" y="808238"/>
                    </a:cubicBezTo>
                    <a:cubicBezTo>
                      <a:pt x="154332" y="827941"/>
                      <a:pt x="142109" y="834576"/>
                      <a:pt x="121124" y="825895"/>
                    </a:cubicBezTo>
                    <a:cubicBezTo>
                      <a:pt x="91333" y="805771"/>
                      <a:pt x="86468" y="807467"/>
                      <a:pt x="77878" y="838646"/>
                    </a:cubicBezTo>
                    <a:cubicBezTo>
                      <a:pt x="75037" y="848982"/>
                      <a:pt x="71977" y="859359"/>
                      <a:pt x="59916" y="862350"/>
                    </a:cubicBezTo>
                    <a:cubicBezTo>
                      <a:pt x="52736" y="864127"/>
                      <a:pt x="47733" y="865779"/>
                      <a:pt x="41378" y="856960"/>
                    </a:cubicBezTo>
                    <a:cubicBezTo>
                      <a:pt x="38180" y="852496"/>
                      <a:pt x="34461" y="844827"/>
                      <a:pt x="27435" y="847858"/>
                    </a:cubicBezTo>
                    <a:cubicBezTo>
                      <a:pt x="21685" y="850342"/>
                      <a:pt x="21754" y="856810"/>
                      <a:pt x="22725" y="862703"/>
                    </a:cubicBezTo>
                    <a:cubicBezTo>
                      <a:pt x="26135" y="884008"/>
                      <a:pt x="15610" y="899640"/>
                      <a:pt x="11891" y="917784"/>
                    </a:cubicBezTo>
                    <a:cubicBezTo>
                      <a:pt x="10132" y="926424"/>
                      <a:pt x="5906" y="932714"/>
                      <a:pt x="111" y="937222"/>
                    </a:cubicBezTo>
                    <a:lnTo>
                      <a:pt x="111" y="224795"/>
                    </a:lnTo>
                    <a:cubicBezTo>
                      <a:pt x="3284" y="225233"/>
                      <a:pt x="6475" y="225457"/>
                      <a:pt x="9555" y="226731"/>
                    </a:cubicBezTo>
                    <a:cubicBezTo>
                      <a:pt x="9668" y="224949"/>
                      <a:pt x="9774" y="223188"/>
                      <a:pt x="9888" y="221431"/>
                    </a:cubicBezTo>
                    <a:cubicBezTo>
                      <a:pt x="9555" y="199046"/>
                      <a:pt x="24883" y="205531"/>
                      <a:pt x="38533" y="208830"/>
                    </a:cubicBezTo>
                    <a:cubicBezTo>
                      <a:pt x="51256" y="211906"/>
                      <a:pt x="60774" y="225806"/>
                      <a:pt x="73985" y="227238"/>
                    </a:cubicBezTo>
                    <a:cubicBezTo>
                      <a:pt x="81909" y="226313"/>
                      <a:pt x="85062" y="220441"/>
                      <a:pt x="86798" y="213140"/>
                    </a:cubicBezTo>
                    <a:cubicBezTo>
                      <a:pt x="80674" y="209273"/>
                      <a:pt x="82392" y="199002"/>
                      <a:pt x="73960" y="197025"/>
                    </a:cubicBezTo>
                    <a:cubicBezTo>
                      <a:pt x="67666" y="206197"/>
                      <a:pt x="57340" y="200694"/>
                      <a:pt x="48156" y="199334"/>
                    </a:cubicBezTo>
                    <a:lnTo>
                      <a:pt x="48180" y="199334"/>
                    </a:lnTo>
                    <a:lnTo>
                      <a:pt x="48156" y="199334"/>
                    </a:lnTo>
                    <a:cubicBezTo>
                      <a:pt x="33291" y="194826"/>
                      <a:pt x="19048" y="201550"/>
                      <a:pt x="3345" y="190049"/>
                    </a:cubicBezTo>
                    <a:cubicBezTo>
                      <a:pt x="2224" y="189242"/>
                      <a:pt x="1167" y="188406"/>
                      <a:pt x="111" y="187570"/>
                    </a:cubicBezTo>
                    <a:lnTo>
                      <a:pt x="111" y="153242"/>
                    </a:lnTo>
                    <a:cubicBezTo>
                      <a:pt x="8941" y="154869"/>
                      <a:pt x="17812" y="166086"/>
                      <a:pt x="26663" y="159090"/>
                    </a:cubicBezTo>
                    <a:cubicBezTo>
                      <a:pt x="26821" y="157686"/>
                      <a:pt x="27610" y="155839"/>
                      <a:pt x="26996" y="154983"/>
                    </a:cubicBezTo>
                    <a:cubicBezTo>
                      <a:pt x="8214" y="128682"/>
                      <a:pt x="8193" y="128706"/>
                      <a:pt x="31113" y="114783"/>
                    </a:cubicBezTo>
                    <a:cubicBezTo>
                      <a:pt x="31048" y="111025"/>
                      <a:pt x="30983" y="107247"/>
                      <a:pt x="30893" y="103489"/>
                    </a:cubicBezTo>
                    <a:lnTo>
                      <a:pt x="31267" y="101967"/>
                    </a:lnTo>
                    <a:cubicBezTo>
                      <a:pt x="22656" y="103286"/>
                      <a:pt x="14070" y="104609"/>
                      <a:pt x="5459" y="105924"/>
                    </a:cubicBezTo>
                    <a:cubicBezTo>
                      <a:pt x="3943" y="108192"/>
                      <a:pt x="2399" y="110477"/>
                      <a:pt x="883" y="112742"/>
                    </a:cubicBezTo>
                    <a:cubicBezTo>
                      <a:pt x="615" y="114081"/>
                      <a:pt x="375" y="115335"/>
                      <a:pt x="111" y="116568"/>
                    </a:cubicBezTo>
                    <a:close/>
                    <a:moveTo>
                      <a:pt x="111" y="1215684"/>
                    </a:moveTo>
                    <a:lnTo>
                      <a:pt x="111" y="1261967"/>
                    </a:lnTo>
                    <a:cubicBezTo>
                      <a:pt x="12594" y="1265311"/>
                      <a:pt x="25013" y="1269487"/>
                      <a:pt x="37497" y="1272656"/>
                    </a:cubicBezTo>
                    <a:cubicBezTo>
                      <a:pt x="47583" y="1275229"/>
                      <a:pt x="57027" y="1272457"/>
                      <a:pt x="55552" y="1263594"/>
                    </a:cubicBezTo>
                    <a:cubicBezTo>
                      <a:pt x="53748" y="1252690"/>
                      <a:pt x="57340" y="1236044"/>
                      <a:pt x="40845" y="1230500"/>
                    </a:cubicBezTo>
                    <a:cubicBezTo>
                      <a:pt x="29658" y="1226738"/>
                      <a:pt x="19308" y="1217750"/>
                      <a:pt x="7267" y="1218318"/>
                    </a:cubicBezTo>
                    <a:cubicBezTo>
                      <a:pt x="4776" y="1217003"/>
                      <a:pt x="2399" y="1216167"/>
                      <a:pt x="111" y="1215684"/>
                    </a:cubicBezTo>
                    <a:close/>
                    <a:moveTo>
                      <a:pt x="111" y="1426200"/>
                    </a:moveTo>
                    <a:lnTo>
                      <a:pt x="111" y="2027361"/>
                    </a:lnTo>
                    <a:cubicBezTo>
                      <a:pt x="3260" y="2032174"/>
                      <a:pt x="5906" y="2037454"/>
                      <a:pt x="7880" y="2043257"/>
                    </a:cubicBezTo>
                    <a:cubicBezTo>
                      <a:pt x="12838" y="2057663"/>
                      <a:pt x="19088" y="2071538"/>
                      <a:pt x="24859" y="2085612"/>
                    </a:cubicBezTo>
                    <a:cubicBezTo>
                      <a:pt x="25033" y="2086951"/>
                      <a:pt x="25785" y="2088623"/>
                      <a:pt x="26821" y="2090469"/>
                    </a:cubicBezTo>
                    <a:cubicBezTo>
                      <a:pt x="29170" y="2107355"/>
                      <a:pt x="26687" y="2122216"/>
                      <a:pt x="18540" y="2134732"/>
                    </a:cubicBezTo>
                    <a:cubicBezTo>
                      <a:pt x="8344" y="2150364"/>
                      <a:pt x="3963" y="2167672"/>
                      <a:pt x="9002" y="2190077"/>
                    </a:cubicBezTo>
                    <a:cubicBezTo>
                      <a:pt x="12261" y="2204564"/>
                      <a:pt x="14269" y="2219340"/>
                      <a:pt x="11956" y="2234099"/>
                    </a:cubicBezTo>
                    <a:cubicBezTo>
                      <a:pt x="9270" y="2251225"/>
                      <a:pt x="12176" y="2269896"/>
                      <a:pt x="23778" y="2288166"/>
                    </a:cubicBezTo>
                    <a:cubicBezTo>
                      <a:pt x="31113" y="2299711"/>
                      <a:pt x="33466" y="2311411"/>
                      <a:pt x="27874" y="2323788"/>
                    </a:cubicBezTo>
                    <a:cubicBezTo>
                      <a:pt x="19661" y="2341977"/>
                      <a:pt x="15216" y="2362004"/>
                      <a:pt x="23184" y="2386170"/>
                    </a:cubicBezTo>
                    <a:cubicBezTo>
                      <a:pt x="26797" y="2397119"/>
                      <a:pt x="26732" y="2408774"/>
                      <a:pt x="17134" y="2416334"/>
                    </a:cubicBezTo>
                    <a:cubicBezTo>
                      <a:pt x="10632" y="2421439"/>
                      <a:pt x="11936" y="2432806"/>
                      <a:pt x="15744" y="2440833"/>
                    </a:cubicBezTo>
                    <a:cubicBezTo>
                      <a:pt x="22457" y="2455057"/>
                      <a:pt x="27435" y="2469747"/>
                      <a:pt x="33640" y="2483971"/>
                    </a:cubicBezTo>
                    <a:cubicBezTo>
                      <a:pt x="48505" y="2518080"/>
                      <a:pt x="77614" y="2552444"/>
                      <a:pt x="59051" y="2589057"/>
                    </a:cubicBezTo>
                    <a:cubicBezTo>
                      <a:pt x="57157" y="2588156"/>
                      <a:pt x="54959" y="2587604"/>
                      <a:pt x="53333" y="2586196"/>
                    </a:cubicBezTo>
                    <a:cubicBezTo>
                      <a:pt x="48989" y="2582458"/>
                      <a:pt x="46218" y="2573969"/>
                      <a:pt x="39390" y="2578879"/>
                    </a:cubicBezTo>
                    <a:cubicBezTo>
                      <a:pt x="33734" y="2582941"/>
                      <a:pt x="40362" y="2588131"/>
                      <a:pt x="41414" y="2592664"/>
                    </a:cubicBezTo>
                    <a:cubicBezTo>
                      <a:pt x="44807" y="2607262"/>
                      <a:pt x="49038" y="2621818"/>
                      <a:pt x="52423" y="2636419"/>
                    </a:cubicBezTo>
                    <a:cubicBezTo>
                      <a:pt x="53508" y="2640928"/>
                      <a:pt x="52825" y="2645437"/>
                      <a:pt x="59164" y="2646646"/>
                    </a:cubicBezTo>
                    <a:cubicBezTo>
                      <a:pt x="65902" y="2647920"/>
                      <a:pt x="67909" y="2643387"/>
                      <a:pt x="67597" y="2638136"/>
                    </a:cubicBezTo>
                    <a:cubicBezTo>
                      <a:pt x="67024" y="2629163"/>
                      <a:pt x="63126" y="2619534"/>
                      <a:pt x="67422" y="2610557"/>
                    </a:cubicBezTo>
                    <a:cubicBezTo>
                      <a:pt x="80454" y="2627362"/>
                      <a:pt x="72152" y="2649462"/>
                      <a:pt x="91024" y="2662870"/>
                    </a:cubicBezTo>
                    <a:cubicBezTo>
                      <a:pt x="92040" y="2664851"/>
                      <a:pt x="92828" y="2666985"/>
                      <a:pt x="94222" y="2668613"/>
                    </a:cubicBezTo>
                    <a:cubicBezTo>
                      <a:pt x="101025" y="2676615"/>
                      <a:pt x="109457" y="2685762"/>
                      <a:pt x="102101" y="2693526"/>
                    </a:cubicBezTo>
                    <a:cubicBezTo>
                      <a:pt x="100053" y="2695660"/>
                      <a:pt x="87281" y="2689366"/>
                      <a:pt x="85014" y="2677252"/>
                    </a:cubicBezTo>
                    <a:cubicBezTo>
                      <a:pt x="84197" y="2672963"/>
                      <a:pt x="75151" y="2665776"/>
                      <a:pt x="68743" y="2667554"/>
                    </a:cubicBezTo>
                    <a:cubicBezTo>
                      <a:pt x="62493" y="2669290"/>
                      <a:pt x="63789" y="2678726"/>
                      <a:pt x="66077" y="2682487"/>
                    </a:cubicBezTo>
                    <a:cubicBezTo>
                      <a:pt x="70262" y="2689386"/>
                      <a:pt x="70372" y="2702628"/>
                      <a:pt x="80544" y="2702295"/>
                    </a:cubicBezTo>
                    <a:cubicBezTo>
                      <a:pt x="95230" y="2701857"/>
                      <a:pt x="98993" y="2711820"/>
                      <a:pt x="99436" y="2722067"/>
                    </a:cubicBezTo>
                    <a:cubicBezTo>
                      <a:pt x="100208" y="2740689"/>
                      <a:pt x="109701" y="2745239"/>
                      <a:pt x="123306" y="2743481"/>
                    </a:cubicBezTo>
                    <a:cubicBezTo>
                      <a:pt x="128747" y="2742779"/>
                      <a:pt x="135286" y="2743023"/>
                      <a:pt x="135367" y="2748294"/>
                    </a:cubicBezTo>
                    <a:cubicBezTo>
                      <a:pt x="135656" y="2761402"/>
                      <a:pt x="149310" y="2766832"/>
                      <a:pt x="151861" y="2777850"/>
                    </a:cubicBezTo>
                    <a:cubicBezTo>
                      <a:pt x="169083" y="2815761"/>
                      <a:pt x="203365" y="2824705"/>
                      <a:pt x="233262" y="2839351"/>
                    </a:cubicBezTo>
                    <a:cubicBezTo>
                      <a:pt x="245351" y="2845243"/>
                      <a:pt x="253344" y="2834493"/>
                      <a:pt x="255128" y="2822420"/>
                    </a:cubicBezTo>
                    <a:cubicBezTo>
                      <a:pt x="257132" y="2809073"/>
                      <a:pt x="248216" y="2803375"/>
                      <a:pt x="236829" y="2800985"/>
                    </a:cubicBezTo>
                    <a:cubicBezTo>
                      <a:pt x="223972" y="2789281"/>
                      <a:pt x="211139" y="2777606"/>
                      <a:pt x="198273" y="2765931"/>
                    </a:cubicBezTo>
                    <a:cubicBezTo>
                      <a:pt x="198562" y="2756451"/>
                      <a:pt x="195128" y="2742909"/>
                      <a:pt x="199797" y="2738181"/>
                    </a:cubicBezTo>
                    <a:cubicBezTo>
                      <a:pt x="218669" y="2719137"/>
                      <a:pt x="206973" y="2695129"/>
                      <a:pt x="197485" y="2672963"/>
                    </a:cubicBezTo>
                    <a:cubicBezTo>
                      <a:pt x="189341" y="2653963"/>
                      <a:pt x="187622" y="2638205"/>
                      <a:pt x="193303" y="2621709"/>
                    </a:cubicBezTo>
                    <a:cubicBezTo>
                      <a:pt x="198411" y="2606868"/>
                      <a:pt x="200874" y="2592263"/>
                      <a:pt x="188614" y="2573575"/>
                    </a:cubicBezTo>
                    <a:cubicBezTo>
                      <a:pt x="179539" y="2559814"/>
                      <a:pt x="185176" y="2549940"/>
                      <a:pt x="201711" y="2554554"/>
                    </a:cubicBezTo>
                    <a:cubicBezTo>
                      <a:pt x="217828" y="2559063"/>
                      <a:pt x="224411" y="2554818"/>
                      <a:pt x="224435" y="2536922"/>
                    </a:cubicBezTo>
                    <a:cubicBezTo>
                      <a:pt x="224435" y="2517861"/>
                      <a:pt x="236610" y="2513482"/>
                      <a:pt x="253011" y="2525441"/>
                    </a:cubicBezTo>
                    <a:cubicBezTo>
                      <a:pt x="261073" y="2531269"/>
                      <a:pt x="267437" y="2532328"/>
                      <a:pt x="274967" y="2530895"/>
                    </a:cubicBezTo>
                    <a:cubicBezTo>
                      <a:pt x="289743" y="2528039"/>
                      <a:pt x="301743" y="2519508"/>
                      <a:pt x="318124" y="2519131"/>
                    </a:cubicBezTo>
                    <a:cubicBezTo>
                      <a:pt x="328848" y="2518867"/>
                      <a:pt x="329047" y="2505256"/>
                      <a:pt x="324683" y="2493999"/>
                    </a:cubicBezTo>
                    <a:cubicBezTo>
                      <a:pt x="320615" y="2483488"/>
                      <a:pt x="313788" y="2474147"/>
                      <a:pt x="303706" y="2468802"/>
                    </a:cubicBezTo>
                    <a:cubicBezTo>
                      <a:pt x="284566" y="2458665"/>
                      <a:pt x="280892" y="2443580"/>
                      <a:pt x="284216" y="2426670"/>
                    </a:cubicBezTo>
                    <a:cubicBezTo>
                      <a:pt x="285687" y="2419110"/>
                      <a:pt x="284704" y="2405982"/>
                      <a:pt x="299585" y="2421042"/>
                    </a:cubicBezTo>
                    <a:cubicBezTo>
                      <a:pt x="312223" y="2433841"/>
                      <a:pt x="328933" y="2433423"/>
                      <a:pt x="342738" y="2433488"/>
                    </a:cubicBezTo>
                    <a:cubicBezTo>
                      <a:pt x="351966" y="2433553"/>
                      <a:pt x="350889" y="2418777"/>
                      <a:pt x="353027" y="2409525"/>
                    </a:cubicBezTo>
                    <a:cubicBezTo>
                      <a:pt x="358505" y="2385488"/>
                      <a:pt x="368875" y="2362880"/>
                      <a:pt x="380855" y="2344546"/>
                    </a:cubicBezTo>
                    <a:cubicBezTo>
                      <a:pt x="393189" y="2325610"/>
                      <a:pt x="397764" y="2305689"/>
                      <a:pt x="399150" y="2283308"/>
                    </a:cubicBezTo>
                    <a:cubicBezTo>
                      <a:pt x="402409" y="2230909"/>
                      <a:pt x="408887" y="2222903"/>
                      <a:pt x="456842" y="2216503"/>
                    </a:cubicBezTo>
                    <a:cubicBezTo>
                      <a:pt x="470647" y="2214636"/>
                      <a:pt x="484740" y="2211820"/>
                      <a:pt x="496545" y="2205842"/>
                    </a:cubicBezTo>
                    <a:cubicBezTo>
                      <a:pt x="513385" y="2197308"/>
                      <a:pt x="524418" y="2183567"/>
                      <a:pt x="516400" y="2157822"/>
                    </a:cubicBezTo>
                    <a:cubicBezTo>
                      <a:pt x="513998" y="2150144"/>
                      <a:pt x="512901" y="2137499"/>
                      <a:pt x="516843" y="2134577"/>
                    </a:cubicBezTo>
                    <a:cubicBezTo>
                      <a:pt x="538706" y="2118260"/>
                      <a:pt x="530517" y="2089654"/>
                      <a:pt x="532253" y="2065138"/>
                    </a:cubicBezTo>
                    <a:cubicBezTo>
                      <a:pt x="532456" y="2064785"/>
                      <a:pt x="532630" y="2064501"/>
                      <a:pt x="532760" y="2064217"/>
                    </a:cubicBezTo>
                    <a:cubicBezTo>
                      <a:pt x="544496" y="2042949"/>
                      <a:pt x="547690" y="2015069"/>
                      <a:pt x="567017" y="2000009"/>
                    </a:cubicBezTo>
                    <a:cubicBezTo>
                      <a:pt x="579241" y="1990485"/>
                      <a:pt x="585784" y="1977649"/>
                      <a:pt x="590733" y="1962869"/>
                    </a:cubicBezTo>
                    <a:cubicBezTo>
                      <a:pt x="592253" y="1957679"/>
                      <a:pt x="594415" y="1952712"/>
                      <a:pt x="595203" y="1947257"/>
                    </a:cubicBezTo>
                    <a:cubicBezTo>
                      <a:pt x="600640" y="1910665"/>
                      <a:pt x="596573" y="1872498"/>
                      <a:pt x="545378" y="1863879"/>
                    </a:cubicBezTo>
                    <a:cubicBezTo>
                      <a:pt x="545025" y="1856623"/>
                      <a:pt x="541615" y="1850268"/>
                      <a:pt x="536662" y="1844331"/>
                    </a:cubicBezTo>
                    <a:cubicBezTo>
                      <a:pt x="523666" y="1828788"/>
                      <a:pt x="508939" y="1814974"/>
                      <a:pt x="490551" y="1812604"/>
                    </a:cubicBezTo>
                    <a:cubicBezTo>
                      <a:pt x="468464" y="1809743"/>
                      <a:pt x="452307" y="1797739"/>
                      <a:pt x="438743" y="1777794"/>
                    </a:cubicBezTo>
                    <a:cubicBezTo>
                      <a:pt x="426917" y="1760400"/>
                      <a:pt x="412893" y="1747755"/>
                      <a:pt x="392786" y="1746063"/>
                    </a:cubicBezTo>
                    <a:cubicBezTo>
                      <a:pt x="372687" y="1744375"/>
                      <a:pt x="360642" y="1727789"/>
                      <a:pt x="352604" y="1710290"/>
                    </a:cubicBezTo>
                    <a:cubicBezTo>
                      <a:pt x="344875" y="1693449"/>
                      <a:pt x="340913" y="1675394"/>
                      <a:pt x="335167" y="1657887"/>
                    </a:cubicBezTo>
                    <a:cubicBezTo>
                      <a:pt x="325548" y="1628693"/>
                      <a:pt x="311561" y="1603119"/>
                      <a:pt x="281416" y="1590340"/>
                    </a:cubicBezTo>
                    <a:cubicBezTo>
                      <a:pt x="269201" y="1585174"/>
                      <a:pt x="257176" y="1579062"/>
                      <a:pt x="245042" y="1573369"/>
                    </a:cubicBezTo>
                    <a:cubicBezTo>
                      <a:pt x="231746" y="1571388"/>
                      <a:pt x="221834" y="1561490"/>
                      <a:pt x="211647" y="1552262"/>
                    </a:cubicBezTo>
                    <a:cubicBezTo>
                      <a:pt x="211423" y="1552043"/>
                      <a:pt x="211183" y="1551800"/>
                      <a:pt x="210875" y="1551556"/>
                    </a:cubicBezTo>
                    <a:cubicBezTo>
                      <a:pt x="202174" y="1541220"/>
                      <a:pt x="204462" y="1526688"/>
                      <a:pt x="193608" y="1517188"/>
                    </a:cubicBezTo>
                    <a:cubicBezTo>
                      <a:pt x="180486" y="1505512"/>
                      <a:pt x="163443" y="1498605"/>
                      <a:pt x="155474" y="1480620"/>
                    </a:cubicBezTo>
                    <a:lnTo>
                      <a:pt x="155474" y="1480595"/>
                    </a:lnTo>
                    <a:cubicBezTo>
                      <a:pt x="156262" y="1473827"/>
                      <a:pt x="152634" y="1469626"/>
                      <a:pt x="146579" y="1466810"/>
                    </a:cubicBezTo>
                    <a:cubicBezTo>
                      <a:pt x="133806" y="1453292"/>
                      <a:pt x="117950" y="1449685"/>
                      <a:pt x="102894" y="1444364"/>
                    </a:cubicBezTo>
                    <a:cubicBezTo>
                      <a:pt x="75476" y="1434710"/>
                      <a:pt x="47717" y="1418218"/>
                      <a:pt x="21226" y="1431918"/>
                    </a:cubicBezTo>
                    <a:cubicBezTo>
                      <a:pt x="15390" y="1434905"/>
                      <a:pt x="7072" y="1432222"/>
                      <a:pt x="111" y="1426200"/>
                    </a:cubicBezTo>
                    <a:close/>
                    <a:moveTo>
                      <a:pt x="111" y="2387509"/>
                    </a:moveTo>
                    <a:cubicBezTo>
                      <a:pt x="2224" y="2383950"/>
                      <a:pt x="5284" y="2381925"/>
                      <a:pt x="9709" y="2384981"/>
                    </a:cubicBezTo>
                    <a:cubicBezTo>
                      <a:pt x="18275" y="2390918"/>
                      <a:pt x="16382" y="2406400"/>
                      <a:pt x="12261" y="2408092"/>
                    </a:cubicBezTo>
                    <a:cubicBezTo>
                      <a:pt x="-4579" y="2414889"/>
                      <a:pt x="3016" y="2427023"/>
                      <a:pt x="9201" y="2439798"/>
                    </a:cubicBezTo>
                    <a:cubicBezTo>
                      <a:pt x="9534" y="2440484"/>
                      <a:pt x="9624" y="2441316"/>
                      <a:pt x="9534" y="2441973"/>
                    </a:cubicBezTo>
                    <a:cubicBezTo>
                      <a:pt x="8827" y="2448702"/>
                      <a:pt x="12838" y="2457869"/>
                      <a:pt x="4995" y="2460905"/>
                    </a:cubicBezTo>
                    <a:cubicBezTo>
                      <a:pt x="3699" y="2461388"/>
                      <a:pt x="1895" y="2461834"/>
                      <a:pt x="111" y="2462053"/>
                    </a:cubicBezTo>
                    <a:close/>
                    <a:moveTo>
                      <a:pt x="1416628" y="2604559"/>
                    </a:moveTo>
                    <a:lnTo>
                      <a:pt x="1416628" y="1390026"/>
                    </a:lnTo>
                    <a:cubicBezTo>
                      <a:pt x="1412137" y="1385939"/>
                      <a:pt x="1409077" y="1380132"/>
                      <a:pt x="1407273" y="1371582"/>
                    </a:cubicBezTo>
                    <a:cubicBezTo>
                      <a:pt x="1406566" y="1368128"/>
                      <a:pt x="1405380" y="1365202"/>
                      <a:pt x="1403750" y="1362763"/>
                    </a:cubicBezTo>
                    <a:cubicBezTo>
                      <a:pt x="1399938" y="1359265"/>
                      <a:pt x="1395862" y="1356518"/>
                      <a:pt x="1391356" y="1354428"/>
                    </a:cubicBezTo>
                    <a:cubicBezTo>
                      <a:pt x="1386483" y="1353263"/>
                      <a:pt x="1380672" y="1353377"/>
                      <a:pt x="1374158" y="1354716"/>
                    </a:cubicBezTo>
                    <a:cubicBezTo>
                      <a:pt x="1364178" y="1356737"/>
                      <a:pt x="1355018" y="1357638"/>
                      <a:pt x="1346301" y="1347058"/>
                    </a:cubicBezTo>
                    <a:cubicBezTo>
                      <a:pt x="1339714" y="1339100"/>
                      <a:pt x="1336065" y="1331451"/>
                      <a:pt x="1340799" y="1322478"/>
                    </a:cubicBezTo>
                    <a:cubicBezTo>
                      <a:pt x="1345050" y="1314451"/>
                      <a:pt x="1349077" y="1305876"/>
                      <a:pt x="1349625" y="1295763"/>
                    </a:cubicBezTo>
                    <a:cubicBezTo>
                      <a:pt x="1350308" y="1283211"/>
                      <a:pt x="1336987" y="1266431"/>
                      <a:pt x="1327190" y="1269552"/>
                    </a:cubicBezTo>
                    <a:cubicBezTo>
                      <a:pt x="1305173" y="1276568"/>
                      <a:pt x="1282318" y="1264236"/>
                      <a:pt x="1260013" y="1260672"/>
                    </a:cubicBezTo>
                    <a:cubicBezTo>
                      <a:pt x="1242880" y="1257941"/>
                      <a:pt x="1226434" y="1256383"/>
                      <a:pt x="1210777" y="1259151"/>
                    </a:cubicBezTo>
                    <a:cubicBezTo>
                      <a:pt x="1210314" y="1259747"/>
                      <a:pt x="1209895" y="1260384"/>
                      <a:pt x="1209501" y="1261087"/>
                    </a:cubicBezTo>
                    <a:cubicBezTo>
                      <a:pt x="1209212" y="1260559"/>
                      <a:pt x="1208904" y="1260052"/>
                      <a:pt x="1208578" y="1259589"/>
                    </a:cubicBezTo>
                    <a:cubicBezTo>
                      <a:pt x="1206949" y="1259922"/>
                      <a:pt x="1205319" y="1260295"/>
                      <a:pt x="1203714" y="1260738"/>
                    </a:cubicBezTo>
                    <a:cubicBezTo>
                      <a:pt x="1183343" y="1268829"/>
                      <a:pt x="1160688" y="1257199"/>
                      <a:pt x="1139020" y="1254143"/>
                    </a:cubicBezTo>
                    <a:cubicBezTo>
                      <a:pt x="1137785" y="1252053"/>
                      <a:pt x="1136269" y="1250381"/>
                      <a:pt x="1134570" y="1248953"/>
                    </a:cubicBezTo>
                    <a:cubicBezTo>
                      <a:pt x="1127329" y="1249983"/>
                      <a:pt x="1120327" y="1249983"/>
                      <a:pt x="1111980" y="1246575"/>
                    </a:cubicBezTo>
                    <a:cubicBezTo>
                      <a:pt x="1081616" y="1234108"/>
                      <a:pt x="1074485" y="1238836"/>
                      <a:pt x="1074415" y="1269004"/>
                    </a:cubicBezTo>
                    <a:cubicBezTo>
                      <a:pt x="1057726" y="1268168"/>
                      <a:pt x="1045990" y="1276589"/>
                      <a:pt x="1033860" y="1284332"/>
                    </a:cubicBezTo>
                    <a:cubicBezTo>
                      <a:pt x="1020055" y="1275554"/>
                      <a:pt x="1022875" y="1287099"/>
                      <a:pt x="1021709" y="1293787"/>
                    </a:cubicBezTo>
                    <a:cubicBezTo>
                      <a:pt x="1018141" y="1304886"/>
                      <a:pt x="1032848" y="1320502"/>
                      <a:pt x="1020844" y="1329559"/>
                    </a:cubicBezTo>
                    <a:cubicBezTo>
                      <a:pt x="1014967" y="1330351"/>
                      <a:pt x="1009465" y="1331426"/>
                      <a:pt x="1013891" y="1340310"/>
                    </a:cubicBezTo>
                    <a:cubicBezTo>
                      <a:pt x="1013383" y="1344185"/>
                      <a:pt x="1012147" y="1346031"/>
                      <a:pt x="1007592" y="1347151"/>
                    </a:cubicBezTo>
                    <a:cubicBezTo>
                      <a:pt x="966000" y="1357378"/>
                      <a:pt x="864424" y="1435278"/>
                      <a:pt x="902586" y="1507245"/>
                    </a:cubicBezTo>
                    <a:cubicBezTo>
                      <a:pt x="905800" y="1513320"/>
                      <a:pt x="906853" y="1521542"/>
                      <a:pt x="903752" y="1526992"/>
                    </a:cubicBezTo>
                    <a:cubicBezTo>
                      <a:pt x="891796" y="1547993"/>
                      <a:pt x="886359" y="1571916"/>
                      <a:pt x="882153" y="1597007"/>
                    </a:cubicBezTo>
                    <a:cubicBezTo>
                      <a:pt x="877261" y="1626096"/>
                      <a:pt x="885433" y="1639593"/>
                      <a:pt x="916195" y="1646237"/>
                    </a:cubicBezTo>
                    <a:cubicBezTo>
                      <a:pt x="919141" y="1670228"/>
                      <a:pt x="945190" y="1689797"/>
                      <a:pt x="942325" y="1715282"/>
                    </a:cubicBezTo>
                    <a:cubicBezTo>
                      <a:pt x="942020" y="1718029"/>
                      <a:pt x="948006" y="1723812"/>
                      <a:pt x="951947" y="1726738"/>
                    </a:cubicBezTo>
                    <a:cubicBezTo>
                      <a:pt x="957364" y="1730764"/>
                      <a:pt x="960778" y="1737354"/>
                      <a:pt x="959941" y="1740787"/>
                    </a:cubicBezTo>
                    <a:cubicBezTo>
                      <a:pt x="958092" y="1748461"/>
                      <a:pt x="961111" y="1750527"/>
                      <a:pt x="967320" y="1750616"/>
                    </a:cubicBezTo>
                    <a:cubicBezTo>
                      <a:pt x="980576" y="1750791"/>
                      <a:pt x="988813" y="1759832"/>
                      <a:pt x="996360" y="1770538"/>
                    </a:cubicBezTo>
                    <a:cubicBezTo>
                      <a:pt x="1004024" y="1781357"/>
                      <a:pt x="1013671" y="1789582"/>
                      <a:pt x="1025671" y="1791693"/>
                    </a:cubicBezTo>
                    <a:cubicBezTo>
                      <a:pt x="1036655" y="1793628"/>
                      <a:pt x="1046428" y="1800044"/>
                      <a:pt x="1056779" y="1803851"/>
                    </a:cubicBezTo>
                    <a:cubicBezTo>
                      <a:pt x="1083819" y="1813793"/>
                      <a:pt x="1110879" y="1821443"/>
                      <a:pt x="1134461" y="1808708"/>
                    </a:cubicBezTo>
                    <a:cubicBezTo>
                      <a:pt x="1134725" y="1808603"/>
                      <a:pt x="1135013" y="1808445"/>
                      <a:pt x="1135298" y="1808270"/>
                    </a:cubicBezTo>
                    <a:cubicBezTo>
                      <a:pt x="1141686" y="1805085"/>
                      <a:pt x="1147497" y="1801806"/>
                      <a:pt x="1156612" y="1804443"/>
                    </a:cubicBezTo>
                    <a:cubicBezTo>
                      <a:pt x="1176780" y="1810275"/>
                      <a:pt x="1195408" y="1808883"/>
                      <a:pt x="1213199" y="1802950"/>
                    </a:cubicBezTo>
                    <a:cubicBezTo>
                      <a:pt x="1219762" y="1800795"/>
                      <a:pt x="1229405" y="1801254"/>
                      <a:pt x="1235919" y="1808534"/>
                    </a:cubicBezTo>
                    <a:cubicBezTo>
                      <a:pt x="1241604" y="1814865"/>
                      <a:pt x="1247285" y="1823464"/>
                      <a:pt x="1242746" y="1831004"/>
                    </a:cubicBezTo>
                    <a:cubicBezTo>
                      <a:pt x="1238345" y="1838329"/>
                      <a:pt x="1243632" y="1841453"/>
                      <a:pt x="1249090" y="1845780"/>
                    </a:cubicBezTo>
                    <a:cubicBezTo>
                      <a:pt x="1260098" y="1854468"/>
                      <a:pt x="1270822" y="1855458"/>
                      <a:pt x="1281347" y="1852289"/>
                    </a:cubicBezTo>
                    <a:cubicBezTo>
                      <a:pt x="1290462" y="1849586"/>
                      <a:pt x="1298874" y="1849193"/>
                      <a:pt x="1305457" y="1861330"/>
                    </a:cubicBezTo>
                    <a:cubicBezTo>
                      <a:pt x="1305522" y="1868870"/>
                      <a:pt x="1305612" y="1876415"/>
                      <a:pt x="1305676" y="1883951"/>
                    </a:cubicBezTo>
                    <a:cubicBezTo>
                      <a:pt x="1285728" y="1904817"/>
                      <a:pt x="1304226" y="1941694"/>
                      <a:pt x="1289365" y="1964784"/>
                    </a:cubicBezTo>
                    <a:cubicBezTo>
                      <a:pt x="1288507" y="1966103"/>
                      <a:pt x="1290706" y="1970105"/>
                      <a:pt x="1291937" y="1972722"/>
                    </a:cubicBezTo>
                    <a:cubicBezTo>
                      <a:pt x="1305985" y="2002736"/>
                      <a:pt x="1330449" y="2028944"/>
                      <a:pt x="1338048" y="2061332"/>
                    </a:cubicBezTo>
                    <a:cubicBezTo>
                      <a:pt x="1338198" y="2061949"/>
                      <a:pt x="1339011" y="2062501"/>
                      <a:pt x="1339434" y="2063097"/>
                    </a:cubicBezTo>
                    <a:cubicBezTo>
                      <a:pt x="1360216" y="2091439"/>
                      <a:pt x="1361451" y="2121737"/>
                      <a:pt x="1366185" y="2151686"/>
                    </a:cubicBezTo>
                    <a:cubicBezTo>
                      <a:pt x="1367396" y="2159401"/>
                      <a:pt x="1363036" y="2163406"/>
                      <a:pt x="1357907" y="2167099"/>
                    </a:cubicBezTo>
                    <a:cubicBezTo>
                      <a:pt x="1331087" y="2186513"/>
                      <a:pt x="1320631" y="2214636"/>
                      <a:pt x="1333838" y="2252917"/>
                    </a:cubicBezTo>
                    <a:cubicBezTo>
                      <a:pt x="1334456" y="2254678"/>
                      <a:pt x="1386044" y="2496547"/>
                      <a:pt x="1386134" y="2500074"/>
                    </a:cubicBezTo>
                    <a:cubicBezTo>
                      <a:pt x="1386264" y="2506421"/>
                      <a:pt x="1390604" y="2510580"/>
                      <a:pt x="1394432" y="2515024"/>
                    </a:cubicBezTo>
                    <a:cubicBezTo>
                      <a:pt x="1410642" y="2533756"/>
                      <a:pt x="1418237" y="2553102"/>
                      <a:pt x="1415067" y="2575271"/>
                    </a:cubicBezTo>
                    <a:cubicBezTo>
                      <a:pt x="1413787" y="2584130"/>
                      <a:pt x="1411430" y="2595984"/>
                      <a:pt x="1416628" y="2604559"/>
                    </a:cubicBezTo>
                    <a:close/>
                    <a:moveTo>
                      <a:pt x="1416628" y="1333918"/>
                    </a:moveTo>
                    <a:lnTo>
                      <a:pt x="1416628" y="1308648"/>
                    </a:lnTo>
                    <a:cubicBezTo>
                      <a:pt x="1400735" y="1300560"/>
                      <a:pt x="1384549" y="1293324"/>
                      <a:pt x="1368408" y="1286109"/>
                    </a:cubicBezTo>
                    <a:cubicBezTo>
                      <a:pt x="1366823" y="1285407"/>
                      <a:pt x="1363125" y="1287298"/>
                      <a:pt x="1362686" y="1289035"/>
                    </a:cubicBezTo>
                    <a:cubicBezTo>
                      <a:pt x="1359732" y="1300467"/>
                      <a:pt x="1359671" y="1312325"/>
                      <a:pt x="1368428" y="1324483"/>
                    </a:cubicBezTo>
                    <a:cubicBezTo>
                      <a:pt x="1375893" y="1334839"/>
                      <a:pt x="1383952" y="1337655"/>
                      <a:pt x="1392652" y="1331625"/>
                    </a:cubicBezTo>
                    <a:cubicBezTo>
                      <a:pt x="1395492" y="1329673"/>
                      <a:pt x="1398398" y="1329734"/>
                      <a:pt x="1402165" y="1333674"/>
                    </a:cubicBezTo>
                    <a:cubicBezTo>
                      <a:pt x="1408106" y="1336686"/>
                      <a:pt x="1412775" y="1336089"/>
                      <a:pt x="1416628" y="1333918"/>
                    </a:cubicBezTo>
                    <a:close/>
                    <a:moveTo>
                      <a:pt x="1416628" y="1259414"/>
                    </a:moveTo>
                    <a:cubicBezTo>
                      <a:pt x="1414121" y="1261594"/>
                      <a:pt x="1411430" y="1263704"/>
                      <a:pt x="1409317" y="1266496"/>
                    </a:cubicBezTo>
                    <a:cubicBezTo>
                      <a:pt x="1403441" y="1274328"/>
                      <a:pt x="1402823" y="1293434"/>
                      <a:pt x="1394501" y="1287387"/>
                    </a:cubicBezTo>
                    <a:cubicBezTo>
                      <a:pt x="1384126" y="1279774"/>
                      <a:pt x="1391173" y="1272149"/>
                      <a:pt x="1392892" y="1264317"/>
                    </a:cubicBezTo>
                    <a:cubicBezTo>
                      <a:pt x="1395074" y="1254423"/>
                      <a:pt x="1402165" y="1244071"/>
                      <a:pt x="1389543" y="1232412"/>
                    </a:cubicBezTo>
                    <a:cubicBezTo>
                      <a:pt x="1373536" y="1217575"/>
                      <a:pt x="1358809" y="1202353"/>
                      <a:pt x="1355664" y="1180455"/>
                    </a:cubicBezTo>
                    <a:cubicBezTo>
                      <a:pt x="1355242" y="1177574"/>
                      <a:pt x="1352092" y="1173573"/>
                      <a:pt x="1348130" y="1173642"/>
                    </a:cubicBezTo>
                    <a:cubicBezTo>
                      <a:pt x="1346805" y="1173642"/>
                      <a:pt x="1344875" y="1175947"/>
                      <a:pt x="1345155" y="1177205"/>
                    </a:cubicBezTo>
                    <a:cubicBezTo>
                      <a:pt x="1308212" y="1177022"/>
                      <a:pt x="1297886" y="1185865"/>
                      <a:pt x="1280250" y="1117879"/>
                    </a:cubicBezTo>
                    <a:cubicBezTo>
                      <a:pt x="1262195" y="1127156"/>
                      <a:pt x="1266746" y="1151366"/>
                      <a:pt x="1245830" y="1145231"/>
                    </a:cubicBezTo>
                    <a:cubicBezTo>
                      <a:pt x="1231299" y="1140965"/>
                      <a:pt x="1203227" y="1113350"/>
                      <a:pt x="1205913" y="1134545"/>
                    </a:cubicBezTo>
                    <a:cubicBezTo>
                      <a:pt x="1206441" y="1138526"/>
                      <a:pt x="1205624" y="1147321"/>
                      <a:pt x="1199703" y="1146902"/>
                    </a:cubicBezTo>
                    <a:cubicBezTo>
                      <a:pt x="1181953" y="1145580"/>
                      <a:pt x="1176938" y="1169571"/>
                      <a:pt x="1155316" y="1160802"/>
                    </a:cubicBezTo>
                    <a:cubicBezTo>
                      <a:pt x="1150886" y="1158992"/>
                      <a:pt x="1155909" y="1165046"/>
                      <a:pt x="1155909" y="1167839"/>
                    </a:cubicBezTo>
                    <a:lnTo>
                      <a:pt x="1155909" y="1168078"/>
                    </a:lnTo>
                    <a:lnTo>
                      <a:pt x="1155884" y="1168078"/>
                    </a:lnTo>
                    <a:lnTo>
                      <a:pt x="1155884" y="1168163"/>
                    </a:lnTo>
                    <a:lnTo>
                      <a:pt x="1155864" y="1168252"/>
                    </a:lnTo>
                    <a:cubicBezTo>
                      <a:pt x="1160468" y="1182411"/>
                      <a:pt x="1151589" y="1220148"/>
                      <a:pt x="1135566" y="1223752"/>
                    </a:cubicBezTo>
                    <a:cubicBezTo>
                      <a:pt x="1097274" y="1232351"/>
                      <a:pt x="1116564" y="1233820"/>
                      <a:pt x="1081681" y="1231604"/>
                    </a:cubicBezTo>
                    <a:cubicBezTo>
                      <a:pt x="1075630" y="1228987"/>
                      <a:pt x="1069750" y="1229977"/>
                      <a:pt x="1063756" y="1228893"/>
                    </a:cubicBezTo>
                    <a:cubicBezTo>
                      <a:pt x="1056251" y="1227534"/>
                      <a:pt x="1048985" y="1225269"/>
                      <a:pt x="1048521" y="1215002"/>
                    </a:cubicBezTo>
                    <a:cubicBezTo>
                      <a:pt x="1048322" y="1205039"/>
                      <a:pt x="1054735" y="1192419"/>
                      <a:pt x="1033067" y="1195211"/>
                    </a:cubicBezTo>
                    <a:cubicBezTo>
                      <a:pt x="1024411" y="1196310"/>
                      <a:pt x="1017828" y="1188900"/>
                      <a:pt x="1021156" y="1179400"/>
                    </a:cubicBezTo>
                    <a:cubicBezTo>
                      <a:pt x="1024042" y="1171174"/>
                      <a:pt x="1027163" y="1173642"/>
                      <a:pt x="1019897" y="1162843"/>
                    </a:cubicBezTo>
                    <a:cubicBezTo>
                      <a:pt x="1016154" y="1157283"/>
                      <a:pt x="1015345" y="1145823"/>
                      <a:pt x="1021396" y="1142508"/>
                    </a:cubicBezTo>
                    <a:cubicBezTo>
                      <a:pt x="1033088" y="1136059"/>
                      <a:pt x="1031263" y="1126738"/>
                      <a:pt x="1027081" y="1113938"/>
                    </a:cubicBezTo>
                    <a:cubicBezTo>
                      <a:pt x="1021262" y="1096172"/>
                      <a:pt x="1044953" y="1078365"/>
                      <a:pt x="1060696" y="1090498"/>
                    </a:cubicBezTo>
                    <a:cubicBezTo>
                      <a:pt x="1087781" y="1111410"/>
                      <a:pt x="1137082" y="1101719"/>
                      <a:pt x="1161057" y="1102198"/>
                    </a:cubicBezTo>
                    <a:cubicBezTo>
                      <a:pt x="1171802" y="1102421"/>
                      <a:pt x="1172046" y="1085247"/>
                      <a:pt x="1172838" y="1076080"/>
                    </a:cubicBezTo>
                    <a:cubicBezTo>
                      <a:pt x="1173610" y="1066819"/>
                      <a:pt x="1160423" y="1061475"/>
                      <a:pt x="1150407" y="1059896"/>
                    </a:cubicBezTo>
                    <a:cubicBezTo>
                      <a:pt x="1140670" y="1063698"/>
                      <a:pt x="1136618" y="1057408"/>
                      <a:pt x="1134200" y="1048196"/>
                    </a:cubicBezTo>
                    <a:cubicBezTo>
                      <a:pt x="1125260" y="1023194"/>
                      <a:pt x="1127504" y="1017760"/>
                      <a:pt x="1149610" y="1024517"/>
                    </a:cubicBezTo>
                    <a:cubicBezTo>
                      <a:pt x="1165044" y="1029220"/>
                      <a:pt x="1160838" y="1011300"/>
                      <a:pt x="1172509" y="1012221"/>
                    </a:cubicBezTo>
                    <a:cubicBezTo>
                      <a:pt x="1183343" y="1013077"/>
                      <a:pt x="1192901" y="1025568"/>
                      <a:pt x="1203182" y="1020885"/>
                    </a:cubicBezTo>
                    <a:cubicBezTo>
                      <a:pt x="1205563" y="1019789"/>
                      <a:pt x="1207762" y="1018267"/>
                      <a:pt x="1209351" y="1016376"/>
                    </a:cubicBezTo>
                    <a:cubicBezTo>
                      <a:pt x="1213821" y="1014948"/>
                      <a:pt x="1221830" y="1010309"/>
                      <a:pt x="1234911" y="1013804"/>
                    </a:cubicBezTo>
                    <a:cubicBezTo>
                      <a:pt x="1238678" y="1014838"/>
                      <a:pt x="1263512" y="998241"/>
                      <a:pt x="1260013" y="980604"/>
                    </a:cubicBezTo>
                    <a:cubicBezTo>
                      <a:pt x="1260232" y="979508"/>
                      <a:pt x="1260362" y="978494"/>
                      <a:pt x="1260362" y="977568"/>
                    </a:cubicBezTo>
                    <a:cubicBezTo>
                      <a:pt x="1260362" y="975284"/>
                      <a:pt x="1260188" y="973060"/>
                      <a:pt x="1259858" y="970885"/>
                    </a:cubicBezTo>
                    <a:cubicBezTo>
                      <a:pt x="1261504" y="967545"/>
                      <a:pt x="1266665" y="967565"/>
                      <a:pt x="1279384" y="974557"/>
                    </a:cubicBezTo>
                    <a:cubicBezTo>
                      <a:pt x="1283285" y="976692"/>
                      <a:pt x="1286150" y="973567"/>
                      <a:pt x="1286614" y="970661"/>
                    </a:cubicBezTo>
                    <a:cubicBezTo>
                      <a:pt x="1288763" y="957408"/>
                      <a:pt x="1298833" y="962265"/>
                      <a:pt x="1306294" y="966794"/>
                    </a:cubicBezTo>
                    <a:cubicBezTo>
                      <a:pt x="1314312" y="971676"/>
                      <a:pt x="1317652" y="972070"/>
                      <a:pt x="1321752" y="964838"/>
                    </a:cubicBezTo>
                    <a:cubicBezTo>
                      <a:pt x="1326178" y="957030"/>
                      <a:pt x="1324085" y="952063"/>
                      <a:pt x="1316575" y="945554"/>
                    </a:cubicBezTo>
                    <a:cubicBezTo>
                      <a:pt x="1280067" y="913868"/>
                      <a:pt x="1363255" y="898370"/>
                      <a:pt x="1357314" y="930713"/>
                    </a:cubicBezTo>
                    <a:cubicBezTo>
                      <a:pt x="1356806" y="933505"/>
                      <a:pt x="1347951" y="932665"/>
                      <a:pt x="1347382" y="935108"/>
                    </a:cubicBezTo>
                    <a:cubicBezTo>
                      <a:pt x="1346586" y="938387"/>
                      <a:pt x="1345732" y="941467"/>
                      <a:pt x="1344672" y="944653"/>
                    </a:cubicBezTo>
                    <a:cubicBezTo>
                      <a:pt x="1341921" y="953451"/>
                      <a:pt x="1338792" y="964270"/>
                      <a:pt x="1356428" y="961384"/>
                    </a:cubicBezTo>
                    <a:cubicBezTo>
                      <a:pt x="1364905" y="960025"/>
                      <a:pt x="1373934" y="965917"/>
                      <a:pt x="1375211" y="972402"/>
                    </a:cubicBezTo>
                    <a:cubicBezTo>
                      <a:pt x="1378709" y="990169"/>
                      <a:pt x="1392672" y="991642"/>
                      <a:pt x="1403925" y="999186"/>
                    </a:cubicBezTo>
                    <a:cubicBezTo>
                      <a:pt x="1407009" y="988322"/>
                      <a:pt x="1402779" y="973149"/>
                      <a:pt x="1416628" y="970686"/>
                    </a:cubicBezTo>
                    <a:lnTo>
                      <a:pt x="1416628" y="1153168"/>
                    </a:lnTo>
                    <a:cubicBezTo>
                      <a:pt x="1415128" y="1151959"/>
                      <a:pt x="1413279" y="1150884"/>
                      <a:pt x="1410947" y="1150003"/>
                    </a:cubicBezTo>
                    <a:cubicBezTo>
                      <a:pt x="1402714" y="1146902"/>
                      <a:pt x="1395029" y="1134562"/>
                      <a:pt x="1387166" y="1139208"/>
                    </a:cubicBezTo>
                    <a:cubicBezTo>
                      <a:pt x="1380120" y="1143384"/>
                      <a:pt x="1384415" y="1154597"/>
                      <a:pt x="1385012" y="1163330"/>
                    </a:cubicBezTo>
                    <a:cubicBezTo>
                      <a:pt x="1385825" y="1175443"/>
                      <a:pt x="1394830" y="1183158"/>
                      <a:pt x="1402226" y="1190791"/>
                    </a:cubicBezTo>
                    <a:cubicBezTo>
                      <a:pt x="1407598" y="1196331"/>
                      <a:pt x="1412227" y="1202073"/>
                      <a:pt x="1416628" y="1208120"/>
                    </a:cubicBezTo>
                    <a:close/>
                    <a:moveTo>
                      <a:pt x="1416628" y="945270"/>
                    </a:moveTo>
                    <a:lnTo>
                      <a:pt x="1416628" y="729474"/>
                    </a:lnTo>
                    <a:cubicBezTo>
                      <a:pt x="1411568" y="735589"/>
                      <a:pt x="1405335" y="739676"/>
                      <a:pt x="1397492" y="742801"/>
                    </a:cubicBezTo>
                    <a:cubicBezTo>
                      <a:pt x="1383712" y="738730"/>
                      <a:pt x="1378490" y="747634"/>
                      <a:pt x="1372151" y="755771"/>
                    </a:cubicBezTo>
                    <a:cubicBezTo>
                      <a:pt x="1361361" y="769621"/>
                      <a:pt x="1362771" y="788885"/>
                      <a:pt x="1360085" y="805905"/>
                    </a:cubicBezTo>
                    <a:cubicBezTo>
                      <a:pt x="1351588" y="806477"/>
                      <a:pt x="1352316" y="793990"/>
                      <a:pt x="1344761" y="795155"/>
                    </a:cubicBezTo>
                    <a:cubicBezTo>
                      <a:pt x="1328181" y="786730"/>
                      <a:pt x="1322480" y="802654"/>
                      <a:pt x="1310366" y="804696"/>
                    </a:cubicBezTo>
                    <a:cubicBezTo>
                      <a:pt x="1290860" y="807995"/>
                      <a:pt x="1285703" y="822198"/>
                      <a:pt x="1295729" y="843155"/>
                    </a:cubicBezTo>
                    <a:cubicBezTo>
                      <a:pt x="1298809" y="849640"/>
                      <a:pt x="1300438" y="853860"/>
                      <a:pt x="1297553" y="859951"/>
                    </a:cubicBezTo>
                    <a:cubicBezTo>
                      <a:pt x="1290198" y="875368"/>
                      <a:pt x="1295993" y="884495"/>
                      <a:pt x="1314881" y="890493"/>
                    </a:cubicBezTo>
                    <a:cubicBezTo>
                      <a:pt x="1326791" y="894255"/>
                      <a:pt x="1334874" y="888318"/>
                      <a:pt x="1344253" y="885660"/>
                    </a:cubicBezTo>
                    <a:cubicBezTo>
                      <a:pt x="1348748" y="884406"/>
                      <a:pt x="1351125" y="874090"/>
                      <a:pt x="1357997" y="883655"/>
                    </a:cubicBezTo>
                    <a:cubicBezTo>
                      <a:pt x="1361431" y="888452"/>
                      <a:pt x="1363852" y="894036"/>
                      <a:pt x="1362223" y="898455"/>
                    </a:cubicBezTo>
                    <a:cubicBezTo>
                      <a:pt x="1365945" y="911603"/>
                      <a:pt x="1371338" y="937880"/>
                      <a:pt x="1372833" y="946678"/>
                    </a:cubicBezTo>
                    <a:cubicBezTo>
                      <a:pt x="1373825" y="952566"/>
                      <a:pt x="1374552" y="957732"/>
                      <a:pt x="1380428" y="961031"/>
                    </a:cubicBezTo>
                    <a:cubicBezTo>
                      <a:pt x="1386666" y="964550"/>
                      <a:pt x="1390892" y="961384"/>
                      <a:pt x="1393993" y="957732"/>
                    </a:cubicBezTo>
                    <a:cubicBezTo>
                      <a:pt x="1399983" y="950659"/>
                      <a:pt x="1406038" y="945067"/>
                      <a:pt x="1416628" y="945270"/>
                    </a:cubicBezTo>
                    <a:close/>
                    <a:moveTo>
                      <a:pt x="1190235" y="997997"/>
                    </a:moveTo>
                    <a:cubicBezTo>
                      <a:pt x="1186248" y="1001118"/>
                      <a:pt x="1180015" y="1001690"/>
                      <a:pt x="1174581" y="1002834"/>
                    </a:cubicBezTo>
                    <a:cubicBezTo>
                      <a:pt x="1171627" y="1003447"/>
                      <a:pt x="1168173" y="1003605"/>
                      <a:pt x="1165024" y="1002704"/>
                    </a:cubicBezTo>
                    <a:cubicBezTo>
                      <a:pt x="1148619" y="997977"/>
                      <a:pt x="1159188" y="981923"/>
                      <a:pt x="1152211" y="977394"/>
                    </a:cubicBezTo>
                    <a:cubicBezTo>
                      <a:pt x="1142657" y="971169"/>
                      <a:pt x="1130807" y="970357"/>
                      <a:pt x="1141950" y="957647"/>
                    </a:cubicBezTo>
                    <a:cubicBezTo>
                      <a:pt x="1145534" y="953556"/>
                      <a:pt x="1147566" y="948654"/>
                      <a:pt x="1142474" y="941662"/>
                    </a:cubicBezTo>
                    <a:cubicBezTo>
                      <a:pt x="1140475" y="938894"/>
                      <a:pt x="1138382" y="933704"/>
                      <a:pt x="1139439" y="931813"/>
                    </a:cubicBezTo>
                    <a:cubicBezTo>
                      <a:pt x="1149740" y="913101"/>
                      <a:pt x="1142832" y="893378"/>
                      <a:pt x="1135034" y="871253"/>
                    </a:cubicBezTo>
                    <a:cubicBezTo>
                      <a:pt x="1128625" y="853113"/>
                      <a:pt x="1151833" y="839060"/>
                      <a:pt x="1174598" y="843284"/>
                    </a:cubicBezTo>
                    <a:cubicBezTo>
                      <a:pt x="1175459" y="814723"/>
                      <a:pt x="1177199" y="813072"/>
                      <a:pt x="1206351" y="813534"/>
                    </a:cubicBezTo>
                    <a:cubicBezTo>
                      <a:pt x="1207587" y="814236"/>
                      <a:pt x="1208660" y="814942"/>
                      <a:pt x="1209432" y="815689"/>
                    </a:cubicBezTo>
                    <a:cubicBezTo>
                      <a:pt x="1212033" y="818217"/>
                      <a:pt x="1214235" y="819646"/>
                      <a:pt x="1215844" y="820088"/>
                    </a:cubicBezTo>
                    <a:cubicBezTo>
                      <a:pt x="1213593" y="837964"/>
                      <a:pt x="1194904" y="851267"/>
                      <a:pt x="1174622" y="847261"/>
                    </a:cubicBezTo>
                    <a:lnTo>
                      <a:pt x="1174598" y="847241"/>
                    </a:lnTo>
                    <a:lnTo>
                      <a:pt x="1174581" y="847241"/>
                    </a:lnTo>
                    <a:cubicBezTo>
                      <a:pt x="1178166" y="853511"/>
                      <a:pt x="1178873" y="861230"/>
                      <a:pt x="1185590" y="865823"/>
                    </a:cubicBezTo>
                    <a:cubicBezTo>
                      <a:pt x="1189971" y="868818"/>
                      <a:pt x="1192811" y="874577"/>
                      <a:pt x="1191734" y="876663"/>
                    </a:cubicBezTo>
                    <a:cubicBezTo>
                      <a:pt x="1182615" y="894498"/>
                      <a:pt x="1201577" y="903775"/>
                      <a:pt x="1209501" y="916505"/>
                    </a:cubicBezTo>
                    <a:cubicBezTo>
                      <a:pt x="1212472" y="921278"/>
                      <a:pt x="1214918" y="927568"/>
                      <a:pt x="1214723" y="932401"/>
                    </a:cubicBezTo>
                    <a:cubicBezTo>
                      <a:pt x="1214280" y="945006"/>
                      <a:pt x="1211504" y="957209"/>
                      <a:pt x="1229494" y="964351"/>
                    </a:cubicBezTo>
                    <a:cubicBezTo>
                      <a:pt x="1231449" y="965146"/>
                      <a:pt x="1234578" y="969761"/>
                      <a:pt x="1234253" y="971412"/>
                    </a:cubicBezTo>
                    <a:cubicBezTo>
                      <a:pt x="1228812" y="998809"/>
                      <a:pt x="1214077" y="979240"/>
                      <a:pt x="1190235" y="997997"/>
                    </a:cubicBezTo>
                    <a:close/>
                    <a:moveTo>
                      <a:pt x="1129991" y="897440"/>
                    </a:moveTo>
                    <a:cubicBezTo>
                      <a:pt x="1129247" y="893001"/>
                      <a:pt x="1131072" y="887461"/>
                      <a:pt x="1125216" y="884820"/>
                    </a:cubicBezTo>
                    <a:cubicBezTo>
                      <a:pt x="1120392" y="882648"/>
                      <a:pt x="1119222" y="887307"/>
                      <a:pt x="1117836" y="890562"/>
                    </a:cubicBezTo>
                    <a:cubicBezTo>
                      <a:pt x="1107843" y="884953"/>
                      <a:pt x="1103174" y="899027"/>
                      <a:pt x="1092320" y="891796"/>
                    </a:cubicBezTo>
                    <a:cubicBezTo>
                      <a:pt x="1076159" y="881062"/>
                      <a:pt x="1074131" y="892627"/>
                      <a:pt x="1073424" y="903471"/>
                    </a:cubicBezTo>
                    <a:cubicBezTo>
                      <a:pt x="1072660" y="916023"/>
                      <a:pt x="1071355" y="927856"/>
                      <a:pt x="1061099" y="934670"/>
                    </a:cubicBezTo>
                    <a:cubicBezTo>
                      <a:pt x="1059030" y="926975"/>
                      <a:pt x="1056409" y="919456"/>
                      <a:pt x="1047331" y="917163"/>
                    </a:cubicBezTo>
                    <a:cubicBezTo>
                      <a:pt x="1045197" y="916639"/>
                      <a:pt x="1041300" y="917739"/>
                      <a:pt x="1041125" y="919123"/>
                    </a:cubicBezTo>
                    <a:cubicBezTo>
                      <a:pt x="1039983" y="927901"/>
                      <a:pt x="1048058" y="932227"/>
                      <a:pt x="1053430" y="937855"/>
                    </a:cubicBezTo>
                    <a:lnTo>
                      <a:pt x="1048241" y="952724"/>
                    </a:lnTo>
                    <a:cubicBezTo>
                      <a:pt x="1043832" y="952724"/>
                      <a:pt x="1038086" y="952237"/>
                      <a:pt x="1040906" y="959124"/>
                    </a:cubicBezTo>
                    <a:cubicBezTo>
                      <a:pt x="1043966" y="966684"/>
                      <a:pt x="1050090" y="969391"/>
                      <a:pt x="1056978" y="967500"/>
                    </a:cubicBezTo>
                    <a:cubicBezTo>
                      <a:pt x="1080052" y="954636"/>
                      <a:pt x="1111895" y="956811"/>
                      <a:pt x="1129686" y="934958"/>
                    </a:cubicBezTo>
                    <a:cubicBezTo>
                      <a:pt x="1129661" y="933107"/>
                      <a:pt x="1129661" y="931261"/>
                      <a:pt x="1129641" y="929414"/>
                    </a:cubicBezTo>
                    <a:cubicBezTo>
                      <a:pt x="1126004" y="917889"/>
                      <a:pt x="1141064" y="910702"/>
                      <a:pt x="1129991" y="897440"/>
                    </a:cubicBezTo>
                    <a:close/>
                    <a:moveTo>
                      <a:pt x="116723" y="88953"/>
                    </a:moveTo>
                    <a:cubicBezTo>
                      <a:pt x="114829" y="87342"/>
                      <a:pt x="112935" y="85739"/>
                      <a:pt x="111042" y="84111"/>
                    </a:cubicBezTo>
                    <a:cubicBezTo>
                      <a:pt x="104942" y="78771"/>
                      <a:pt x="95782" y="80768"/>
                      <a:pt x="91243" y="71645"/>
                    </a:cubicBezTo>
                    <a:cubicBezTo>
                      <a:pt x="86798" y="70614"/>
                      <a:pt x="82372" y="69579"/>
                      <a:pt x="77947" y="68549"/>
                    </a:cubicBezTo>
                    <a:cubicBezTo>
                      <a:pt x="75281" y="67952"/>
                      <a:pt x="72615" y="67384"/>
                      <a:pt x="69954" y="66787"/>
                    </a:cubicBezTo>
                    <a:cubicBezTo>
                      <a:pt x="65833" y="64697"/>
                      <a:pt x="60725" y="62567"/>
                      <a:pt x="61582" y="57044"/>
                    </a:cubicBezTo>
                    <a:cubicBezTo>
                      <a:pt x="62667" y="50230"/>
                      <a:pt x="69031" y="50624"/>
                      <a:pt x="74554" y="50429"/>
                    </a:cubicBezTo>
                    <a:cubicBezTo>
                      <a:pt x="77045" y="49857"/>
                      <a:pt x="79507" y="49305"/>
                      <a:pt x="81978" y="48757"/>
                    </a:cubicBezTo>
                    <a:lnTo>
                      <a:pt x="83055" y="42093"/>
                    </a:lnTo>
                    <a:cubicBezTo>
                      <a:pt x="101061" y="38555"/>
                      <a:pt x="120222" y="49942"/>
                      <a:pt x="138476" y="49812"/>
                    </a:cubicBezTo>
                    <a:lnTo>
                      <a:pt x="141975" y="47548"/>
                    </a:lnTo>
                    <a:cubicBezTo>
                      <a:pt x="146156" y="41278"/>
                      <a:pt x="154064" y="43477"/>
                      <a:pt x="157323" y="48339"/>
                    </a:cubicBezTo>
                    <a:cubicBezTo>
                      <a:pt x="161724" y="54869"/>
                      <a:pt x="162476" y="63602"/>
                      <a:pt x="155405" y="68126"/>
                    </a:cubicBezTo>
                    <a:cubicBezTo>
                      <a:pt x="147899" y="77736"/>
                      <a:pt x="162407" y="78682"/>
                      <a:pt x="163886" y="84769"/>
                    </a:cubicBezTo>
                    <a:cubicBezTo>
                      <a:pt x="171680" y="91347"/>
                      <a:pt x="179629" y="96164"/>
                      <a:pt x="189227" y="98031"/>
                    </a:cubicBezTo>
                    <a:cubicBezTo>
                      <a:pt x="200260" y="100190"/>
                      <a:pt x="203979" y="110721"/>
                      <a:pt x="206470" y="120351"/>
                    </a:cubicBezTo>
                    <a:cubicBezTo>
                      <a:pt x="208054" y="126442"/>
                      <a:pt x="206973" y="132838"/>
                      <a:pt x="200788" y="133852"/>
                    </a:cubicBezTo>
                    <a:cubicBezTo>
                      <a:pt x="192137" y="135301"/>
                      <a:pt x="182998" y="135236"/>
                      <a:pt x="177800" y="122441"/>
                    </a:cubicBezTo>
                    <a:lnTo>
                      <a:pt x="176569" y="121337"/>
                    </a:lnTo>
                    <a:lnTo>
                      <a:pt x="174431" y="120769"/>
                    </a:lnTo>
                    <a:lnTo>
                      <a:pt x="172469" y="121187"/>
                    </a:lnTo>
                    <a:cubicBezTo>
                      <a:pt x="169567" y="127562"/>
                      <a:pt x="166922" y="134992"/>
                      <a:pt x="159481" y="121714"/>
                    </a:cubicBezTo>
                    <a:cubicBezTo>
                      <a:pt x="154149" y="117887"/>
                      <a:pt x="148757" y="114483"/>
                      <a:pt x="142678" y="113931"/>
                    </a:cubicBezTo>
                    <a:cubicBezTo>
                      <a:pt x="143913" y="114105"/>
                      <a:pt x="145124" y="114040"/>
                      <a:pt x="146359" y="113821"/>
                    </a:cubicBezTo>
                    <a:cubicBezTo>
                      <a:pt x="145124" y="113821"/>
                      <a:pt x="143893" y="113862"/>
                      <a:pt x="142678" y="113931"/>
                    </a:cubicBezTo>
                    <a:cubicBezTo>
                      <a:pt x="136822" y="115448"/>
                      <a:pt x="130990" y="115797"/>
                      <a:pt x="125240" y="109800"/>
                    </a:cubicBezTo>
                    <a:cubicBezTo>
                      <a:pt x="116170" y="104471"/>
                      <a:pt x="114740" y="97154"/>
                      <a:pt x="116723" y="88953"/>
                    </a:cubicBezTo>
                    <a:close/>
                    <a:moveTo>
                      <a:pt x="424780" y="172794"/>
                    </a:moveTo>
                    <a:cubicBezTo>
                      <a:pt x="416478" y="177079"/>
                      <a:pt x="408115" y="175282"/>
                      <a:pt x="399682" y="166967"/>
                    </a:cubicBezTo>
                    <a:cubicBezTo>
                      <a:pt x="399638" y="162304"/>
                      <a:pt x="399593" y="157665"/>
                      <a:pt x="399544" y="152998"/>
                    </a:cubicBezTo>
                    <a:cubicBezTo>
                      <a:pt x="407476" y="152016"/>
                      <a:pt x="411325" y="137241"/>
                      <a:pt x="423154" y="149857"/>
                    </a:cubicBezTo>
                    <a:cubicBezTo>
                      <a:pt x="430530" y="157730"/>
                      <a:pt x="433017" y="165802"/>
                      <a:pt x="425487" y="172396"/>
                    </a:cubicBezTo>
                    <a:cubicBezTo>
                      <a:pt x="425243" y="172571"/>
                      <a:pt x="425003" y="172684"/>
                      <a:pt x="424780" y="172794"/>
                    </a:cubicBezTo>
                    <a:close/>
                    <a:moveTo>
                      <a:pt x="275256" y="77627"/>
                    </a:moveTo>
                    <a:lnTo>
                      <a:pt x="275256" y="85828"/>
                    </a:lnTo>
                    <a:cubicBezTo>
                      <a:pt x="270453" y="89456"/>
                      <a:pt x="269664" y="93039"/>
                      <a:pt x="277808" y="95304"/>
                    </a:cubicBezTo>
                    <a:cubicBezTo>
                      <a:pt x="287142" y="97921"/>
                      <a:pt x="296676" y="98538"/>
                      <a:pt x="305506" y="105023"/>
                    </a:cubicBezTo>
                    <a:cubicBezTo>
                      <a:pt x="311053" y="113119"/>
                      <a:pt x="316848" y="115465"/>
                      <a:pt x="323122" y="109860"/>
                    </a:cubicBezTo>
                    <a:cubicBezTo>
                      <a:pt x="328694" y="104873"/>
                      <a:pt x="325609" y="98518"/>
                      <a:pt x="322484" y="91944"/>
                    </a:cubicBezTo>
                    <a:cubicBezTo>
                      <a:pt x="315239" y="76661"/>
                      <a:pt x="303767" y="69011"/>
                      <a:pt x="289280" y="66808"/>
                    </a:cubicBezTo>
                    <a:cubicBezTo>
                      <a:pt x="278974" y="65249"/>
                      <a:pt x="278974" y="65379"/>
                      <a:pt x="275256" y="77627"/>
                    </a:cubicBezTo>
                    <a:close/>
                    <a:moveTo>
                      <a:pt x="298086" y="153550"/>
                    </a:moveTo>
                    <a:cubicBezTo>
                      <a:pt x="297159" y="152280"/>
                      <a:pt x="296127" y="149837"/>
                      <a:pt x="294546" y="148867"/>
                    </a:cubicBezTo>
                    <a:cubicBezTo>
                      <a:pt x="292120" y="147414"/>
                      <a:pt x="290515" y="149261"/>
                      <a:pt x="290954" y="151594"/>
                    </a:cubicBezTo>
                    <a:cubicBezTo>
                      <a:pt x="291303" y="153445"/>
                      <a:pt x="292803" y="156018"/>
                      <a:pt x="294323" y="156988"/>
                    </a:cubicBezTo>
                    <a:cubicBezTo>
                      <a:pt x="296676" y="158457"/>
                      <a:pt x="297887" y="156744"/>
                      <a:pt x="298086" y="153550"/>
                    </a:cubicBezTo>
                    <a:close/>
                    <a:moveTo>
                      <a:pt x="168909" y="210547"/>
                    </a:moveTo>
                    <a:cubicBezTo>
                      <a:pt x="167962" y="209472"/>
                      <a:pt x="167031" y="207686"/>
                      <a:pt x="166089" y="207467"/>
                    </a:cubicBezTo>
                    <a:cubicBezTo>
                      <a:pt x="165182" y="207268"/>
                      <a:pt x="164280" y="208676"/>
                      <a:pt x="163378" y="209382"/>
                    </a:cubicBezTo>
                    <a:cubicBezTo>
                      <a:pt x="164256" y="210502"/>
                      <a:pt x="165117" y="212349"/>
                      <a:pt x="165999" y="212568"/>
                    </a:cubicBezTo>
                    <a:cubicBezTo>
                      <a:pt x="166901" y="212791"/>
                      <a:pt x="167824" y="211383"/>
                      <a:pt x="168909" y="210547"/>
                    </a:cubicBezTo>
                    <a:close/>
                    <a:moveTo>
                      <a:pt x="673791" y="263120"/>
                    </a:moveTo>
                    <a:cubicBezTo>
                      <a:pt x="675571" y="270311"/>
                      <a:pt x="681784" y="274024"/>
                      <a:pt x="686210" y="279154"/>
                    </a:cubicBezTo>
                    <a:cubicBezTo>
                      <a:pt x="688014" y="285306"/>
                      <a:pt x="689823" y="291462"/>
                      <a:pt x="691627" y="297623"/>
                    </a:cubicBezTo>
                    <a:cubicBezTo>
                      <a:pt x="682398" y="315077"/>
                      <a:pt x="673503" y="332583"/>
                      <a:pt x="699307" y="352391"/>
                    </a:cubicBezTo>
                    <a:cubicBezTo>
                      <a:pt x="704285" y="366201"/>
                      <a:pt x="696711" y="368031"/>
                      <a:pt x="686889" y="367654"/>
                    </a:cubicBezTo>
                    <a:cubicBezTo>
                      <a:pt x="679647" y="359830"/>
                      <a:pt x="672405" y="352022"/>
                      <a:pt x="669297" y="367305"/>
                    </a:cubicBezTo>
                    <a:cubicBezTo>
                      <a:pt x="659804" y="365609"/>
                      <a:pt x="649616" y="365345"/>
                      <a:pt x="645585" y="373392"/>
                    </a:cubicBezTo>
                    <a:cubicBezTo>
                      <a:pt x="642017" y="380453"/>
                      <a:pt x="649681" y="386849"/>
                      <a:pt x="656594" y="391114"/>
                    </a:cubicBezTo>
                    <a:cubicBezTo>
                      <a:pt x="662275" y="394831"/>
                      <a:pt x="667777" y="399385"/>
                      <a:pt x="673677" y="402132"/>
                    </a:cubicBezTo>
                    <a:cubicBezTo>
                      <a:pt x="692769" y="410991"/>
                      <a:pt x="689026" y="420207"/>
                      <a:pt x="677095" y="424805"/>
                    </a:cubicBezTo>
                    <a:cubicBezTo>
                      <a:pt x="667866" y="428343"/>
                      <a:pt x="669874" y="435685"/>
                      <a:pt x="669167" y="442896"/>
                    </a:cubicBezTo>
                    <a:cubicBezTo>
                      <a:pt x="666411" y="444020"/>
                      <a:pt x="663660" y="445164"/>
                      <a:pt x="660909" y="446309"/>
                    </a:cubicBezTo>
                    <a:cubicBezTo>
                      <a:pt x="652079" y="438696"/>
                      <a:pt x="649198" y="443273"/>
                      <a:pt x="647873" y="451057"/>
                    </a:cubicBezTo>
                    <a:cubicBezTo>
                      <a:pt x="635084" y="450817"/>
                      <a:pt x="629160" y="458662"/>
                      <a:pt x="626977" y="470495"/>
                    </a:cubicBezTo>
                    <a:cubicBezTo>
                      <a:pt x="625372" y="479180"/>
                      <a:pt x="624909" y="488436"/>
                      <a:pt x="618346" y="494199"/>
                    </a:cubicBezTo>
                    <a:cubicBezTo>
                      <a:pt x="615136" y="495932"/>
                      <a:pt x="615660" y="499057"/>
                      <a:pt x="617159" y="502530"/>
                    </a:cubicBezTo>
                    <a:cubicBezTo>
                      <a:pt x="617029" y="504072"/>
                      <a:pt x="616916" y="505586"/>
                      <a:pt x="616802" y="507108"/>
                    </a:cubicBezTo>
                    <a:cubicBezTo>
                      <a:pt x="615152" y="513986"/>
                      <a:pt x="615416" y="521307"/>
                      <a:pt x="616582" y="528851"/>
                    </a:cubicBezTo>
                    <a:cubicBezTo>
                      <a:pt x="618679" y="536745"/>
                      <a:pt x="619073" y="548290"/>
                      <a:pt x="628960" y="548704"/>
                    </a:cubicBezTo>
                    <a:cubicBezTo>
                      <a:pt x="646138" y="549430"/>
                      <a:pt x="656220" y="559766"/>
                      <a:pt x="665001" y="574587"/>
                    </a:cubicBezTo>
                    <a:cubicBezTo>
                      <a:pt x="685389" y="586457"/>
                      <a:pt x="697263" y="583141"/>
                      <a:pt x="716460" y="560160"/>
                    </a:cubicBezTo>
                    <a:cubicBezTo>
                      <a:pt x="728021" y="545035"/>
                      <a:pt x="739558" y="529911"/>
                      <a:pt x="751099" y="514778"/>
                    </a:cubicBezTo>
                    <a:cubicBezTo>
                      <a:pt x="776200" y="523462"/>
                      <a:pt x="798218" y="512599"/>
                      <a:pt x="822462" y="514802"/>
                    </a:cubicBezTo>
                    <a:cubicBezTo>
                      <a:pt x="824640" y="515261"/>
                      <a:pt x="826733" y="515549"/>
                      <a:pt x="828732" y="515679"/>
                    </a:cubicBezTo>
                    <a:cubicBezTo>
                      <a:pt x="832369" y="516360"/>
                      <a:pt x="836067" y="517395"/>
                      <a:pt x="839854" y="518872"/>
                    </a:cubicBezTo>
                    <a:cubicBezTo>
                      <a:pt x="844235" y="520581"/>
                      <a:pt x="850091" y="514469"/>
                      <a:pt x="855024" y="511572"/>
                    </a:cubicBezTo>
                    <a:cubicBezTo>
                      <a:pt x="865370" y="505456"/>
                      <a:pt x="869776" y="494000"/>
                      <a:pt x="875213" y="483469"/>
                    </a:cubicBezTo>
                    <a:cubicBezTo>
                      <a:pt x="879638" y="474915"/>
                      <a:pt x="885827" y="470714"/>
                      <a:pt x="896572" y="478961"/>
                    </a:cubicBezTo>
                    <a:cubicBezTo>
                      <a:pt x="915374" y="489138"/>
                      <a:pt x="934315" y="494682"/>
                      <a:pt x="953317" y="497543"/>
                    </a:cubicBezTo>
                    <a:cubicBezTo>
                      <a:pt x="973554" y="486127"/>
                      <a:pt x="952740" y="460228"/>
                      <a:pt x="987245" y="451868"/>
                    </a:cubicBezTo>
                    <a:cubicBezTo>
                      <a:pt x="1029739" y="441557"/>
                      <a:pt x="1007746" y="454048"/>
                      <a:pt x="1041256" y="430275"/>
                    </a:cubicBezTo>
                    <a:cubicBezTo>
                      <a:pt x="1047249" y="426055"/>
                      <a:pt x="1058872" y="430608"/>
                      <a:pt x="1070478" y="437401"/>
                    </a:cubicBezTo>
                    <a:lnTo>
                      <a:pt x="1074285" y="434897"/>
                    </a:lnTo>
                    <a:cubicBezTo>
                      <a:pt x="1103129" y="446658"/>
                      <a:pt x="1087456" y="422248"/>
                      <a:pt x="1088882" y="411717"/>
                    </a:cubicBezTo>
                    <a:cubicBezTo>
                      <a:pt x="1090207" y="410642"/>
                      <a:pt x="1091524" y="409566"/>
                      <a:pt x="1092848" y="408487"/>
                    </a:cubicBezTo>
                    <a:cubicBezTo>
                      <a:pt x="1106957" y="415938"/>
                      <a:pt x="1120392" y="421680"/>
                      <a:pt x="1132063" y="410512"/>
                    </a:cubicBezTo>
                    <a:cubicBezTo>
                      <a:pt x="1142673" y="400306"/>
                      <a:pt x="1141044" y="387068"/>
                      <a:pt x="1135517" y="372207"/>
                    </a:cubicBezTo>
                    <a:cubicBezTo>
                      <a:pt x="1138906" y="361319"/>
                      <a:pt x="1131271" y="354745"/>
                      <a:pt x="1123387" y="348240"/>
                    </a:cubicBezTo>
                    <a:cubicBezTo>
                      <a:pt x="1135611" y="339044"/>
                      <a:pt x="1139483" y="322665"/>
                      <a:pt x="1148952" y="311075"/>
                    </a:cubicBezTo>
                    <a:cubicBezTo>
                      <a:pt x="1167027" y="314464"/>
                      <a:pt x="1181274" y="301161"/>
                      <a:pt x="1200410" y="309229"/>
                    </a:cubicBezTo>
                    <a:cubicBezTo>
                      <a:pt x="1204283" y="321501"/>
                      <a:pt x="1211419" y="332425"/>
                      <a:pt x="1223639" y="332206"/>
                    </a:cubicBezTo>
                    <a:cubicBezTo>
                      <a:pt x="1239117" y="331946"/>
                      <a:pt x="1243608" y="319500"/>
                      <a:pt x="1242990" y="303978"/>
                    </a:cubicBezTo>
                    <a:cubicBezTo>
                      <a:pt x="1244290" y="297992"/>
                      <a:pt x="1241694" y="292213"/>
                      <a:pt x="1238764" y="286455"/>
                    </a:cubicBezTo>
                    <a:cubicBezTo>
                      <a:pt x="1243368" y="274203"/>
                      <a:pt x="1245237" y="258323"/>
                      <a:pt x="1226191" y="259362"/>
                    </a:cubicBezTo>
                    <a:cubicBezTo>
                      <a:pt x="1207055" y="260397"/>
                      <a:pt x="1189638" y="248369"/>
                      <a:pt x="1171318" y="247598"/>
                    </a:cubicBezTo>
                    <a:cubicBezTo>
                      <a:pt x="1161456" y="247204"/>
                      <a:pt x="1151922" y="238889"/>
                      <a:pt x="1145733" y="228468"/>
                    </a:cubicBezTo>
                    <a:cubicBezTo>
                      <a:pt x="1141905" y="221979"/>
                      <a:pt x="1137521" y="217052"/>
                      <a:pt x="1130852" y="213534"/>
                    </a:cubicBezTo>
                    <a:cubicBezTo>
                      <a:pt x="1105178" y="199992"/>
                      <a:pt x="1079682" y="182688"/>
                      <a:pt x="1054097" y="196607"/>
                    </a:cubicBezTo>
                    <a:cubicBezTo>
                      <a:pt x="1046762" y="194870"/>
                      <a:pt x="1039301" y="193706"/>
                      <a:pt x="1033376" y="186580"/>
                    </a:cubicBezTo>
                    <a:cubicBezTo>
                      <a:pt x="1035290" y="179965"/>
                      <a:pt x="1037224" y="173342"/>
                      <a:pt x="1039098" y="166658"/>
                    </a:cubicBezTo>
                    <a:cubicBezTo>
                      <a:pt x="1041808" y="156919"/>
                      <a:pt x="1038309" y="146493"/>
                      <a:pt x="1028268" y="144691"/>
                    </a:cubicBezTo>
                    <a:cubicBezTo>
                      <a:pt x="1012192" y="141765"/>
                      <a:pt x="995413" y="140491"/>
                      <a:pt x="980576" y="143218"/>
                    </a:cubicBezTo>
                    <a:cubicBezTo>
                      <a:pt x="969015" y="145349"/>
                      <a:pt x="971965" y="161752"/>
                      <a:pt x="969100" y="172177"/>
                    </a:cubicBezTo>
                    <a:cubicBezTo>
                      <a:pt x="960030" y="175144"/>
                      <a:pt x="958734" y="186162"/>
                      <a:pt x="951687" y="191238"/>
                    </a:cubicBezTo>
                    <a:cubicBezTo>
                      <a:pt x="945718" y="189173"/>
                      <a:pt x="939488" y="190074"/>
                      <a:pt x="933832" y="184141"/>
                    </a:cubicBezTo>
                    <a:cubicBezTo>
                      <a:pt x="922823" y="172571"/>
                      <a:pt x="915025" y="176203"/>
                      <a:pt x="908905" y="185593"/>
                    </a:cubicBezTo>
                    <a:cubicBezTo>
                      <a:pt x="900448" y="199886"/>
                      <a:pt x="889285" y="190496"/>
                      <a:pt x="877350" y="183520"/>
                    </a:cubicBezTo>
                    <a:cubicBezTo>
                      <a:pt x="866147" y="176990"/>
                      <a:pt x="851590" y="163095"/>
                      <a:pt x="846986" y="183763"/>
                    </a:cubicBezTo>
                    <a:cubicBezTo>
                      <a:pt x="845999" y="184141"/>
                      <a:pt x="845007" y="184490"/>
                      <a:pt x="843991" y="184822"/>
                    </a:cubicBezTo>
                    <a:cubicBezTo>
                      <a:pt x="834303" y="181235"/>
                      <a:pt x="824575" y="187302"/>
                      <a:pt x="814863" y="178861"/>
                    </a:cubicBezTo>
                    <a:cubicBezTo>
                      <a:pt x="812839" y="175517"/>
                      <a:pt x="811185" y="171800"/>
                      <a:pt x="808694" y="168858"/>
                    </a:cubicBezTo>
                    <a:cubicBezTo>
                      <a:pt x="795731" y="153485"/>
                      <a:pt x="781239" y="155904"/>
                      <a:pt x="765936" y="153287"/>
                    </a:cubicBezTo>
                    <a:cubicBezTo>
                      <a:pt x="751010" y="150758"/>
                      <a:pt x="749380" y="120793"/>
                      <a:pt x="728704" y="120241"/>
                    </a:cubicBezTo>
                    <a:cubicBezTo>
                      <a:pt x="727339" y="120217"/>
                      <a:pt x="725884" y="119998"/>
                      <a:pt x="724498" y="119624"/>
                    </a:cubicBezTo>
                    <a:cubicBezTo>
                      <a:pt x="714656" y="116987"/>
                      <a:pt x="704838" y="114284"/>
                      <a:pt x="694996" y="111577"/>
                    </a:cubicBezTo>
                    <a:cubicBezTo>
                      <a:pt x="684336" y="95369"/>
                      <a:pt x="689709" y="59113"/>
                      <a:pt x="654590" y="73207"/>
                    </a:cubicBezTo>
                    <a:cubicBezTo>
                      <a:pt x="653753" y="73536"/>
                      <a:pt x="651859" y="72108"/>
                      <a:pt x="650583" y="71271"/>
                    </a:cubicBezTo>
                    <a:cubicBezTo>
                      <a:pt x="644305" y="67157"/>
                      <a:pt x="637462" y="58894"/>
                      <a:pt x="631756" y="66414"/>
                    </a:cubicBezTo>
                    <a:cubicBezTo>
                      <a:pt x="626689" y="73073"/>
                      <a:pt x="633979" y="80309"/>
                      <a:pt x="637681" y="87167"/>
                    </a:cubicBezTo>
                    <a:cubicBezTo>
                      <a:pt x="639949" y="91367"/>
                      <a:pt x="641643" y="95811"/>
                      <a:pt x="643602" y="100121"/>
                    </a:cubicBezTo>
                    <a:lnTo>
                      <a:pt x="643602" y="100145"/>
                    </a:lnTo>
                    <a:lnTo>
                      <a:pt x="643602" y="100121"/>
                    </a:lnTo>
                    <a:cubicBezTo>
                      <a:pt x="633166" y="99200"/>
                      <a:pt x="622377" y="97085"/>
                      <a:pt x="613766" y="102844"/>
                    </a:cubicBezTo>
                    <a:cubicBezTo>
                      <a:pt x="605663" y="105222"/>
                      <a:pt x="596898" y="103615"/>
                      <a:pt x="588116" y="101947"/>
                    </a:cubicBezTo>
                    <a:cubicBezTo>
                      <a:pt x="583670" y="95064"/>
                      <a:pt x="576291" y="94184"/>
                      <a:pt x="570565" y="89878"/>
                    </a:cubicBezTo>
                    <a:cubicBezTo>
                      <a:pt x="561251" y="81851"/>
                      <a:pt x="551214" y="79165"/>
                      <a:pt x="540843" y="79234"/>
                    </a:cubicBezTo>
                    <a:cubicBezTo>
                      <a:pt x="524129" y="80792"/>
                      <a:pt x="507175" y="80548"/>
                      <a:pt x="489604" y="76084"/>
                    </a:cubicBezTo>
                    <a:lnTo>
                      <a:pt x="489604" y="76064"/>
                    </a:lnTo>
                    <a:lnTo>
                      <a:pt x="489604" y="76084"/>
                    </a:lnTo>
                    <a:cubicBezTo>
                      <a:pt x="489584" y="76064"/>
                      <a:pt x="489559" y="76064"/>
                      <a:pt x="489535" y="76064"/>
                    </a:cubicBezTo>
                    <a:cubicBezTo>
                      <a:pt x="478904" y="74900"/>
                      <a:pt x="468619" y="75098"/>
                      <a:pt x="459216" y="78507"/>
                    </a:cubicBezTo>
                    <a:cubicBezTo>
                      <a:pt x="441079" y="66937"/>
                      <a:pt x="422646" y="66195"/>
                      <a:pt x="413726" y="80548"/>
                    </a:cubicBezTo>
                    <a:cubicBezTo>
                      <a:pt x="407607" y="90422"/>
                      <a:pt x="401263" y="93571"/>
                      <a:pt x="391092" y="93616"/>
                    </a:cubicBezTo>
                    <a:cubicBezTo>
                      <a:pt x="377068" y="93677"/>
                      <a:pt x="374491" y="100673"/>
                      <a:pt x="382090" y="114434"/>
                    </a:cubicBezTo>
                    <a:cubicBezTo>
                      <a:pt x="404417" y="129891"/>
                      <a:pt x="425950" y="124088"/>
                      <a:pt x="447768" y="126328"/>
                    </a:cubicBezTo>
                    <a:cubicBezTo>
                      <a:pt x="457586" y="127343"/>
                      <a:pt x="471529" y="123122"/>
                      <a:pt x="475052" y="136007"/>
                    </a:cubicBezTo>
                    <a:cubicBezTo>
                      <a:pt x="477799" y="146100"/>
                      <a:pt x="462564" y="142273"/>
                      <a:pt x="454790" y="143551"/>
                    </a:cubicBezTo>
                    <a:cubicBezTo>
                      <a:pt x="453474" y="143770"/>
                      <a:pt x="452108" y="143989"/>
                      <a:pt x="450987" y="144578"/>
                    </a:cubicBezTo>
                    <a:cubicBezTo>
                      <a:pt x="444928" y="147638"/>
                      <a:pt x="435219" y="147991"/>
                      <a:pt x="438962" y="159492"/>
                    </a:cubicBezTo>
                    <a:cubicBezTo>
                      <a:pt x="441803" y="168281"/>
                      <a:pt x="445943" y="176860"/>
                      <a:pt x="456753" y="179324"/>
                    </a:cubicBezTo>
                    <a:cubicBezTo>
                      <a:pt x="466286" y="181499"/>
                      <a:pt x="474808" y="181961"/>
                      <a:pt x="481611" y="176024"/>
                    </a:cubicBezTo>
                    <a:cubicBezTo>
                      <a:pt x="486300" y="177254"/>
                      <a:pt x="491103" y="178881"/>
                      <a:pt x="493899" y="174243"/>
                    </a:cubicBezTo>
                    <a:cubicBezTo>
                      <a:pt x="505656" y="166504"/>
                      <a:pt x="516932" y="164812"/>
                      <a:pt x="530318" y="180821"/>
                    </a:cubicBezTo>
                    <a:cubicBezTo>
                      <a:pt x="542318" y="195179"/>
                      <a:pt x="556058" y="190670"/>
                      <a:pt x="563193" y="182838"/>
                    </a:cubicBezTo>
                    <a:cubicBezTo>
                      <a:pt x="573117" y="171938"/>
                      <a:pt x="583711" y="174572"/>
                      <a:pt x="596483" y="180070"/>
                    </a:cubicBezTo>
                    <a:cubicBezTo>
                      <a:pt x="596483" y="180910"/>
                      <a:pt x="596483" y="181742"/>
                      <a:pt x="596483" y="182599"/>
                    </a:cubicBezTo>
                    <a:cubicBezTo>
                      <a:pt x="595118" y="182996"/>
                      <a:pt x="593777" y="183390"/>
                      <a:pt x="592407" y="183788"/>
                    </a:cubicBezTo>
                    <a:cubicBezTo>
                      <a:pt x="580761" y="184421"/>
                      <a:pt x="582740" y="194055"/>
                      <a:pt x="584548" y="202808"/>
                    </a:cubicBezTo>
                    <a:cubicBezTo>
                      <a:pt x="586442" y="212105"/>
                      <a:pt x="593468" y="214285"/>
                      <a:pt x="600840" y="215713"/>
                    </a:cubicBezTo>
                    <a:cubicBezTo>
                      <a:pt x="609166" y="217296"/>
                      <a:pt x="617493" y="219475"/>
                      <a:pt x="625811" y="221411"/>
                    </a:cubicBezTo>
                    <a:cubicBezTo>
                      <a:pt x="622308" y="227015"/>
                      <a:pt x="616741" y="227960"/>
                      <a:pt x="609999" y="226224"/>
                    </a:cubicBezTo>
                    <a:cubicBezTo>
                      <a:pt x="604741" y="224905"/>
                      <a:pt x="598353" y="224332"/>
                      <a:pt x="598710" y="230558"/>
                    </a:cubicBezTo>
                    <a:cubicBezTo>
                      <a:pt x="599104" y="238102"/>
                      <a:pt x="606301" y="239084"/>
                      <a:pt x="611893" y="240232"/>
                    </a:cubicBezTo>
                    <a:cubicBezTo>
                      <a:pt x="625328" y="242980"/>
                      <a:pt x="638782" y="245622"/>
                      <a:pt x="652237" y="248300"/>
                    </a:cubicBezTo>
                    <a:lnTo>
                      <a:pt x="652298" y="248276"/>
                    </a:lnTo>
                    <a:cubicBezTo>
                      <a:pt x="659609" y="247066"/>
                      <a:pt x="662344" y="262264"/>
                      <a:pt x="670638" y="257561"/>
                    </a:cubicBezTo>
                    <a:cubicBezTo>
                      <a:pt x="671698" y="259407"/>
                      <a:pt x="672731" y="261274"/>
                      <a:pt x="673791" y="263120"/>
                    </a:cubicBezTo>
                    <a:close/>
                    <a:moveTo>
                      <a:pt x="1088264" y="545693"/>
                    </a:moveTo>
                    <a:cubicBezTo>
                      <a:pt x="1099212" y="548947"/>
                      <a:pt x="1108038" y="553894"/>
                      <a:pt x="1108875" y="567530"/>
                    </a:cubicBezTo>
                    <a:cubicBezTo>
                      <a:pt x="1114382" y="571198"/>
                      <a:pt x="1117596" y="567043"/>
                      <a:pt x="1121737" y="566052"/>
                    </a:cubicBezTo>
                    <a:cubicBezTo>
                      <a:pt x="1126028" y="547872"/>
                      <a:pt x="1140520" y="557019"/>
                      <a:pt x="1152605" y="559373"/>
                    </a:cubicBezTo>
                    <a:cubicBezTo>
                      <a:pt x="1165044" y="561791"/>
                      <a:pt x="1167576" y="571486"/>
                      <a:pt x="1169758" y="581555"/>
                    </a:cubicBezTo>
                    <a:cubicBezTo>
                      <a:pt x="1171038" y="587540"/>
                      <a:pt x="1172005" y="593518"/>
                      <a:pt x="1173127" y="599500"/>
                    </a:cubicBezTo>
                    <a:cubicBezTo>
                      <a:pt x="1175833" y="601878"/>
                      <a:pt x="1178499" y="604252"/>
                      <a:pt x="1181205" y="606622"/>
                    </a:cubicBezTo>
                    <a:cubicBezTo>
                      <a:pt x="1181888" y="607506"/>
                      <a:pt x="1182416" y="608383"/>
                      <a:pt x="1182855" y="609195"/>
                    </a:cubicBezTo>
                    <a:cubicBezTo>
                      <a:pt x="1186074" y="613309"/>
                      <a:pt x="1191113" y="617773"/>
                      <a:pt x="1181514" y="619356"/>
                    </a:cubicBezTo>
                    <a:cubicBezTo>
                      <a:pt x="1166763" y="633474"/>
                      <a:pt x="1144770" y="627578"/>
                      <a:pt x="1125943" y="630439"/>
                    </a:cubicBezTo>
                    <a:cubicBezTo>
                      <a:pt x="1117616" y="633426"/>
                      <a:pt x="1110615" y="629956"/>
                      <a:pt x="1104645" y="621292"/>
                    </a:cubicBezTo>
                    <a:cubicBezTo>
                      <a:pt x="1085030" y="634002"/>
                      <a:pt x="1061143" y="620809"/>
                      <a:pt x="1039098" y="618739"/>
                    </a:cubicBezTo>
                    <a:cubicBezTo>
                      <a:pt x="1031263" y="617993"/>
                      <a:pt x="1023534" y="615201"/>
                      <a:pt x="1023814" y="605416"/>
                    </a:cubicBezTo>
                    <a:cubicBezTo>
                      <a:pt x="1024261" y="590438"/>
                      <a:pt x="1014195" y="592329"/>
                      <a:pt x="1006556" y="589736"/>
                    </a:cubicBezTo>
                    <a:lnTo>
                      <a:pt x="1006535" y="589736"/>
                    </a:lnTo>
                    <a:cubicBezTo>
                      <a:pt x="995746" y="564758"/>
                      <a:pt x="1000411" y="543453"/>
                      <a:pt x="1005763" y="522391"/>
                    </a:cubicBezTo>
                    <a:cubicBezTo>
                      <a:pt x="1010453" y="519242"/>
                      <a:pt x="1016861" y="517724"/>
                      <a:pt x="1028179" y="519855"/>
                    </a:cubicBezTo>
                    <a:cubicBezTo>
                      <a:pt x="1105880" y="534480"/>
                      <a:pt x="1055438" y="535888"/>
                      <a:pt x="1088264" y="545693"/>
                    </a:cubicBezTo>
                    <a:close/>
                    <a:moveTo>
                      <a:pt x="291279" y="2787062"/>
                    </a:moveTo>
                    <a:cubicBezTo>
                      <a:pt x="306782" y="2786867"/>
                      <a:pt x="322265" y="2786116"/>
                      <a:pt x="329441" y="2809361"/>
                    </a:cubicBezTo>
                    <a:cubicBezTo>
                      <a:pt x="331599" y="2816329"/>
                      <a:pt x="331315" y="2821231"/>
                      <a:pt x="325390" y="2823366"/>
                    </a:cubicBezTo>
                    <a:cubicBezTo>
                      <a:pt x="308615" y="2829457"/>
                      <a:pt x="280998" y="2815956"/>
                      <a:pt x="271310" y="2797309"/>
                    </a:cubicBezTo>
                    <a:cubicBezTo>
                      <a:pt x="266929" y="2788843"/>
                      <a:pt x="265393" y="2780179"/>
                      <a:pt x="272655" y="2776661"/>
                    </a:cubicBezTo>
                    <a:cubicBezTo>
                      <a:pt x="280295" y="2772943"/>
                      <a:pt x="288772" y="2775033"/>
                      <a:pt x="291901" y="2787812"/>
                    </a:cubicBezTo>
                    <a:cubicBezTo>
                      <a:pt x="291811" y="2787723"/>
                      <a:pt x="291567" y="2787411"/>
                      <a:pt x="291417" y="2787216"/>
                    </a:cubicBezTo>
                    <a:lnTo>
                      <a:pt x="291417" y="2787191"/>
                    </a:lnTo>
                    <a:lnTo>
                      <a:pt x="291393" y="2787191"/>
                    </a:lnTo>
                    <a:lnTo>
                      <a:pt x="291393" y="2787171"/>
                    </a:lnTo>
                    <a:lnTo>
                      <a:pt x="291373" y="2787171"/>
                    </a:lnTo>
                    <a:lnTo>
                      <a:pt x="291373" y="2787155"/>
                    </a:lnTo>
                    <a:lnTo>
                      <a:pt x="291348" y="2787155"/>
                    </a:lnTo>
                    <a:lnTo>
                      <a:pt x="291348" y="2787131"/>
                    </a:lnTo>
                    <a:lnTo>
                      <a:pt x="291328" y="2787106"/>
                    </a:lnTo>
                    <a:lnTo>
                      <a:pt x="291328" y="2787086"/>
                    </a:lnTo>
                    <a:lnTo>
                      <a:pt x="291303" y="2787086"/>
                    </a:lnTo>
                    <a:lnTo>
                      <a:pt x="291303" y="2787062"/>
                    </a:lnTo>
                    <a:close/>
                    <a:moveTo>
                      <a:pt x="155279" y="1362784"/>
                    </a:moveTo>
                    <a:cubicBezTo>
                      <a:pt x="155429" y="1371866"/>
                      <a:pt x="156685" y="1381560"/>
                      <a:pt x="147542" y="1380505"/>
                    </a:cubicBezTo>
                    <a:cubicBezTo>
                      <a:pt x="139293" y="1379560"/>
                      <a:pt x="135306" y="1372353"/>
                      <a:pt x="133278" y="1362435"/>
                    </a:cubicBezTo>
                    <a:cubicBezTo>
                      <a:pt x="131011" y="1351173"/>
                      <a:pt x="127248" y="1340005"/>
                      <a:pt x="131519" y="1330351"/>
                    </a:cubicBezTo>
                    <a:cubicBezTo>
                      <a:pt x="133169" y="1326678"/>
                      <a:pt x="135217" y="1320985"/>
                      <a:pt x="141869" y="1323424"/>
                    </a:cubicBezTo>
                    <a:cubicBezTo>
                      <a:pt x="147526" y="1325534"/>
                      <a:pt x="151268" y="1330197"/>
                      <a:pt x="150740" y="1335740"/>
                    </a:cubicBezTo>
                    <a:cubicBezTo>
                      <a:pt x="149813" y="1345394"/>
                      <a:pt x="158445" y="1355223"/>
                      <a:pt x="155279" y="1362784"/>
                    </a:cubicBezTo>
                    <a:close/>
                    <a:moveTo>
                      <a:pt x="137066" y="1295171"/>
                    </a:moveTo>
                    <a:cubicBezTo>
                      <a:pt x="140195" y="1310957"/>
                      <a:pt x="134928" y="1317332"/>
                      <a:pt x="126849" y="1318854"/>
                    </a:cubicBezTo>
                    <a:cubicBezTo>
                      <a:pt x="118084" y="1320502"/>
                      <a:pt x="118966" y="1309200"/>
                      <a:pt x="114784" y="1304975"/>
                    </a:cubicBezTo>
                    <a:cubicBezTo>
                      <a:pt x="105799" y="1295922"/>
                      <a:pt x="101789" y="1277007"/>
                      <a:pt x="84685" y="1281734"/>
                    </a:cubicBezTo>
                    <a:cubicBezTo>
                      <a:pt x="77439" y="1283715"/>
                      <a:pt x="69759" y="1281933"/>
                      <a:pt x="66674" y="1272920"/>
                    </a:cubicBezTo>
                    <a:cubicBezTo>
                      <a:pt x="63695" y="1264211"/>
                      <a:pt x="63220" y="1255089"/>
                      <a:pt x="72152" y="1250864"/>
                    </a:cubicBezTo>
                    <a:cubicBezTo>
                      <a:pt x="78804" y="1247719"/>
                      <a:pt x="85562" y="1239099"/>
                      <a:pt x="93312" y="1248778"/>
                    </a:cubicBezTo>
                    <a:cubicBezTo>
                      <a:pt x="101882" y="1259414"/>
                      <a:pt x="110948" y="1262146"/>
                      <a:pt x="121473" y="1265664"/>
                    </a:cubicBezTo>
                    <a:cubicBezTo>
                      <a:pt x="139817" y="1271796"/>
                      <a:pt x="132067" y="1288771"/>
                      <a:pt x="137066" y="1295171"/>
                    </a:cubicBezTo>
                    <a:close/>
                    <a:moveTo>
                      <a:pt x="151179" y="2801772"/>
                    </a:moveTo>
                    <a:cubicBezTo>
                      <a:pt x="132616" y="2800433"/>
                      <a:pt x="118503" y="2784160"/>
                      <a:pt x="121875" y="2767867"/>
                    </a:cubicBezTo>
                    <a:cubicBezTo>
                      <a:pt x="123611" y="2759487"/>
                      <a:pt x="130170" y="2763995"/>
                      <a:pt x="134579" y="2768634"/>
                    </a:cubicBezTo>
                    <a:cubicBezTo>
                      <a:pt x="143604" y="2778179"/>
                      <a:pt x="146514" y="2790166"/>
                      <a:pt x="151179" y="2801772"/>
                    </a:cubicBezTo>
                  </a:path>
                </a:pathLst>
              </a:custGeom>
              <a:solidFill>
                <a:srgbClr val="FFFFFF"/>
              </a:solidFill>
              <a:ln w="4061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BB148B59-5CC4-01ED-1CC3-82F1F4B0E041}"/>
                  </a:ext>
                </a:extLst>
              </p:cNvPr>
              <p:cNvSpPr/>
              <p:nvPr/>
            </p:nvSpPr>
            <p:spPr>
              <a:xfrm>
                <a:off x="5933043" y="643238"/>
                <a:ext cx="1416533" cy="3825037"/>
              </a:xfrm>
              <a:custGeom>
                <a:avLst/>
                <a:gdLst>
                  <a:gd name="csX0" fmla="*/ 111 w 1416533"/>
                  <a:gd name="csY0" fmla="*/ 314941 h 3825037"/>
                  <a:gd name="csX1" fmla="*/ 1416645 w 1416533"/>
                  <a:gd name="csY1" fmla="*/ 1 h 3825037"/>
                  <a:gd name="csX2" fmla="*/ 1416645 w 1416533"/>
                  <a:gd name="csY2" fmla="*/ 3510078 h 3825037"/>
                  <a:gd name="csX3" fmla="*/ 111 w 1416533"/>
                  <a:gd name="csY3" fmla="*/ 3825038 h 3825037"/>
                  <a:gd name="csX4" fmla="*/ 111 w 1416533"/>
                  <a:gd name="csY4" fmla="*/ 314941 h 382503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416533" h="3825037">
                    <a:moveTo>
                      <a:pt x="111" y="314941"/>
                    </a:moveTo>
                    <a:lnTo>
                      <a:pt x="1416645" y="1"/>
                    </a:lnTo>
                    <a:lnTo>
                      <a:pt x="1416645" y="3510078"/>
                    </a:lnTo>
                    <a:lnTo>
                      <a:pt x="111" y="3825038"/>
                    </a:lnTo>
                    <a:lnTo>
                      <a:pt x="111" y="314941"/>
                    </a:lnTo>
                  </a:path>
                </a:pathLst>
              </a:custGeom>
              <a:solidFill>
                <a:srgbClr val="D8DBDF"/>
              </a:solidFill>
              <a:ln w="4061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9C5F17A3-0A6F-63B9-1CC8-73D0FF282457}"/>
                  </a:ext>
                </a:extLst>
              </p:cNvPr>
              <p:cNvSpPr/>
              <p:nvPr/>
            </p:nvSpPr>
            <p:spPr>
              <a:xfrm>
                <a:off x="5933043" y="701530"/>
                <a:ext cx="1416533" cy="3708434"/>
              </a:xfrm>
              <a:custGeom>
                <a:avLst/>
                <a:gdLst>
                  <a:gd name="csX0" fmla="*/ 111 w 1416533"/>
                  <a:gd name="csY0" fmla="*/ 314941 h 3708434"/>
                  <a:gd name="csX1" fmla="*/ 1416645 w 1416533"/>
                  <a:gd name="csY1" fmla="*/ 1 h 3708434"/>
                  <a:gd name="csX2" fmla="*/ 1416645 w 1416533"/>
                  <a:gd name="csY2" fmla="*/ 3393499 h 3708434"/>
                  <a:gd name="csX3" fmla="*/ 111 w 1416533"/>
                  <a:gd name="csY3" fmla="*/ 3708435 h 3708434"/>
                  <a:gd name="csX4" fmla="*/ 111 w 1416533"/>
                  <a:gd name="csY4" fmla="*/ 314941 h 3708434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416533" h="3708434">
                    <a:moveTo>
                      <a:pt x="111" y="314941"/>
                    </a:moveTo>
                    <a:lnTo>
                      <a:pt x="1416645" y="1"/>
                    </a:lnTo>
                    <a:lnTo>
                      <a:pt x="1416645" y="3393499"/>
                    </a:lnTo>
                    <a:lnTo>
                      <a:pt x="111" y="3708435"/>
                    </a:lnTo>
                    <a:lnTo>
                      <a:pt x="111" y="314941"/>
                    </a:lnTo>
                  </a:path>
                </a:pathLst>
              </a:custGeom>
              <a:solidFill>
                <a:srgbClr val="289CD1"/>
              </a:solidFill>
              <a:ln w="4061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74D77D01-2569-1A56-05CB-DBFEBF3AE56A}"/>
                  </a:ext>
                </a:extLst>
              </p:cNvPr>
              <p:cNvSpPr/>
              <p:nvPr/>
            </p:nvSpPr>
            <p:spPr>
              <a:xfrm>
                <a:off x="6239255" y="707357"/>
                <a:ext cx="1110321" cy="3621756"/>
              </a:xfrm>
              <a:custGeom>
                <a:avLst/>
                <a:gdLst>
                  <a:gd name="csX0" fmla="*/ 1110432 w 1110321"/>
                  <a:gd name="csY0" fmla="*/ 14294 h 3621756"/>
                  <a:gd name="csX1" fmla="*/ 1110432 w 1110321"/>
                  <a:gd name="csY1" fmla="*/ 28740 h 3621756"/>
                  <a:gd name="csX2" fmla="*/ 1065285 w 1110321"/>
                  <a:gd name="csY2" fmla="*/ 4223 h 3621756"/>
                  <a:gd name="csX3" fmla="*/ 1084222 w 1110321"/>
                  <a:gd name="csY3" fmla="*/ 1 h 3621756"/>
                  <a:gd name="csX4" fmla="*/ 1110432 w 1110321"/>
                  <a:gd name="csY4" fmla="*/ 14294 h 3621756"/>
                  <a:gd name="csX5" fmla="*/ 1110432 w 1110321"/>
                  <a:gd name="csY5" fmla="*/ 539705 h 3621756"/>
                  <a:gd name="csX6" fmla="*/ 1110432 w 1110321"/>
                  <a:gd name="csY6" fmla="*/ 565299 h 3621756"/>
                  <a:gd name="csX7" fmla="*/ 889465 w 1110321"/>
                  <a:gd name="csY7" fmla="*/ 251109 h 3621756"/>
                  <a:gd name="csX8" fmla="*/ 710515 w 1110321"/>
                  <a:gd name="csY8" fmla="*/ 83095 h 3621756"/>
                  <a:gd name="csX9" fmla="*/ 726486 w 1110321"/>
                  <a:gd name="csY9" fmla="*/ 79555 h 3621756"/>
                  <a:gd name="csX10" fmla="*/ 898579 w 1110321"/>
                  <a:gd name="csY10" fmla="*/ 242292 h 3621756"/>
                  <a:gd name="csX11" fmla="*/ 1110432 w 1110321"/>
                  <a:gd name="csY11" fmla="*/ 539705 h 3621756"/>
                  <a:gd name="csX12" fmla="*/ 1110432 w 1110321"/>
                  <a:gd name="csY12" fmla="*/ 3037991 h 3621756"/>
                  <a:gd name="csX13" fmla="*/ 1110432 w 1110321"/>
                  <a:gd name="csY13" fmla="*/ 3063626 h 3621756"/>
                  <a:gd name="csX14" fmla="*/ 913705 w 1110321"/>
                  <a:gd name="csY14" fmla="*/ 3431403 h 3621756"/>
                  <a:gd name="csX15" fmla="*/ 899591 w 1110321"/>
                  <a:gd name="csY15" fmla="*/ 3434548 h 3621756"/>
                  <a:gd name="csX16" fmla="*/ 1110432 w 1110321"/>
                  <a:gd name="csY16" fmla="*/ 3037991 h 3621756"/>
                  <a:gd name="csX17" fmla="*/ 111 w 1110321"/>
                  <a:gd name="csY17" fmla="*/ 241038 h 3621756"/>
                  <a:gd name="csX18" fmla="*/ 11847 w 1110321"/>
                  <a:gd name="csY18" fmla="*/ 238444 h 3621756"/>
                  <a:gd name="csX19" fmla="*/ 64980 w 1110321"/>
                  <a:gd name="csY19" fmla="*/ 429786 h 3621756"/>
                  <a:gd name="csX20" fmla="*/ 216556 w 1110321"/>
                  <a:gd name="csY20" fmla="*/ 2000421 h 3621756"/>
                  <a:gd name="csX21" fmla="*/ 69092 w 1110321"/>
                  <a:gd name="csY21" fmla="*/ 3619186 h 3621756"/>
                  <a:gd name="csX22" fmla="*/ 57495 w 1110321"/>
                  <a:gd name="csY22" fmla="*/ 3621758 h 3621756"/>
                  <a:gd name="csX23" fmla="*/ 205170 w 1110321"/>
                  <a:gd name="csY23" fmla="*/ 2002949 h 3621756"/>
                  <a:gd name="csX24" fmla="*/ 53902 w 1110321"/>
                  <a:gd name="csY24" fmla="*/ 434733 h 3621756"/>
                  <a:gd name="csX25" fmla="*/ 111 w 1110321"/>
                  <a:gd name="csY25" fmla="*/ 241038 h 3621756"/>
                  <a:gd name="csX26" fmla="*/ 355470 w 1110321"/>
                  <a:gd name="csY26" fmla="*/ 162034 h 3621756"/>
                  <a:gd name="csX27" fmla="*/ 471618 w 1110321"/>
                  <a:gd name="csY27" fmla="*/ 343108 h 3621756"/>
                  <a:gd name="csX28" fmla="*/ 795292 w 1110321"/>
                  <a:gd name="csY28" fmla="*/ 1871741 h 3621756"/>
                  <a:gd name="csX29" fmla="*/ 478665 w 1110321"/>
                  <a:gd name="csY29" fmla="*/ 3528133 h 3621756"/>
                  <a:gd name="csX30" fmla="*/ 491303 w 1110321"/>
                  <a:gd name="csY30" fmla="*/ 3525317 h 3621756"/>
                  <a:gd name="csX31" fmla="*/ 806675 w 1110321"/>
                  <a:gd name="csY31" fmla="*/ 1869217 h 3621756"/>
                  <a:gd name="csX32" fmla="*/ 481835 w 1110321"/>
                  <a:gd name="csY32" fmla="*/ 335853 h 3621756"/>
                  <a:gd name="csX33" fmla="*/ 368990 w 1110321"/>
                  <a:gd name="csY33" fmla="*/ 159022 h 3621756"/>
                  <a:gd name="csX34" fmla="*/ 355470 w 1110321"/>
                  <a:gd name="csY34" fmla="*/ 162034 h 3621756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</a:cxnLst>
                <a:rect l="l" t="t" r="r" b="b"/>
                <a:pathLst>
                  <a:path w="1110321" h="3621756">
                    <a:moveTo>
                      <a:pt x="1110432" y="14294"/>
                    </a:moveTo>
                    <a:lnTo>
                      <a:pt x="1110432" y="28740"/>
                    </a:lnTo>
                    <a:cubicBezTo>
                      <a:pt x="1095518" y="20341"/>
                      <a:pt x="1080483" y="12183"/>
                      <a:pt x="1065285" y="4223"/>
                    </a:cubicBezTo>
                    <a:lnTo>
                      <a:pt x="1084222" y="1"/>
                    </a:lnTo>
                    <a:cubicBezTo>
                      <a:pt x="1092999" y="4707"/>
                      <a:pt x="1101736" y="9456"/>
                      <a:pt x="1110432" y="14294"/>
                    </a:cubicBezTo>
                    <a:close/>
                    <a:moveTo>
                      <a:pt x="1110432" y="539705"/>
                    </a:moveTo>
                    <a:lnTo>
                      <a:pt x="1110432" y="565299"/>
                    </a:lnTo>
                    <a:cubicBezTo>
                      <a:pt x="1046185" y="448388"/>
                      <a:pt x="972104" y="343108"/>
                      <a:pt x="889465" y="251109"/>
                    </a:cubicBezTo>
                    <a:cubicBezTo>
                      <a:pt x="833560" y="188882"/>
                      <a:pt x="773755" y="132702"/>
                      <a:pt x="710515" y="83095"/>
                    </a:cubicBezTo>
                    <a:lnTo>
                      <a:pt x="726486" y="79555"/>
                    </a:lnTo>
                    <a:cubicBezTo>
                      <a:pt x="787185" y="127908"/>
                      <a:pt x="844678" y="182285"/>
                      <a:pt x="898579" y="242292"/>
                    </a:cubicBezTo>
                    <a:cubicBezTo>
                      <a:pt x="977265" y="329916"/>
                      <a:pt x="1048298" y="429522"/>
                      <a:pt x="1110432" y="539705"/>
                    </a:cubicBezTo>
                    <a:close/>
                    <a:moveTo>
                      <a:pt x="1110432" y="3037991"/>
                    </a:moveTo>
                    <a:lnTo>
                      <a:pt x="1110432" y="3063626"/>
                    </a:lnTo>
                    <a:cubicBezTo>
                      <a:pt x="1052281" y="3192545"/>
                      <a:pt x="986408" y="3315657"/>
                      <a:pt x="913705" y="3431403"/>
                    </a:cubicBezTo>
                    <a:lnTo>
                      <a:pt x="899591" y="3434548"/>
                    </a:lnTo>
                    <a:cubicBezTo>
                      <a:pt x="978159" y="3310341"/>
                      <a:pt x="1048827" y="3177505"/>
                      <a:pt x="1110432" y="3037991"/>
                    </a:cubicBezTo>
                    <a:close/>
                    <a:moveTo>
                      <a:pt x="111" y="241038"/>
                    </a:moveTo>
                    <a:lnTo>
                      <a:pt x="11847" y="238444"/>
                    </a:lnTo>
                    <a:cubicBezTo>
                      <a:pt x="30630" y="296735"/>
                      <a:pt x="48380" y="360680"/>
                      <a:pt x="64980" y="429786"/>
                    </a:cubicBezTo>
                    <a:cubicBezTo>
                      <a:pt x="158624" y="819643"/>
                      <a:pt x="216556" y="1373990"/>
                      <a:pt x="216556" y="2000421"/>
                    </a:cubicBezTo>
                    <a:cubicBezTo>
                      <a:pt x="216556" y="2617567"/>
                      <a:pt x="160319" y="3189753"/>
                      <a:pt x="69092" y="3619186"/>
                    </a:cubicBezTo>
                    <a:lnTo>
                      <a:pt x="57495" y="3621758"/>
                    </a:lnTo>
                    <a:cubicBezTo>
                      <a:pt x="148847" y="3192918"/>
                      <a:pt x="205170" y="2620602"/>
                      <a:pt x="205170" y="2002949"/>
                    </a:cubicBezTo>
                    <a:cubicBezTo>
                      <a:pt x="205170" y="1377265"/>
                      <a:pt x="147372" y="823795"/>
                      <a:pt x="53902" y="434733"/>
                    </a:cubicBezTo>
                    <a:cubicBezTo>
                      <a:pt x="37083" y="364612"/>
                      <a:pt x="19089" y="299902"/>
                      <a:pt x="111" y="241038"/>
                    </a:cubicBezTo>
                    <a:close/>
                    <a:moveTo>
                      <a:pt x="355470" y="162034"/>
                    </a:moveTo>
                    <a:cubicBezTo>
                      <a:pt x="396493" y="216323"/>
                      <a:pt x="435309" y="276836"/>
                      <a:pt x="471618" y="343108"/>
                    </a:cubicBezTo>
                    <a:cubicBezTo>
                      <a:pt x="671609" y="708182"/>
                      <a:pt x="795292" y="1246572"/>
                      <a:pt x="795292" y="1871741"/>
                    </a:cubicBezTo>
                    <a:cubicBezTo>
                      <a:pt x="795292" y="2489508"/>
                      <a:pt x="674499" y="3076251"/>
                      <a:pt x="478665" y="3528133"/>
                    </a:cubicBezTo>
                    <a:lnTo>
                      <a:pt x="491303" y="3525317"/>
                    </a:lnTo>
                    <a:cubicBezTo>
                      <a:pt x="686430" y="3072574"/>
                      <a:pt x="806675" y="2486209"/>
                      <a:pt x="806675" y="1869217"/>
                    </a:cubicBezTo>
                    <a:cubicBezTo>
                      <a:pt x="806675" y="1242303"/>
                      <a:pt x="682537" y="702225"/>
                      <a:pt x="481835" y="335853"/>
                    </a:cubicBezTo>
                    <a:cubicBezTo>
                      <a:pt x="446521" y="271383"/>
                      <a:pt x="408798" y="212300"/>
                      <a:pt x="368990" y="159022"/>
                    </a:cubicBezTo>
                    <a:lnTo>
                      <a:pt x="355470" y="162034"/>
                    </a:lnTo>
                  </a:path>
                </a:pathLst>
              </a:custGeom>
              <a:solidFill>
                <a:srgbClr val="D6D8D8"/>
              </a:solidFill>
              <a:ln w="4061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6213EE77-C105-EDA1-F5FB-0312B612F93C}"/>
                  </a:ext>
                </a:extLst>
              </p:cNvPr>
              <p:cNvSpPr/>
              <p:nvPr/>
            </p:nvSpPr>
            <p:spPr>
              <a:xfrm>
                <a:off x="5933043" y="907276"/>
                <a:ext cx="1416533" cy="3296940"/>
              </a:xfrm>
              <a:custGeom>
                <a:avLst/>
                <a:gdLst>
                  <a:gd name="csX0" fmla="*/ 111 w 1416533"/>
                  <a:gd name="csY0" fmla="*/ 314938 h 3296940"/>
                  <a:gd name="csX1" fmla="*/ 1416645 w 1416533"/>
                  <a:gd name="csY1" fmla="*/ 1 h 3296940"/>
                  <a:gd name="csX2" fmla="*/ 1416645 w 1416533"/>
                  <a:gd name="csY2" fmla="*/ 11369 h 3296940"/>
                  <a:gd name="csX3" fmla="*/ 111 w 1416533"/>
                  <a:gd name="csY3" fmla="*/ 326308 h 3296940"/>
                  <a:gd name="csX4" fmla="*/ 1416645 w 1416533"/>
                  <a:gd name="csY4" fmla="*/ 495115 h 3296940"/>
                  <a:gd name="csX5" fmla="*/ 1416645 w 1416533"/>
                  <a:gd name="csY5" fmla="*/ 506486 h 3296940"/>
                  <a:gd name="csX6" fmla="*/ 111 w 1416533"/>
                  <a:gd name="csY6" fmla="*/ 821422 h 3296940"/>
                  <a:gd name="csX7" fmla="*/ 111 w 1416533"/>
                  <a:gd name="csY7" fmla="*/ 810051 h 3296940"/>
                  <a:gd name="csX8" fmla="*/ 1416645 w 1416533"/>
                  <a:gd name="csY8" fmla="*/ 990204 h 3296940"/>
                  <a:gd name="csX9" fmla="*/ 1416645 w 1416533"/>
                  <a:gd name="csY9" fmla="*/ 1001575 h 3296940"/>
                  <a:gd name="csX10" fmla="*/ 111 w 1416533"/>
                  <a:gd name="csY10" fmla="*/ 1316515 h 3296940"/>
                  <a:gd name="csX11" fmla="*/ 111 w 1416533"/>
                  <a:gd name="csY11" fmla="*/ 1305149 h 3296940"/>
                  <a:gd name="csX12" fmla="*/ 1416645 w 1416533"/>
                  <a:gd name="csY12" fmla="*/ 1485318 h 3296940"/>
                  <a:gd name="csX13" fmla="*/ 1416645 w 1416533"/>
                  <a:gd name="csY13" fmla="*/ 1496689 h 3296940"/>
                  <a:gd name="csX14" fmla="*/ 111 w 1416533"/>
                  <a:gd name="csY14" fmla="*/ 1811625 h 3296940"/>
                  <a:gd name="csX15" fmla="*/ 111 w 1416533"/>
                  <a:gd name="csY15" fmla="*/ 1800262 h 3296940"/>
                  <a:gd name="csX16" fmla="*/ 1416645 w 1416533"/>
                  <a:gd name="csY16" fmla="*/ 1980432 h 3296940"/>
                  <a:gd name="csX17" fmla="*/ 1416645 w 1416533"/>
                  <a:gd name="csY17" fmla="*/ 1991803 h 3296940"/>
                  <a:gd name="csX18" fmla="*/ 111 w 1416533"/>
                  <a:gd name="csY18" fmla="*/ 2306739 h 3296940"/>
                  <a:gd name="csX19" fmla="*/ 111 w 1416533"/>
                  <a:gd name="csY19" fmla="*/ 2295376 h 3296940"/>
                  <a:gd name="csX20" fmla="*/ 1416645 w 1416533"/>
                  <a:gd name="csY20" fmla="*/ 2475545 h 3296940"/>
                  <a:gd name="csX21" fmla="*/ 1416645 w 1416533"/>
                  <a:gd name="csY21" fmla="*/ 2486912 h 3296940"/>
                  <a:gd name="csX22" fmla="*/ 111 w 1416533"/>
                  <a:gd name="csY22" fmla="*/ 2801852 h 3296940"/>
                  <a:gd name="csX23" fmla="*/ 111 w 1416533"/>
                  <a:gd name="csY23" fmla="*/ 2790490 h 3296940"/>
                  <a:gd name="csX24" fmla="*/ 1416645 w 1416533"/>
                  <a:gd name="csY24" fmla="*/ 2970655 h 3296940"/>
                  <a:gd name="csX25" fmla="*/ 1416645 w 1416533"/>
                  <a:gd name="csY25" fmla="*/ 2982006 h 3296940"/>
                  <a:gd name="csX26" fmla="*/ 111 w 1416533"/>
                  <a:gd name="csY26" fmla="*/ 3296942 h 3296940"/>
                  <a:gd name="csX27" fmla="*/ 111 w 1416533"/>
                  <a:gd name="csY27" fmla="*/ 3285603 h 3296940"/>
                  <a:gd name="csX28" fmla="*/ 1416645 w 1416533"/>
                  <a:gd name="csY28" fmla="*/ 2970655 h 329694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</a:cxnLst>
                <a:rect l="l" t="t" r="r" b="b"/>
                <a:pathLst>
                  <a:path w="1416533" h="3296940">
                    <a:moveTo>
                      <a:pt x="111" y="314938"/>
                    </a:moveTo>
                    <a:lnTo>
                      <a:pt x="1416645" y="1"/>
                    </a:lnTo>
                    <a:lnTo>
                      <a:pt x="1416645" y="11369"/>
                    </a:lnTo>
                    <a:lnTo>
                      <a:pt x="111" y="326308"/>
                    </a:lnTo>
                    <a:close/>
                    <a:moveTo>
                      <a:pt x="1416645" y="495115"/>
                    </a:moveTo>
                    <a:lnTo>
                      <a:pt x="1416645" y="506486"/>
                    </a:lnTo>
                    <a:lnTo>
                      <a:pt x="111" y="821422"/>
                    </a:lnTo>
                    <a:lnTo>
                      <a:pt x="111" y="810051"/>
                    </a:lnTo>
                    <a:close/>
                    <a:moveTo>
                      <a:pt x="1416645" y="990204"/>
                    </a:moveTo>
                    <a:lnTo>
                      <a:pt x="1416645" y="1001575"/>
                    </a:lnTo>
                    <a:lnTo>
                      <a:pt x="111" y="1316515"/>
                    </a:lnTo>
                    <a:lnTo>
                      <a:pt x="111" y="1305149"/>
                    </a:lnTo>
                    <a:close/>
                    <a:moveTo>
                      <a:pt x="1416645" y="1485318"/>
                    </a:moveTo>
                    <a:lnTo>
                      <a:pt x="1416645" y="1496689"/>
                    </a:lnTo>
                    <a:lnTo>
                      <a:pt x="111" y="1811625"/>
                    </a:lnTo>
                    <a:lnTo>
                      <a:pt x="111" y="1800262"/>
                    </a:lnTo>
                    <a:close/>
                    <a:moveTo>
                      <a:pt x="1416645" y="1980432"/>
                    </a:moveTo>
                    <a:lnTo>
                      <a:pt x="1416645" y="1991803"/>
                    </a:lnTo>
                    <a:lnTo>
                      <a:pt x="111" y="2306739"/>
                    </a:lnTo>
                    <a:lnTo>
                      <a:pt x="111" y="2295376"/>
                    </a:lnTo>
                    <a:close/>
                    <a:moveTo>
                      <a:pt x="1416645" y="2475545"/>
                    </a:moveTo>
                    <a:lnTo>
                      <a:pt x="1416645" y="2486912"/>
                    </a:lnTo>
                    <a:lnTo>
                      <a:pt x="111" y="2801852"/>
                    </a:lnTo>
                    <a:lnTo>
                      <a:pt x="111" y="2790490"/>
                    </a:lnTo>
                    <a:close/>
                    <a:moveTo>
                      <a:pt x="1416645" y="2970655"/>
                    </a:moveTo>
                    <a:lnTo>
                      <a:pt x="1416645" y="2982006"/>
                    </a:lnTo>
                    <a:lnTo>
                      <a:pt x="111" y="3296942"/>
                    </a:lnTo>
                    <a:lnTo>
                      <a:pt x="111" y="3285603"/>
                    </a:lnTo>
                    <a:lnTo>
                      <a:pt x="1416645" y="2970655"/>
                    </a:lnTo>
                  </a:path>
                </a:pathLst>
              </a:custGeom>
              <a:solidFill>
                <a:srgbClr val="D6D8D8"/>
              </a:solidFill>
              <a:ln w="4061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5EC9F21E-2734-E945-CBDC-23DB7AFCC060}"/>
                  </a:ext>
                </a:extLst>
              </p:cNvPr>
              <p:cNvSpPr/>
              <p:nvPr/>
            </p:nvSpPr>
            <p:spPr>
              <a:xfrm>
                <a:off x="5933043" y="1288851"/>
                <a:ext cx="1416533" cy="2462845"/>
              </a:xfrm>
              <a:custGeom>
                <a:avLst/>
                <a:gdLst>
                  <a:gd name="csX0" fmla="*/ 1416645 w 1416533"/>
                  <a:gd name="csY0" fmla="*/ 23209 h 2462845"/>
                  <a:gd name="csX1" fmla="*/ 1416645 w 1416533"/>
                  <a:gd name="csY1" fmla="*/ 1335215 h 2462845"/>
                  <a:gd name="csX2" fmla="*/ 1373976 w 1416533"/>
                  <a:gd name="csY2" fmla="*/ 1348035 h 2462845"/>
                  <a:gd name="csX3" fmla="*/ 1372919 w 1416533"/>
                  <a:gd name="csY3" fmla="*/ 1349029 h 2462845"/>
                  <a:gd name="csX4" fmla="*/ 1361825 w 1416533"/>
                  <a:gd name="csY4" fmla="*/ 1374705 h 2462845"/>
                  <a:gd name="csX5" fmla="*/ 1413515 w 1416533"/>
                  <a:gd name="csY5" fmla="*/ 1400786 h 2462845"/>
                  <a:gd name="csX6" fmla="*/ 1416645 w 1416533"/>
                  <a:gd name="csY6" fmla="*/ 1399841 h 2462845"/>
                  <a:gd name="csX7" fmla="*/ 1416645 w 1416533"/>
                  <a:gd name="csY7" fmla="*/ 1475018 h 2462845"/>
                  <a:gd name="csX8" fmla="*/ 1390678 w 1416533"/>
                  <a:gd name="csY8" fmla="*/ 1465428 h 2462845"/>
                  <a:gd name="csX9" fmla="*/ 1363613 w 1416533"/>
                  <a:gd name="csY9" fmla="*/ 1430537 h 2462845"/>
                  <a:gd name="csX10" fmla="*/ 1341019 w 1416533"/>
                  <a:gd name="csY10" fmla="*/ 1390913 h 2462845"/>
                  <a:gd name="csX11" fmla="*/ 1321879 w 1416533"/>
                  <a:gd name="csY11" fmla="*/ 1308610 h 2462845"/>
                  <a:gd name="csX12" fmla="*/ 1318750 w 1416533"/>
                  <a:gd name="csY12" fmla="*/ 1306982 h 2462845"/>
                  <a:gd name="csX13" fmla="*/ 1301114 w 1416533"/>
                  <a:gd name="csY13" fmla="*/ 1295198 h 2462845"/>
                  <a:gd name="csX14" fmla="*/ 1318465 w 1416533"/>
                  <a:gd name="csY14" fmla="*/ 1273754 h 2462845"/>
                  <a:gd name="csX15" fmla="*/ 1316921 w 1416533"/>
                  <a:gd name="csY15" fmla="*/ 1269473 h 2462845"/>
                  <a:gd name="csX16" fmla="*/ 1279210 w 1416533"/>
                  <a:gd name="csY16" fmla="*/ 1277476 h 2462845"/>
                  <a:gd name="csX17" fmla="*/ 1242621 w 1416533"/>
                  <a:gd name="csY17" fmla="*/ 1262128 h 2462845"/>
                  <a:gd name="csX18" fmla="*/ 1253731 w 1416533"/>
                  <a:gd name="csY18" fmla="*/ 1205639 h 2462845"/>
                  <a:gd name="csX19" fmla="*/ 1227122 w 1416533"/>
                  <a:gd name="csY19" fmla="*/ 1211616 h 2462845"/>
                  <a:gd name="csX20" fmla="*/ 1217584 w 1416533"/>
                  <a:gd name="csY20" fmla="*/ 1170170 h 2462845"/>
                  <a:gd name="csX21" fmla="*/ 1218596 w 1416533"/>
                  <a:gd name="csY21" fmla="*/ 1156032 h 2462845"/>
                  <a:gd name="csX22" fmla="*/ 1198473 w 1416533"/>
                  <a:gd name="csY22" fmla="*/ 1151568 h 2462845"/>
                  <a:gd name="csX23" fmla="*/ 1158994 w 1416533"/>
                  <a:gd name="csY23" fmla="*/ 1164830 h 2462845"/>
                  <a:gd name="csX24" fmla="*/ 1136993 w 1416533"/>
                  <a:gd name="csY24" fmla="*/ 1180413 h 2462845"/>
                  <a:gd name="csX25" fmla="*/ 1110774 w 1416533"/>
                  <a:gd name="csY25" fmla="*/ 1222131 h 2462845"/>
                  <a:gd name="csX26" fmla="*/ 1104430 w 1416533"/>
                  <a:gd name="csY26" fmla="*/ 1227581 h 2462845"/>
                  <a:gd name="csX27" fmla="*/ 1047270 w 1416533"/>
                  <a:gd name="csY27" fmla="*/ 1297880 h 2462845"/>
                  <a:gd name="csX28" fmla="*/ 1035957 w 1416533"/>
                  <a:gd name="csY28" fmla="*/ 1332601 h 2462845"/>
                  <a:gd name="csX29" fmla="*/ 1015167 w 1416533"/>
                  <a:gd name="csY29" fmla="*/ 1432493 h 2462845"/>
                  <a:gd name="csX30" fmla="*/ 1001212 w 1416533"/>
                  <a:gd name="csY30" fmla="*/ 1461829 h 2462845"/>
                  <a:gd name="csX31" fmla="*/ 983088 w 1416533"/>
                  <a:gd name="csY31" fmla="*/ 1475635 h 2462845"/>
                  <a:gd name="csX32" fmla="*/ 970361 w 1416533"/>
                  <a:gd name="csY32" fmla="*/ 1465498 h 2462845"/>
                  <a:gd name="csX33" fmla="*/ 956861 w 1416533"/>
                  <a:gd name="csY33" fmla="*/ 1422704 h 2462845"/>
                  <a:gd name="csX34" fmla="*/ 942882 w 1416533"/>
                  <a:gd name="csY34" fmla="*/ 1395527 h 2462845"/>
                  <a:gd name="csX35" fmla="*/ 930329 w 1416533"/>
                  <a:gd name="csY35" fmla="*/ 1365428 h 2462845"/>
                  <a:gd name="csX36" fmla="*/ 912518 w 1416533"/>
                  <a:gd name="csY36" fmla="*/ 1320638 h 2462845"/>
                  <a:gd name="csX37" fmla="*/ 903513 w 1416533"/>
                  <a:gd name="csY37" fmla="*/ 1277695 h 2462845"/>
                  <a:gd name="csX38" fmla="*/ 902257 w 1416533"/>
                  <a:gd name="csY38" fmla="*/ 1232791 h 2462845"/>
                  <a:gd name="csX39" fmla="*/ 893492 w 1416533"/>
                  <a:gd name="csY39" fmla="*/ 1226371 h 2462845"/>
                  <a:gd name="csX40" fmla="*/ 883674 w 1416533"/>
                  <a:gd name="csY40" fmla="*/ 1236553 h 2462845"/>
                  <a:gd name="csX41" fmla="*/ 867114 w 1416533"/>
                  <a:gd name="csY41" fmla="*/ 1260326 h 2462845"/>
                  <a:gd name="csX42" fmla="*/ 850096 w 1416533"/>
                  <a:gd name="csY42" fmla="*/ 1235523 h 2462845"/>
                  <a:gd name="csX43" fmla="*/ 822243 w 1416533"/>
                  <a:gd name="csY43" fmla="*/ 1217886 h 2462845"/>
                  <a:gd name="csX44" fmla="*/ 800380 w 1416533"/>
                  <a:gd name="csY44" fmla="*/ 1211117 h 2462845"/>
                  <a:gd name="csX45" fmla="*/ 748060 w 1416533"/>
                  <a:gd name="csY45" fmla="*/ 1206056 h 2462845"/>
                  <a:gd name="csX46" fmla="*/ 738238 w 1416533"/>
                  <a:gd name="csY46" fmla="*/ 1208098 h 2462845"/>
                  <a:gd name="csX47" fmla="*/ 670204 w 1416533"/>
                  <a:gd name="csY47" fmla="*/ 1215950 h 2462845"/>
                  <a:gd name="csX48" fmla="*/ 650060 w 1416533"/>
                  <a:gd name="csY48" fmla="*/ 1202915 h 2462845"/>
                  <a:gd name="csX49" fmla="*/ 626035 w 1416533"/>
                  <a:gd name="csY49" fmla="*/ 1188753 h 2462845"/>
                  <a:gd name="csX50" fmla="*/ 608549 w 1416533"/>
                  <a:gd name="csY50" fmla="*/ 1196402 h 2462845"/>
                  <a:gd name="csX51" fmla="*/ 533663 w 1416533"/>
                  <a:gd name="csY51" fmla="*/ 1178392 h 2462845"/>
                  <a:gd name="csX52" fmla="*/ 529307 w 1416533"/>
                  <a:gd name="csY52" fmla="*/ 1168673 h 2462845"/>
                  <a:gd name="csX53" fmla="*/ 501934 w 1416533"/>
                  <a:gd name="csY53" fmla="*/ 1160033 h 2462845"/>
                  <a:gd name="csX54" fmla="*/ 497118 w 1416533"/>
                  <a:gd name="csY54" fmla="*/ 1165881 h 2462845"/>
                  <a:gd name="csX55" fmla="*/ 515527 w 1416533"/>
                  <a:gd name="csY55" fmla="*/ 1196885 h 2462845"/>
                  <a:gd name="csX56" fmla="*/ 528998 w 1416533"/>
                  <a:gd name="csY56" fmla="*/ 1212521 h 2462845"/>
                  <a:gd name="csX57" fmla="*/ 542522 w 1416533"/>
                  <a:gd name="csY57" fmla="*/ 1226680 h 2462845"/>
                  <a:gd name="csX58" fmla="*/ 566144 w 1416533"/>
                  <a:gd name="csY58" fmla="*/ 1265074 h 2462845"/>
                  <a:gd name="csX59" fmla="*/ 601986 w 1416533"/>
                  <a:gd name="csY59" fmla="*/ 1239459 h 2462845"/>
                  <a:gd name="csX60" fmla="*/ 609918 w 1416533"/>
                  <a:gd name="csY60" fmla="*/ 1221733 h 2462845"/>
                  <a:gd name="csX61" fmla="*/ 636231 w 1416533"/>
                  <a:gd name="csY61" fmla="*/ 1204186 h 2462845"/>
                  <a:gd name="csX62" fmla="*/ 645765 w 1416533"/>
                  <a:gd name="csY62" fmla="*/ 1225710 h 2462845"/>
                  <a:gd name="csX63" fmla="*/ 663377 w 1416533"/>
                  <a:gd name="csY63" fmla="*/ 1249771 h 2462845"/>
                  <a:gd name="csX64" fmla="*/ 695216 w 1416533"/>
                  <a:gd name="csY64" fmla="*/ 1263337 h 2462845"/>
                  <a:gd name="csX65" fmla="*/ 669407 w 1416533"/>
                  <a:gd name="csY65" fmla="*/ 1321080 h 2462845"/>
                  <a:gd name="csX66" fmla="*/ 639535 w 1416533"/>
                  <a:gd name="csY66" fmla="*/ 1357182 h 2462845"/>
                  <a:gd name="csX67" fmla="*/ 626368 w 1416533"/>
                  <a:gd name="csY67" fmla="*/ 1370265 h 2462845"/>
                  <a:gd name="csX68" fmla="*/ 588296 w 1416533"/>
                  <a:gd name="csY68" fmla="*/ 1397881 h 2462845"/>
                  <a:gd name="csX69" fmla="*/ 494473 w 1416533"/>
                  <a:gd name="csY69" fmla="*/ 1468622 h 2462845"/>
                  <a:gd name="csX70" fmla="*/ 449886 w 1416533"/>
                  <a:gd name="csY70" fmla="*/ 1492939 h 2462845"/>
                  <a:gd name="csX71" fmla="*/ 409216 w 1416533"/>
                  <a:gd name="csY71" fmla="*/ 1422887 h 2462845"/>
                  <a:gd name="csX72" fmla="*/ 386407 w 1416533"/>
                  <a:gd name="csY72" fmla="*/ 1379104 h 2462845"/>
                  <a:gd name="csX73" fmla="*/ 354279 w 1416533"/>
                  <a:gd name="csY73" fmla="*/ 1335235 h 2462845"/>
                  <a:gd name="csX74" fmla="*/ 320611 w 1416533"/>
                  <a:gd name="csY74" fmla="*/ 1288952 h 2462845"/>
                  <a:gd name="csX75" fmla="*/ 305929 w 1416533"/>
                  <a:gd name="csY75" fmla="*/ 1259137 h 2462845"/>
                  <a:gd name="csX76" fmla="*/ 301260 w 1416533"/>
                  <a:gd name="csY76" fmla="*/ 1242093 h 2462845"/>
                  <a:gd name="csX77" fmla="*/ 280958 w 1416533"/>
                  <a:gd name="csY77" fmla="*/ 1252364 h 2462845"/>
                  <a:gd name="csX78" fmla="*/ 280653 w 1416533"/>
                  <a:gd name="csY78" fmla="*/ 1289719 h 2462845"/>
                  <a:gd name="csX79" fmla="*/ 294437 w 1416533"/>
                  <a:gd name="csY79" fmla="*/ 1308740 h 2462845"/>
                  <a:gd name="csX80" fmla="*/ 301284 w 1416533"/>
                  <a:gd name="csY80" fmla="*/ 1319015 h 2462845"/>
                  <a:gd name="csX81" fmla="*/ 342547 w 1416533"/>
                  <a:gd name="csY81" fmla="*/ 1395442 h 2462845"/>
                  <a:gd name="csX82" fmla="*/ 343380 w 1416533"/>
                  <a:gd name="csY82" fmla="*/ 1403160 h 2462845"/>
                  <a:gd name="csX83" fmla="*/ 349659 w 1416533"/>
                  <a:gd name="csY83" fmla="*/ 1411386 h 2462845"/>
                  <a:gd name="csX84" fmla="*/ 401881 w 1416533"/>
                  <a:gd name="csY84" fmla="*/ 1493312 h 2462845"/>
                  <a:gd name="csX85" fmla="*/ 429961 w 1416533"/>
                  <a:gd name="csY85" fmla="*/ 1520510 h 2462845"/>
                  <a:gd name="csX86" fmla="*/ 430401 w 1416533"/>
                  <a:gd name="csY86" fmla="*/ 1520713 h 2462845"/>
                  <a:gd name="csX87" fmla="*/ 439296 w 1416533"/>
                  <a:gd name="csY87" fmla="*/ 1542018 h 2462845"/>
                  <a:gd name="csX88" fmla="*/ 439999 w 1416533"/>
                  <a:gd name="csY88" fmla="*/ 1541620 h 2462845"/>
                  <a:gd name="csX89" fmla="*/ 447553 w 1416533"/>
                  <a:gd name="csY89" fmla="*/ 1544895 h 2462845"/>
                  <a:gd name="csX90" fmla="*/ 473402 w 1416533"/>
                  <a:gd name="csY90" fmla="*/ 1530761 h 2462845"/>
                  <a:gd name="csX91" fmla="*/ 528007 w 1416533"/>
                  <a:gd name="csY91" fmla="*/ 1513935 h 2462845"/>
                  <a:gd name="csX92" fmla="*/ 533362 w 1416533"/>
                  <a:gd name="csY92" fmla="*/ 1510661 h 2462845"/>
                  <a:gd name="csX93" fmla="*/ 545997 w 1416533"/>
                  <a:gd name="csY93" fmla="*/ 1498681 h 2462845"/>
                  <a:gd name="csX94" fmla="*/ 548748 w 1416533"/>
                  <a:gd name="csY94" fmla="*/ 1518578 h 2462845"/>
                  <a:gd name="csX95" fmla="*/ 543839 w 1416533"/>
                  <a:gd name="csY95" fmla="*/ 1536718 h 2462845"/>
                  <a:gd name="csX96" fmla="*/ 514336 w 1416533"/>
                  <a:gd name="csY96" fmla="*/ 1605609 h 2462845"/>
                  <a:gd name="csX97" fmla="*/ 489275 w 1416533"/>
                  <a:gd name="csY97" fmla="*/ 1634544 h 2462845"/>
                  <a:gd name="csX98" fmla="*/ 447838 w 1416533"/>
                  <a:gd name="csY98" fmla="*/ 1693671 h 2462845"/>
                  <a:gd name="csX99" fmla="*/ 417429 w 1416533"/>
                  <a:gd name="csY99" fmla="*/ 1734593 h 2462845"/>
                  <a:gd name="csX100" fmla="*/ 402434 w 1416533"/>
                  <a:gd name="csY100" fmla="*/ 1753524 h 2462845"/>
                  <a:gd name="csX101" fmla="*/ 380661 w 1416533"/>
                  <a:gd name="csY101" fmla="*/ 1801702 h 2462845"/>
                  <a:gd name="csX102" fmla="*/ 373769 w 1416533"/>
                  <a:gd name="csY102" fmla="*/ 1818893 h 2462845"/>
                  <a:gd name="csX103" fmla="*/ 361659 w 1416533"/>
                  <a:gd name="csY103" fmla="*/ 1873491 h 2462845"/>
                  <a:gd name="csX104" fmla="*/ 355539 w 1416533"/>
                  <a:gd name="csY104" fmla="*/ 1952121 h 2462845"/>
                  <a:gd name="csX105" fmla="*/ 354832 w 1416533"/>
                  <a:gd name="csY105" fmla="*/ 1966171 h 2462845"/>
                  <a:gd name="csX106" fmla="*/ 355076 w 1416533"/>
                  <a:gd name="csY106" fmla="*/ 2026576 h 2462845"/>
                  <a:gd name="csX107" fmla="*/ 331425 w 1416533"/>
                  <a:gd name="csY107" fmla="*/ 2048519 h 2462845"/>
                  <a:gd name="csX108" fmla="*/ 311171 w 1416533"/>
                  <a:gd name="csY108" fmla="*/ 2068748 h 2462845"/>
                  <a:gd name="csX109" fmla="*/ 290073 w 1416533"/>
                  <a:gd name="csY109" fmla="*/ 2092075 h 2462845"/>
                  <a:gd name="csX110" fmla="*/ 268320 w 1416533"/>
                  <a:gd name="csY110" fmla="*/ 2107845 h 2462845"/>
                  <a:gd name="csX111" fmla="*/ 246169 w 1416533"/>
                  <a:gd name="csY111" fmla="*/ 2131987 h 2462845"/>
                  <a:gd name="csX112" fmla="*/ 259993 w 1416533"/>
                  <a:gd name="csY112" fmla="*/ 2140760 h 2462845"/>
                  <a:gd name="csX113" fmla="*/ 268494 w 1416533"/>
                  <a:gd name="csY113" fmla="*/ 2145224 h 2462845"/>
                  <a:gd name="csX114" fmla="*/ 266251 w 1416533"/>
                  <a:gd name="csY114" fmla="*/ 2197339 h 2462845"/>
                  <a:gd name="csX115" fmla="*/ 255084 w 1416533"/>
                  <a:gd name="csY115" fmla="*/ 2209871 h 2462845"/>
                  <a:gd name="csX116" fmla="*/ 245575 w 1416533"/>
                  <a:gd name="csY116" fmla="*/ 2224760 h 2462845"/>
                  <a:gd name="csX117" fmla="*/ 233380 w 1416533"/>
                  <a:gd name="csY117" fmla="*/ 2239580 h 2462845"/>
                  <a:gd name="csX118" fmla="*/ 233156 w 1416533"/>
                  <a:gd name="csY118" fmla="*/ 2241163 h 2462845"/>
                  <a:gd name="csX119" fmla="*/ 210058 w 1416533"/>
                  <a:gd name="csY119" fmla="*/ 2307765 h 2462845"/>
                  <a:gd name="csX120" fmla="*/ 154109 w 1416533"/>
                  <a:gd name="csY120" fmla="*/ 2384436 h 2462845"/>
                  <a:gd name="csX121" fmla="*/ 98095 w 1416533"/>
                  <a:gd name="csY121" fmla="*/ 2422984 h 2462845"/>
                  <a:gd name="csX122" fmla="*/ 49526 w 1416533"/>
                  <a:gd name="csY122" fmla="*/ 2448514 h 2462845"/>
                  <a:gd name="csX123" fmla="*/ 7007 w 1416533"/>
                  <a:gd name="csY123" fmla="*/ 2462364 h 2462845"/>
                  <a:gd name="csX124" fmla="*/ 111 w 1416533"/>
                  <a:gd name="csY124" fmla="*/ 2458781 h 2462845"/>
                  <a:gd name="csX125" fmla="*/ 111 w 1416533"/>
                  <a:gd name="csY125" fmla="*/ 1244248 h 2462845"/>
                  <a:gd name="csX126" fmla="*/ 16894 w 1416533"/>
                  <a:gd name="csY126" fmla="*/ 1244731 h 2462845"/>
                  <a:gd name="csX127" fmla="*/ 33340 w 1416533"/>
                  <a:gd name="csY127" fmla="*/ 1248294 h 2462845"/>
                  <a:gd name="csX128" fmla="*/ 47653 w 1416533"/>
                  <a:gd name="csY128" fmla="*/ 1243436 h 2462845"/>
                  <a:gd name="csX129" fmla="*/ 98908 w 1416533"/>
                  <a:gd name="csY129" fmla="*/ 1209226 h 2462845"/>
                  <a:gd name="csX130" fmla="*/ 102431 w 1416533"/>
                  <a:gd name="csY130" fmla="*/ 1208037 h 2462845"/>
                  <a:gd name="csX131" fmla="*/ 121917 w 1416533"/>
                  <a:gd name="csY131" fmla="*/ 1221973 h 2462845"/>
                  <a:gd name="csX132" fmla="*/ 171177 w 1416533"/>
                  <a:gd name="csY132" fmla="*/ 1212079 h 2462845"/>
                  <a:gd name="csX133" fmla="*/ 195462 w 1416533"/>
                  <a:gd name="csY133" fmla="*/ 1212213 h 2462845"/>
                  <a:gd name="csX134" fmla="*/ 195726 w 1416533"/>
                  <a:gd name="csY134" fmla="*/ 1213183 h 2462845"/>
                  <a:gd name="csX135" fmla="*/ 196120 w 1416533"/>
                  <a:gd name="csY135" fmla="*/ 1212651 h 2462845"/>
                  <a:gd name="csX136" fmla="*/ 199444 w 1416533"/>
                  <a:gd name="csY136" fmla="*/ 1215268 h 2462845"/>
                  <a:gd name="csX137" fmla="*/ 208209 w 1416533"/>
                  <a:gd name="csY137" fmla="*/ 1216896 h 2462845"/>
                  <a:gd name="csX138" fmla="*/ 275829 w 1416533"/>
                  <a:gd name="csY138" fmla="*/ 1187632 h 2462845"/>
                  <a:gd name="csX139" fmla="*/ 298135 w 1416533"/>
                  <a:gd name="csY139" fmla="*/ 1158300 h 2462845"/>
                  <a:gd name="csX140" fmla="*/ 306348 w 1416533"/>
                  <a:gd name="csY140" fmla="*/ 1138862 h 2462845"/>
                  <a:gd name="csX141" fmla="*/ 311590 w 1416533"/>
                  <a:gd name="csY141" fmla="*/ 1098731 h 2462845"/>
                  <a:gd name="csX142" fmla="*/ 273606 w 1416533"/>
                  <a:gd name="csY142" fmla="*/ 1102842 h 2462845"/>
                  <a:gd name="csX143" fmla="*/ 240357 w 1416533"/>
                  <a:gd name="csY143" fmla="*/ 1110800 h 2462845"/>
                  <a:gd name="csX144" fmla="*/ 199399 w 1416533"/>
                  <a:gd name="csY144" fmla="*/ 1114497 h 2462845"/>
                  <a:gd name="csX145" fmla="*/ 154154 w 1416533"/>
                  <a:gd name="csY145" fmla="*/ 1085469 h 2462845"/>
                  <a:gd name="csX146" fmla="*/ 145039 w 1416533"/>
                  <a:gd name="csY146" fmla="*/ 1072499 h 2462845"/>
                  <a:gd name="csX147" fmla="*/ 148189 w 1416533"/>
                  <a:gd name="csY147" fmla="*/ 1061526 h 2462845"/>
                  <a:gd name="csX148" fmla="*/ 157966 w 1416533"/>
                  <a:gd name="csY148" fmla="*/ 1051279 h 2462845"/>
                  <a:gd name="csX149" fmla="*/ 194186 w 1416533"/>
                  <a:gd name="csY149" fmla="*/ 1046989 h 2462845"/>
                  <a:gd name="csX150" fmla="*/ 228552 w 1416533"/>
                  <a:gd name="csY150" fmla="*/ 1025396 h 2462845"/>
                  <a:gd name="csX151" fmla="*/ 242227 w 1416533"/>
                  <a:gd name="csY151" fmla="*/ 1004817 h 2462845"/>
                  <a:gd name="csX152" fmla="*/ 257880 w 1416533"/>
                  <a:gd name="csY152" fmla="*/ 1010998 h 2462845"/>
                  <a:gd name="csX153" fmla="*/ 272420 w 1416533"/>
                  <a:gd name="csY153" fmla="*/ 1007828 h 2462845"/>
                  <a:gd name="csX154" fmla="*/ 301967 w 1416533"/>
                  <a:gd name="csY154" fmla="*/ 994859 h 2462845"/>
                  <a:gd name="csX155" fmla="*/ 321428 w 1416533"/>
                  <a:gd name="csY155" fmla="*/ 991450 h 2462845"/>
                  <a:gd name="csX156" fmla="*/ 347038 w 1416533"/>
                  <a:gd name="csY156" fmla="*/ 992967 h 2462845"/>
                  <a:gd name="csX157" fmla="*/ 367076 w 1416533"/>
                  <a:gd name="csY157" fmla="*/ 992878 h 2462845"/>
                  <a:gd name="csX158" fmla="*/ 365113 w 1416533"/>
                  <a:gd name="csY158" fmla="*/ 973614 h 2462845"/>
                  <a:gd name="csX159" fmla="*/ 338975 w 1416533"/>
                  <a:gd name="csY159" fmla="*/ 958952 h 2462845"/>
                  <a:gd name="csX160" fmla="*/ 318303 w 1416533"/>
                  <a:gd name="csY160" fmla="*/ 956136 h 2462845"/>
                  <a:gd name="csX161" fmla="*/ 306762 w 1416533"/>
                  <a:gd name="csY161" fmla="*/ 931223 h 2462845"/>
                  <a:gd name="csX162" fmla="*/ 330681 w 1416533"/>
                  <a:gd name="csY162" fmla="*/ 894480 h 2462845"/>
                  <a:gd name="csX163" fmla="*/ 357677 w 1416533"/>
                  <a:gd name="csY163" fmla="*/ 875241 h 2462845"/>
                  <a:gd name="csX164" fmla="*/ 329446 w 1416533"/>
                  <a:gd name="csY164" fmla="*/ 882537 h 2462845"/>
                  <a:gd name="csX165" fmla="*/ 265304 w 1416533"/>
                  <a:gd name="csY165" fmla="*/ 931994 h 2462845"/>
                  <a:gd name="csX166" fmla="*/ 283071 w 1416533"/>
                  <a:gd name="csY166" fmla="*/ 935817 h 2462845"/>
                  <a:gd name="csX167" fmla="*/ 282457 w 1416533"/>
                  <a:gd name="csY167" fmla="*/ 950462 h 2462845"/>
                  <a:gd name="csX168" fmla="*/ 239386 w 1416533"/>
                  <a:gd name="csY168" fmla="*/ 940678 h 2462845"/>
                  <a:gd name="csX169" fmla="*/ 233664 w 1416533"/>
                  <a:gd name="csY169" fmla="*/ 933865 h 2462845"/>
                  <a:gd name="csX170" fmla="*/ 210233 w 1416533"/>
                  <a:gd name="csY170" fmla="*/ 926207 h 2462845"/>
                  <a:gd name="csX171" fmla="*/ 181324 w 1416533"/>
                  <a:gd name="csY171" fmla="*/ 965920 h 2462845"/>
                  <a:gd name="csX172" fmla="*/ 175533 w 1416533"/>
                  <a:gd name="csY172" fmla="*/ 973902 h 2462845"/>
                  <a:gd name="csX173" fmla="*/ 164285 w 1416533"/>
                  <a:gd name="csY173" fmla="*/ 1031731 h 2462845"/>
                  <a:gd name="csX174" fmla="*/ 146933 w 1416533"/>
                  <a:gd name="csY174" fmla="*/ 1045301 h 2462845"/>
                  <a:gd name="csX175" fmla="*/ 140370 w 1416533"/>
                  <a:gd name="csY175" fmla="*/ 1051210 h 2462845"/>
                  <a:gd name="csX176" fmla="*/ 131340 w 1416533"/>
                  <a:gd name="csY176" fmla="*/ 1061501 h 2462845"/>
                  <a:gd name="csX177" fmla="*/ 126895 w 1416533"/>
                  <a:gd name="csY177" fmla="*/ 1107858 h 2462845"/>
                  <a:gd name="csX178" fmla="*/ 123266 w 1416533"/>
                  <a:gd name="csY178" fmla="*/ 1117155 h 2462845"/>
                  <a:gd name="csX179" fmla="*/ 103801 w 1416533"/>
                  <a:gd name="csY179" fmla="*/ 1147169 h 2462845"/>
                  <a:gd name="csX180" fmla="*/ 79467 w 1416533"/>
                  <a:gd name="csY180" fmla="*/ 1129427 h 2462845"/>
                  <a:gd name="csX181" fmla="*/ 71649 w 1416533"/>
                  <a:gd name="csY181" fmla="*/ 1124849 h 2462845"/>
                  <a:gd name="csX182" fmla="*/ 63412 w 1416533"/>
                  <a:gd name="csY182" fmla="*/ 1099611 h 2462845"/>
                  <a:gd name="csX183" fmla="*/ 23583 w 1416533"/>
                  <a:gd name="csY183" fmla="*/ 1041933 h 2462845"/>
                  <a:gd name="csX184" fmla="*/ 5024 w 1416533"/>
                  <a:gd name="csY184" fmla="*/ 1022718 h 2462845"/>
                  <a:gd name="csX185" fmla="*/ 111 w 1416533"/>
                  <a:gd name="csY185" fmla="*/ 1007390 h 2462845"/>
                  <a:gd name="csX186" fmla="*/ 111 w 1416533"/>
                  <a:gd name="csY186" fmla="*/ 824908 h 2462845"/>
                  <a:gd name="csX187" fmla="*/ 4675 w 1416533"/>
                  <a:gd name="csY187" fmla="*/ 822554 h 2462845"/>
                  <a:gd name="csX188" fmla="*/ 43467 w 1416533"/>
                  <a:gd name="csY188" fmla="*/ 835024 h 2462845"/>
                  <a:gd name="csX189" fmla="*/ 48047 w 1416533"/>
                  <a:gd name="csY189" fmla="*/ 797775 h 2462845"/>
                  <a:gd name="csX190" fmla="*/ 60595 w 1416533"/>
                  <a:gd name="csY190" fmla="*/ 770090 h 2462845"/>
                  <a:gd name="csX191" fmla="*/ 85786 w 1416533"/>
                  <a:gd name="csY191" fmla="*/ 768004 h 2462845"/>
                  <a:gd name="csX192" fmla="*/ 100257 w 1416533"/>
                  <a:gd name="csY192" fmla="*/ 767846 h 2462845"/>
                  <a:gd name="csX193" fmla="*/ 92877 w 1416533"/>
                  <a:gd name="csY193" fmla="*/ 754543 h 2462845"/>
                  <a:gd name="csX194" fmla="*/ 82747 w 1416533"/>
                  <a:gd name="csY194" fmla="*/ 740450 h 2462845"/>
                  <a:gd name="csX195" fmla="*/ 101379 w 1416533"/>
                  <a:gd name="csY195" fmla="*/ 724379 h 2462845"/>
                  <a:gd name="csX196" fmla="*/ 125334 w 1416533"/>
                  <a:gd name="csY196" fmla="*/ 721543 h 2462845"/>
                  <a:gd name="csX197" fmla="*/ 133458 w 1416533"/>
                  <a:gd name="csY197" fmla="*/ 719802 h 2462845"/>
                  <a:gd name="csX198" fmla="*/ 169084 w 1416533"/>
                  <a:gd name="csY198" fmla="*/ 698253 h 2462845"/>
                  <a:gd name="csX199" fmla="*/ 188724 w 1416533"/>
                  <a:gd name="csY199" fmla="*/ 687085 h 2462845"/>
                  <a:gd name="csX200" fmla="*/ 183307 w 1416533"/>
                  <a:gd name="csY200" fmla="*/ 664262 h 2462845"/>
                  <a:gd name="csX201" fmla="*/ 163622 w 1416533"/>
                  <a:gd name="csY201" fmla="*/ 676465 h 2462845"/>
                  <a:gd name="csX202" fmla="*/ 78232 w 1416533"/>
                  <a:gd name="csY202" fmla="*/ 708021 h 2462845"/>
                  <a:gd name="csX203" fmla="*/ 78212 w 1416533"/>
                  <a:gd name="csY203" fmla="*/ 707997 h 2462845"/>
                  <a:gd name="csX204" fmla="*/ 78212 w 1416533"/>
                  <a:gd name="csY204" fmla="*/ 707976 h 2462845"/>
                  <a:gd name="csX205" fmla="*/ 77708 w 1416533"/>
                  <a:gd name="csY205" fmla="*/ 707489 h 2462845"/>
                  <a:gd name="csX206" fmla="*/ 77687 w 1416533"/>
                  <a:gd name="csY206" fmla="*/ 707489 h 2462845"/>
                  <a:gd name="csX207" fmla="*/ 77594 w 1416533"/>
                  <a:gd name="csY207" fmla="*/ 707400 h 2462845"/>
                  <a:gd name="csX208" fmla="*/ 77574 w 1416533"/>
                  <a:gd name="csY208" fmla="*/ 707400 h 2462845"/>
                  <a:gd name="csX209" fmla="*/ 77444 w 1416533"/>
                  <a:gd name="csY209" fmla="*/ 707270 h 2462845"/>
                  <a:gd name="csX210" fmla="*/ 77444 w 1416533"/>
                  <a:gd name="csY210" fmla="*/ 707250 h 2462845"/>
                  <a:gd name="csX211" fmla="*/ 77419 w 1416533"/>
                  <a:gd name="csY211" fmla="*/ 707225 h 2462845"/>
                  <a:gd name="csX212" fmla="*/ 77399 w 1416533"/>
                  <a:gd name="csY212" fmla="*/ 707225 h 2462845"/>
                  <a:gd name="csX213" fmla="*/ 77330 w 1416533"/>
                  <a:gd name="csY213" fmla="*/ 707161 h 2462845"/>
                  <a:gd name="csX214" fmla="*/ 77330 w 1416533"/>
                  <a:gd name="csY214" fmla="*/ 707136 h 2462845"/>
                  <a:gd name="csX215" fmla="*/ 77309 w 1416533"/>
                  <a:gd name="csY215" fmla="*/ 707136 h 2462845"/>
                  <a:gd name="csX216" fmla="*/ 77269 w 1416533"/>
                  <a:gd name="csY216" fmla="*/ 707092 h 2462845"/>
                  <a:gd name="csX217" fmla="*/ 77269 w 1416533"/>
                  <a:gd name="csY217" fmla="*/ 707075 h 2462845"/>
                  <a:gd name="csX218" fmla="*/ 77244 w 1416533"/>
                  <a:gd name="csY218" fmla="*/ 707075 h 2462845"/>
                  <a:gd name="csX219" fmla="*/ 77224 w 1416533"/>
                  <a:gd name="csY219" fmla="*/ 707051 h 2462845"/>
                  <a:gd name="csX220" fmla="*/ 77224 w 1416533"/>
                  <a:gd name="csY220" fmla="*/ 707031 h 2462845"/>
                  <a:gd name="csX221" fmla="*/ 77200 w 1416533"/>
                  <a:gd name="csY221" fmla="*/ 707006 h 2462845"/>
                  <a:gd name="csX222" fmla="*/ 77179 w 1416533"/>
                  <a:gd name="csY222" fmla="*/ 707006 h 2462845"/>
                  <a:gd name="csX223" fmla="*/ 77110 w 1416533"/>
                  <a:gd name="csY223" fmla="*/ 706941 h 2462845"/>
                  <a:gd name="csX224" fmla="*/ 82966 w 1416533"/>
                  <a:gd name="csY224" fmla="*/ 660212 h 2462845"/>
                  <a:gd name="csX225" fmla="*/ 101066 w 1416533"/>
                  <a:gd name="csY225" fmla="*/ 633254 h 2462845"/>
                  <a:gd name="csX226" fmla="*/ 99262 w 1416533"/>
                  <a:gd name="csY226" fmla="*/ 606454 h 2462845"/>
                  <a:gd name="csX227" fmla="*/ 72949 w 1416533"/>
                  <a:gd name="csY227" fmla="*/ 625998 h 2462845"/>
                  <a:gd name="csX228" fmla="*/ 33320 w 1416533"/>
                  <a:gd name="csY228" fmla="*/ 678749 h 2462845"/>
                  <a:gd name="csX229" fmla="*/ 33295 w 1416533"/>
                  <a:gd name="csY229" fmla="*/ 678794 h 2462845"/>
                  <a:gd name="csX230" fmla="*/ 33251 w 1416533"/>
                  <a:gd name="csY230" fmla="*/ 678818 h 2462845"/>
                  <a:gd name="csX231" fmla="*/ 33230 w 1416533"/>
                  <a:gd name="csY231" fmla="*/ 678863 h 2462845"/>
                  <a:gd name="csX232" fmla="*/ 33007 w 1416533"/>
                  <a:gd name="csY232" fmla="*/ 679082 h 2462845"/>
                  <a:gd name="csX233" fmla="*/ 32987 w 1416533"/>
                  <a:gd name="csY233" fmla="*/ 679127 h 2462845"/>
                  <a:gd name="csX234" fmla="*/ 32942 w 1416533"/>
                  <a:gd name="csY234" fmla="*/ 679147 h 2462845"/>
                  <a:gd name="csX235" fmla="*/ 32917 w 1416533"/>
                  <a:gd name="csY235" fmla="*/ 679188 h 2462845"/>
                  <a:gd name="csX236" fmla="*/ 32832 w 1416533"/>
                  <a:gd name="csY236" fmla="*/ 679277 h 2462845"/>
                  <a:gd name="csX237" fmla="*/ 32812 w 1416533"/>
                  <a:gd name="csY237" fmla="*/ 679322 h 2462845"/>
                  <a:gd name="csX238" fmla="*/ 32767 w 1416533"/>
                  <a:gd name="csY238" fmla="*/ 679346 h 2462845"/>
                  <a:gd name="csX239" fmla="*/ 32743 w 1416533"/>
                  <a:gd name="csY239" fmla="*/ 679391 h 2462845"/>
                  <a:gd name="csX240" fmla="*/ 32698 w 1416533"/>
                  <a:gd name="csY240" fmla="*/ 679415 h 2462845"/>
                  <a:gd name="csX241" fmla="*/ 32678 w 1416533"/>
                  <a:gd name="csY241" fmla="*/ 679452 h 2462845"/>
                  <a:gd name="csX242" fmla="*/ 32593 w 1416533"/>
                  <a:gd name="csY242" fmla="*/ 679545 h 2462845"/>
                  <a:gd name="csX243" fmla="*/ 32568 w 1416533"/>
                  <a:gd name="csY243" fmla="*/ 679590 h 2462845"/>
                  <a:gd name="csX244" fmla="*/ 32523 w 1416533"/>
                  <a:gd name="csY244" fmla="*/ 679610 h 2462845"/>
                  <a:gd name="csX245" fmla="*/ 32503 w 1416533"/>
                  <a:gd name="csY245" fmla="*/ 679655 h 2462845"/>
                  <a:gd name="csX246" fmla="*/ 32434 w 1416533"/>
                  <a:gd name="csY246" fmla="*/ 679695 h 2462845"/>
                  <a:gd name="csX247" fmla="*/ 32409 w 1416533"/>
                  <a:gd name="csY247" fmla="*/ 679740 h 2462845"/>
                  <a:gd name="csX248" fmla="*/ 32284 w 1416533"/>
                  <a:gd name="csY248" fmla="*/ 679874 h 2462845"/>
                  <a:gd name="csX249" fmla="*/ 32235 w 1416533"/>
                  <a:gd name="csY249" fmla="*/ 679894 h 2462845"/>
                  <a:gd name="csX250" fmla="*/ 32215 w 1416533"/>
                  <a:gd name="csY250" fmla="*/ 679939 h 2462845"/>
                  <a:gd name="csX251" fmla="*/ 32129 w 1416533"/>
                  <a:gd name="csY251" fmla="*/ 680028 h 2462845"/>
                  <a:gd name="csX252" fmla="*/ 32109 w 1416533"/>
                  <a:gd name="csY252" fmla="*/ 680073 h 2462845"/>
                  <a:gd name="csX253" fmla="*/ 32085 w 1416533"/>
                  <a:gd name="csY253" fmla="*/ 680097 h 2462845"/>
                  <a:gd name="csX254" fmla="*/ 32060 w 1416533"/>
                  <a:gd name="csY254" fmla="*/ 680097 h 2462845"/>
                  <a:gd name="csX255" fmla="*/ 31995 w 1416533"/>
                  <a:gd name="csY255" fmla="*/ 680158 h 2462845"/>
                  <a:gd name="csX256" fmla="*/ 31971 w 1416533"/>
                  <a:gd name="csY256" fmla="*/ 680202 h 2462845"/>
                  <a:gd name="csX257" fmla="*/ 31934 w 1416533"/>
                  <a:gd name="csY257" fmla="*/ 680223 h 2462845"/>
                  <a:gd name="csX258" fmla="*/ 31910 w 1416533"/>
                  <a:gd name="csY258" fmla="*/ 680267 h 2462845"/>
                  <a:gd name="csX259" fmla="*/ 31841 w 1416533"/>
                  <a:gd name="csY259" fmla="*/ 680336 h 2462845"/>
                  <a:gd name="csX260" fmla="*/ 31796 w 1416533"/>
                  <a:gd name="csY260" fmla="*/ 680353 h 2462845"/>
                  <a:gd name="csX261" fmla="*/ 31776 w 1416533"/>
                  <a:gd name="csY261" fmla="*/ 680397 h 2462845"/>
                  <a:gd name="csX262" fmla="*/ 31690 w 1416533"/>
                  <a:gd name="csY262" fmla="*/ 680490 h 2462845"/>
                  <a:gd name="csX263" fmla="*/ 31666 w 1416533"/>
                  <a:gd name="csY263" fmla="*/ 680535 h 2462845"/>
                  <a:gd name="csX264" fmla="*/ 31601 w 1416533"/>
                  <a:gd name="csY264" fmla="*/ 680596 h 2462845"/>
                  <a:gd name="csX265" fmla="*/ 31556 w 1416533"/>
                  <a:gd name="csY265" fmla="*/ 680616 h 2462845"/>
                  <a:gd name="csX266" fmla="*/ 31487 w 1416533"/>
                  <a:gd name="csY266" fmla="*/ 680685 h 2462845"/>
                  <a:gd name="csX267" fmla="*/ 31463 w 1416533"/>
                  <a:gd name="csY267" fmla="*/ 680730 h 2462845"/>
                  <a:gd name="csX268" fmla="*/ 31446 w 1416533"/>
                  <a:gd name="csY268" fmla="*/ 680754 h 2462845"/>
                  <a:gd name="csX269" fmla="*/ 31402 w 1416533"/>
                  <a:gd name="csY269" fmla="*/ 680775 h 2462845"/>
                  <a:gd name="csX270" fmla="*/ 31381 w 1416533"/>
                  <a:gd name="csY270" fmla="*/ 680819 h 2462845"/>
                  <a:gd name="csX271" fmla="*/ 31337 w 1416533"/>
                  <a:gd name="csY271" fmla="*/ 680839 h 2462845"/>
                  <a:gd name="csX272" fmla="*/ 19710 w 1416533"/>
                  <a:gd name="csY272" fmla="*/ 708942 h 2462845"/>
                  <a:gd name="csX273" fmla="*/ 19727 w 1416533"/>
                  <a:gd name="csY273" fmla="*/ 708966 h 2462845"/>
                  <a:gd name="csX274" fmla="*/ 19954 w 1416533"/>
                  <a:gd name="csY274" fmla="*/ 709384 h 2462845"/>
                  <a:gd name="csX275" fmla="*/ 20015 w 1416533"/>
                  <a:gd name="csY275" fmla="*/ 709445 h 2462845"/>
                  <a:gd name="csX276" fmla="*/ 20015 w 1416533"/>
                  <a:gd name="csY276" fmla="*/ 709490 h 2462845"/>
                  <a:gd name="csX277" fmla="*/ 20040 w 1416533"/>
                  <a:gd name="csY277" fmla="*/ 709510 h 2462845"/>
                  <a:gd name="csX278" fmla="*/ 20040 w 1416533"/>
                  <a:gd name="csY278" fmla="*/ 709535 h 2462845"/>
                  <a:gd name="csX279" fmla="*/ 20393 w 1416533"/>
                  <a:gd name="csY279" fmla="*/ 710087 h 2462845"/>
                  <a:gd name="csX280" fmla="*/ 20418 w 1416533"/>
                  <a:gd name="csY280" fmla="*/ 710087 h 2462845"/>
                  <a:gd name="csX281" fmla="*/ 20418 w 1416533"/>
                  <a:gd name="csY281" fmla="*/ 710107 h 2462845"/>
                  <a:gd name="csX282" fmla="*/ 19113 w 1416533"/>
                  <a:gd name="csY282" fmla="*/ 754982 h 2462845"/>
                  <a:gd name="csX283" fmla="*/ 13144 w 1416533"/>
                  <a:gd name="csY283" fmla="*/ 775524 h 2462845"/>
                  <a:gd name="csX284" fmla="*/ 4167 w 1416533"/>
                  <a:gd name="csY284" fmla="*/ 798018 h 2462845"/>
                  <a:gd name="csX285" fmla="*/ 111 w 1416533"/>
                  <a:gd name="csY285" fmla="*/ 799491 h 2462845"/>
                  <a:gd name="csX286" fmla="*/ 111 w 1416533"/>
                  <a:gd name="csY286" fmla="*/ 583696 h 2462845"/>
                  <a:gd name="csX287" fmla="*/ 7007 w 1416533"/>
                  <a:gd name="csY287" fmla="*/ 569581 h 2462845"/>
                  <a:gd name="csX288" fmla="*/ 110778 w 1416533"/>
                  <a:gd name="csY288" fmla="*/ 511286 h 2462845"/>
                  <a:gd name="csX289" fmla="*/ 151244 w 1416533"/>
                  <a:gd name="csY289" fmla="*/ 514744 h 2462845"/>
                  <a:gd name="csX290" fmla="*/ 163753 w 1416533"/>
                  <a:gd name="csY290" fmla="*/ 524130 h 2462845"/>
                  <a:gd name="csX291" fmla="*/ 213387 w 1416533"/>
                  <a:gd name="csY291" fmla="*/ 504732 h 2462845"/>
                  <a:gd name="csX292" fmla="*/ 231901 w 1416533"/>
                  <a:gd name="csY292" fmla="*/ 509330 h 2462845"/>
                  <a:gd name="csX293" fmla="*/ 271648 w 1416533"/>
                  <a:gd name="csY293" fmla="*/ 518323 h 2462845"/>
                  <a:gd name="csX294" fmla="*/ 293421 w 1416533"/>
                  <a:gd name="csY294" fmla="*/ 534884 h 2462845"/>
                  <a:gd name="csX295" fmla="*/ 227849 w 1416533"/>
                  <a:gd name="csY295" fmla="*/ 558344 h 2462845"/>
                  <a:gd name="csX296" fmla="*/ 204536 w 1416533"/>
                  <a:gd name="csY296" fmla="*/ 563640 h 2462845"/>
                  <a:gd name="csX297" fmla="*/ 216780 w 1416533"/>
                  <a:gd name="csY297" fmla="*/ 579053 h 2462845"/>
                  <a:gd name="csX298" fmla="*/ 225387 w 1416533"/>
                  <a:gd name="csY298" fmla="*/ 612586 h 2462845"/>
                  <a:gd name="csX299" fmla="*/ 234631 w 1416533"/>
                  <a:gd name="csY299" fmla="*/ 651065 h 2462845"/>
                  <a:gd name="csX300" fmla="*/ 249098 w 1416533"/>
                  <a:gd name="csY300" fmla="*/ 639633 h 2462845"/>
                  <a:gd name="csX301" fmla="*/ 259205 w 1416533"/>
                  <a:gd name="csY301" fmla="*/ 602343 h 2462845"/>
                  <a:gd name="csX302" fmla="*/ 255397 w 1416533"/>
                  <a:gd name="csY302" fmla="*/ 595878 h 2462845"/>
                  <a:gd name="csX303" fmla="*/ 246083 w 1416533"/>
                  <a:gd name="csY303" fmla="*/ 584199 h 2462845"/>
                  <a:gd name="csX304" fmla="*/ 268608 w 1416533"/>
                  <a:gd name="csY304" fmla="*/ 571797 h 2462845"/>
                  <a:gd name="csX305" fmla="*/ 315483 w 1416533"/>
                  <a:gd name="csY305" fmla="*/ 542510 h 2462845"/>
                  <a:gd name="csX306" fmla="*/ 309867 w 1416533"/>
                  <a:gd name="csY306" fmla="*/ 529475 h 2462845"/>
                  <a:gd name="csX307" fmla="*/ 321164 w 1416533"/>
                  <a:gd name="csY307" fmla="*/ 506185 h 2462845"/>
                  <a:gd name="csX308" fmla="*/ 338203 w 1416533"/>
                  <a:gd name="csY308" fmla="*/ 513729 h 2462845"/>
                  <a:gd name="csX309" fmla="*/ 357652 w 1416533"/>
                  <a:gd name="csY309" fmla="*/ 512694 h 2462845"/>
                  <a:gd name="csX310" fmla="*/ 394904 w 1416533"/>
                  <a:gd name="csY310" fmla="*/ 489299 h 2462845"/>
                  <a:gd name="csX311" fmla="*/ 418067 w 1416533"/>
                  <a:gd name="csY311" fmla="*/ 469861 h 2462845"/>
                  <a:gd name="csX312" fmla="*/ 442266 w 1416533"/>
                  <a:gd name="csY312" fmla="*/ 457682 h 2462845"/>
                  <a:gd name="csX313" fmla="*/ 467409 w 1416533"/>
                  <a:gd name="csY313" fmla="*/ 463899 h 2462845"/>
                  <a:gd name="csX314" fmla="*/ 481940 w 1416533"/>
                  <a:gd name="csY314" fmla="*/ 450446 h 2462845"/>
                  <a:gd name="csX315" fmla="*/ 486106 w 1416533"/>
                  <a:gd name="csY315" fmla="*/ 441385 h 2462845"/>
                  <a:gd name="csX316" fmla="*/ 510086 w 1416533"/>
                  <a:gd name="csY316" fmla="*/ 435914 h 2462845"/>
                  <a:gd name="csX317" fmla="*/ 556627 w 1416533"/>
                  <a:gd name="csY317" fmla="*/ 440991 h 2462845"/>
                  <a:gd name="csX318" fmla="*/ 577129 w 1416533"/>
                  <a:gd name="csY318" fmla="*/ 428415 h 2462845"/>
                  <a:gd name="csX319" fmla="*/ 560597 w 1416533"/>
                  <a:gd name="csY319" fmla="*/ 414934 h 2462845"/>
                  <a:gd name="csX320" fmla="*/ 560175 w 1416533"/>
                  <a:gd name="csY320" fmla="*/ 392310 h 2462845"/>
                  <a:gd name="csX321" fmla="*/ 554742 w 1416533"/>
                  <a:gd name="csY321" fmla="*/ 368780 h 2462845"/>
                  <a:gd name="csX322" fmla="*/ 574471 w 1416533"/>
                  <a:gd name="csY322" fmla="*/ 353189 h 2462845"/>
                  <a:gd name="csX323" fmla="*/ 594814 w 1416533"/>
                  <a:gd name="csY323" fmla="*/ 368910 h 2462845"/>
                  <a:gd name="csX324" fmla="*/ 601242 w 1416533"/>
                  <a:gd name="csY324" fmla="*/ 386174 h 2462845"/>
                  <a:gd name="csX325" fmla="*/ 609675 w 1416533"/>
                  <a:gd name="csY325" fmla="*/ 396595 h 2462845"/>
                  <a:gd name="csX326" fmla="*/ 614852 w 1416533"/>
                  <a:gd name="csY326" fmla="*/ 396883 h 2462845"/>
                  <a:gd name="csX327" fmla="*/ 630460 w 1416533"/>
                  <a:gd name="csY327" fmla="*/ 406976 h 2462845"/>
                  <a:gd name="csX328" fmla="*/ 637552 w 1416533"/>
                  <a:gd name="csY328" fmla="*/ 418428 h 2462845"/>
                  <a:gd name="csX329" fmla="*/ 642505 w 1416533"/>
                  <a:gd name="csY329" fmla="*/ 422129 h 2462845"/>
                  <a:gd name="csX330" fmla="*/ 648824 w 1416533"/>
                  <a:gd name="csY330" fmla="*/ 432660 h 2462845"/>
                  <a:gd name="csX331" fmla="*/ 677733 w 1416533"/>
                  <a:gd name="csY331" fmla="*/ 415023 h 2462845"/>
                  <a:gd name="csX332" fmla="*/ 690485 w 1416533"/>
                  <a:gd name="csY332" fmla="*/ 421045 h 2462845"/>
                  <a:gd name="csX333" fmla="*/ 693281 w 1416533"/>
                  <a:gd name="csY333" fmla="*/ 413903 h 2462845"/>
                  <a:gd name="csX334" fmla="*/ 681810 w 1416533"/>
                  <a:gd name="csY334" fmla="*/ 401586 h 2462845"/>
                  <a:gd name="csX335" fmla="*/ 663795 w 1416533"/>
                  <a:gd name="csY335" fmla="*/ 404861 h 2462845"/>
                  <a:gd name="csX336" fmla="*/ 638210 w 1416533"/>
                  <a:gd name="csY336" fmla="*/ 382371 h 2462845"/>
                  <a:gd name="csX337" fmla="*/ 612072 w 1416533"/>
                  <a:gd name="csY337" fmla="*/ 357434 h 2462845"/>
                  <a:gd name="csX338" fmla="*/ 613722 w 1416533"/>
                  <a:gd name="csY338" fmla="*/ 341205 h 2462845"/>
                  <a:gd name="csX339" fmla="*/ 630769 w 1416533"/>
                  <a:gd name="csY339" fmla="*/ 343210 h 2462845"/>
                  <a:gd name="csX340" fmla="*/ 659678 w 1416533"/>
                  <a:gd name="csY340" fmla="*/ 365043 h 2462845"/>
                  <a:gd name="csX341" fmla="*/ 661219 w 1416533"/>
                  <a:gd name="csY341" fmla="*/ 359739 h 2462845"/>
                  <a:gd name="csX342" fmla="*/ 655273 w 1416533"/>
                  <a:gd name="csY342" fmla="*/ 344419 h 2462845"/>
                  <a:gd name="csX343" fmla="*/ 677778 w 1416533"/>
                  <a:gd name="csY343" fmla="*/ 341250 h 2462845"/>
                  <a:gd name="csX344" fmla="*/ 708321 w 1416533"/>
                  <a:gd name="csY344" fmla="*/ 344683 h 2462845"/>
                  <a:gd name="csX345" fmla="*/ 686698 w 1416533"/>
                  <a:gd name="csY345" fmla="*/ 335816 h 2462845"/>
                  <a:gd name="csX346" fmla="*/ 678522 w 1416533"/>
                  <a:gd name="csY346" fmla="*/ 321304 h 2462845"/>
                  <a:gd name="csX347" fmla="*/ 692046 w 1416533"/>
                  <a:gd name="csY347" fmla="*/ 314004 h 2462845"/>
                  <a:gd name="csX348" fmla="*/ 716684 w 1416533"/>
                  <a:gd name="csY348" fmla="*/ 308375 h 2462845"/>
                  <a:gd name="csX349" fmla="*/ 714238 w 1416533"/>
                  <a:gd name="csY349" fmla="*/ 302661 h 2462845"/>
                  <a:gd name="csX350" fmla="*/ 732671 w 1416533"/>
                  <a:gd name="csY350" fmla="*/ 268358 h 2462845"/>
                  <a:gd name="csX351" fmla="*/ 742753 w 1416533"/>
                  <a:gd name="csY351" fmla="*/ 265476 h 2462845"/>
                  <a:gd name="csX352" fmla="*/ 759073 w 1416533"/>
                  <a:gd name="csY352" fmla="*/ 250202 h 2462845"/>
                  <a:gd name="csX353" fmla="*/ 773385 w 1416533"/>
                  <a:gd name="csY353" fmla="*/ 236765 h 2462845"/>
                  <a:gd name="csX354" fmla="*/ 821800 w 1416533"/>
                  <a:gd name="csY354" fmla="*/ 226474 h 2462845"/>
                  <a:gd name="csX355" fmla="*/ 821093 w 1416533"/>
                  <a:gd name="csY355" fmla="*/ 225345 h 2462845"/>
                  <a:gd name="csX356" fmla="*/ 823190 w 1416533"/>
                  <a:gd name="csY356" fmla="*/ 216750 h 2462845"/>
                  <a:gd name="csX357" fmla="*/ 822682 w 1416533"/>
                  <a:gd name="csY357" fmla="*/ 213256 h 2462845"/>
                  <a:gd name="csX358" fmla="*/ 820833 w 1416533"/>
                  <a:gd name="csY358" fmla="*/ 208021 h 2462845"/>
                  <a:gd name="csX359" fmla="*/ 795447 w 1416533"/>
                  <a:gd name="csY359" fmla="*/ 197730 h 2462845"/>
                  <a:gd name="csX360" fmla="*/ 792098 w 1416533"/>
                  <a:gd name="csY360" fmla="*/ 174558 h 2462845"/>
                  <a:gd name="csX361" fmla="*/ 799470 w 1416533"/>
                  <a:gd name="csY361" fmla="*/ 171896 h 2462845"/>
                  <a:gd name="csX362" fmla="*/ 799494 w 1416533"/>
                  <a:gd name="csY362" fmla="*/ 171896 h 2462845"/>
                  <a:gd name="csX363" fmla="*/ 838997 w 1416533"/>
                  <a:gd name="csY363" fmla="*/ 146281 h 2462845"/>
                  <a:gd name="csX364" fmla="*/ 846597 w 1416533"/>
                  <a:gd name="csY364" fmla="*/ 158350 h 2462845"/>
                  <a:gd name="csX365" fmla="*/ 867951 w 1416533"/>
                  <a:gd name="csY365" fmla="*/ 175146 h 2462845"/>
                  <a:gd name="csX366" fmla="*/ 916305 w 1416533"/>
                  <a:gd name="csY366" fmla="*/ 162619 h 2462845"/>
                  <a:gd name="csX367" fmla="*/ 940875 w 1416533"/>
                  <a:gd name="csY367" fmla="*/ 185815 h 2462845"/>
                  <a:gd name="csX368" fmla="*/ 957369 w 1416533"/>
                  <a:gd name="csY368" fmla="*/ 202656 h 2462845"/>
                  <a:gd name="csX369" fmla="*/ 957369 w 1416533"/>
                  <a:gd name="csY369" fmla="*/ 203776 h 2462845"/>
                  <a:gd name="csX370" fmla="*/ 963822 w 1416533"/>
                  <a:gd name="csY370" fmla="*/ 211560 h 2462845"/>
                  <a:gd name="csX371" fmla="*/ 957369 w 1416533"/>
                  <a:gd name="csY371" fmla="*/ 221851 h 2462845"/>
                  <a:gd name="csX372" fmla="*/ 957369 w 1416533"/>
                  <a:gd name="csY372" fmla="*/ 222095 h 2462845"/>
                  <a:gd name="csX373" fmla="*/ 957259 w 1416533"/>
                  <a:gd name="csY373" fmla="*/ 221965 h 2462845"/>
                  <a:gd name="csX374" fmla="*/ 949002 w 1416533"/>
                  <a:gd name="csY374" fmla="*/ 227017 h 2462845"/>
                  <a:gd name="csX375" fmla="*/ 937904 w 1416533"/>
                  <a:gd name="csY375" fmla="*/ 239821 h 2462845"/>
                  <a:gd name="csX376" fmla="*/ 925091 w 1416533"/>
                  <a:gd name="csY376" fmla="*/ 253890 h 2462845"/>
                  <a:gd name="csX377" fmla="*/ 932881 w 1416533"/>
                  <a:gd name="csY377" fmla="*/ 262003 h 2462845"/>
                  <a:gd name="csX378" fmla="*/ 957987 w 1416533"/>
                  <a:gd name="csY378" fmla="*/ 238701 h 2462845"/>
                  <a:gd name="csX379" fmla="*/ 961709 w 1416533"/>
                  <a:gd name="csY379" fmla="*/ 230053 h 2462845"/>
                  <a:gd name="csX380" fmla="*/ 1012855 w 1416533"/>
                  <a:gd name="csY380" fmla="*/ 214952 h 2462845"/>
                  <a:gd name="csX381" fmla="*/ 1096746 w 1416533"/>
                  <a:gd name="csY381" fmla="*/ 115715 h 2462845"/>
                  <a:gd name="csX382" fmla="*/ 1128475 w 1416533"/>
                  <a:gd name="csY382" fmla="*/ 103601 h 2462845"/>
                  <a:gd name="csX383" fmla="*/ 1154633 w 1416533"/>
                  <a:gd name="csY383" fmla="*/ 94673 h 2462845"/>
                  <a:gd name="csX384" fmla="*/ 1197262 w 1416533"/>
                  <a:gd name="csY384" fmla="*/ 91021 h 2462845"/>
                  <a:gd name="csX385" fmla="*/ 1237289 w 1416533"/>
                  <a:gd name="csY385" fmla="*/ 79281 h 2462845"/>
                  <a:gd name="csX386" fmla="*/ 1242198 w 1416533"/>
                  <a:gd name="csY386" fmla="*/ 80798 h 2462845"/>
                  <a:gd name="csX387" fmla="*/ 1290101 w 1416533"/>
                  <a:gd name="csY387" fmla="*/ 54546 h 2462845"/>
                  <a:gd name="csX388" fmla="*/ 1298553 w 1416533"/>
                  <a:gd name="csY388" fmla="*/ 39921 h 2462845"/>
                  <a:gd name="csX389" fmla="*/ 1312207 w 1416533"/>
                  <a:gd name="csY389" fmla="*/ 23148 h 2462845"/>
                  <a:gd name="csX390" fmla="*/ 1319888 w 1416533"/>
                  <a:gd name="csY390" fmla="*/ 40497 h 2462845"/>
                  <a:gd name="csX391" fmla="*/ 1318994 w 1416533"/>
                  <a:gd name="csY391" fmla="*/ 48654 h 2462845"/>
                  <a:gd name="csX392" fmla="*/ 1330291 w 1416533"/>
                  <a:gd name="csY392" fmla="*/ 43395 h 2462845"/>
                  <a:gd name="csX393" fmla="*/ 1371660 w 1416533"/>
                  <a:gd name="csY393" fmla="*/ 11733 h 2462845"/>
                  <a:gd name="csX394" fmla="*/ 1382509 w 1416533"/>
                  <a:gd name="csY394" fmla="*/ 5617 h 2462845"/>
                  <a:gd name="csX395" fmla="*/ 1405185 w 1416533"/>
                  <a:gd name="csY395" fmla="*/ 5423 h 2462845"/>
                  <a:gd name="csX396" fmla="*/ 1393522 w 1416533"/>
                  <a:gd name="csY396" fmla="*/ 21801 h 2462845"/>
                  <a:gd name="csX397" fmla="*/ 1387752 w 1416533"/>
                  <a:gd name="csY397" fmla="*/ 28574 h 2462845"/>
                  <a:gd name="csX398" fmla="*/ 1410874 w 1416533"/>
                  <a:gd name="csY398" fmla="*/ 27807 h 2462845"/>
                  <a:gd name="csX399" fmla="*/ 1416645 w 1416533"/>
                  <a:gd name="csY399" fmla="*/ 23209 h 2462845"/>
                  <a:gd name="csX400" fmla="*/ 1416645 w 1416533"/>
                  <a:gd name="csY400" fmla="*/ 1495881 h 2462845"/>
                  <a:gd name="csX401" fmla="*/ 1416645 w 1416533"/>
                  <a:gd name="csY401" fmla="*/ 1530980 h 2462845"/>
                  <a:gd name="csX402" fmla="*/ 1416645 w 1416533"/>
                  <a:gd name="csY402" fmla="*/ 1539749 h 2462845"/>
                  <a:gd name="csX403" fmla="*/ 1416645 w 1416533"/>
                  <a:gd name="csY403" fmla="*/ 1643646 h 2462845"/>
                  <a:gd name="csX404" fmla="*/ 1406526 w 1416533"/>
                  <a:gd name="csY404" fmla="*/ 1625133 h 2462845"/>
                  <a:gd name="csX405" fmla="*/ 1397464 w 1416533"/>
                  <a:gd name="csY405" fmla="*/ 1573416 h 2462845"/>
                  <a:gd name="csX406" fmla="*/ 1370603 w 1416533"/>
                  <a:gd name="csY406" fmla="*/ 1538674 h 2462845"/>
                  <a:gd name="csX407" fmla="*/ 1335045 w 1416533"/>
                  <a:gd name="csY407" fmla="*/ 1501603 h 2462845"/>
                  <a:gd name="csX408" fmla="*/ 1296196 w 1416533"/>
                  <a:gd name="csY408" fmla="*/ 1473391 h 2462845"/>
                  <a:gd name="csX409" fmla="*/ 1261330 w 1416533"/>
                  <a:gd name="csY409" fmla="*/ 1442739 h 2462845"/>
                  <a:gd name="csX410" fmla="*/ 1275025 w 1416533"/>
                  <a:gd name="csY410" fmla="*/ 1411297 h 2462845"/>
                  <a:gd name="csX411" fmla="*/ 1293474 w 1416533"/>
                  <a:gd name="csY411" fmla="*/ 1417234 h 2462845"/>
                  <a:gd name="csX412" fmla="*/ 1306315 w 1416533"/>
                  <a:gd name="csY412" fmla="*/ 1425586 h 2462845"/>
                  <a:gd name="csX413" fmla="*/ 1330210 w 1416533"/>
                  <a:gd name="csY413" fmla="*/ 1441839 h 2462845"/>
                  <a:gd name="csX414" fmla="*/ 1346017 w 1416533"/>
                  <a:gd name="csY414" fmla="*/ 1468160 h 2462845"/>
                  <a:gd name="csX415" fmla="*/ 1404616 w 1416533"/>
                  <a:gd name="csY415" fmla="*/ 1487574 h 2462845"/>
                  <a:gd name="csX416" fmla="*/ 1416645 w 1416533"/>
                  <a:gd name="csY416" fmla="*/ 1495881 h 2462845"/>
                  <a:gd name="csX417" fmla="*/ 111 w 1416533"/>
                  <a:gd name="csY417" fmla="*/ 1188140 h 2462845"/>
                  <a:gd name="csX418" fmla="*/ 7995 w 1416533"/>
                  <a:gd name="csY418" fmla="*/ 1177317 h 2462845"/>
                  <a:gd name="csX419" fmla="*/ 3350 w 1416533"/>
                  <a:gd name="csY419" fmla="*/ 1163109 h 2462845"/>
                  <a:gd name="csX420" fmla="*/ 111 w 1416533"/>
                  <a:gd name="csY420" fmla="*/ 1162870 h 2462845"/>
                  <a:gd name="csX421" fmla="*/ 111 w 1416533"/>
                  <a:gd name="csY421" fmla="*/ 1113636 h 2462845"/>
                  <a:gd name="csX422" fmla="*/ 6983 w 1416533"/>
                  <a:gd name="csY422" fmla="*/ 1087956 h 2462845"/>
                  <a:gd name="csX423" fmla="*/ 12619 w 1416533"/>
                  <a:gd name="csY423" fmla="*/ 1079840 h 2462845"/>
                  <a:gd name="csX424" fmla="*/ 36819 w 1416533"/>
                  <a:gd name="csY424" fmla="*/ 1088480 h 2462845"/>
                  <a:gd name="csX425" fmla="*/ 20987 w 1416533"/>
                  <a:gd name="csY425" fmla="*/ 1067970 h 2462845"/>
                  <a:gd name="csX426" fmla="*/ 3614 w 1416533"/>
                  <a:gd name="csY426" fmla="*/ 1063875 h 2462845"/>
                  <a:gd name="csX427" fmla="*/ 3569 w 1416533"/>
                  <a:gd name="csY427" fmla="*/ 1063875 h 2462845"/>
                  <a:gd name="csX428" fmla="*/ 3525 w 1416533"/>
                  <a:gd name="csY428" fmla="*/ 1063855 h 2462845"/>
                  <a:gd name="csX429" fmla="*/ 3504 w 1416533"/>
                  <a:gd name="csY429" fmla="*/ 1063855 h 2462845"/>
                  <a:gd name="csX430" fmla="*/ 3460 w 1416533"/>
                  <a:gd name="csY430" fmla="*/ 1063839 h 2462845"/>
                  <a:gd name="csX431" fmla="*/ 3370 w 1416533"/>
                  <a:gd name="csY431" fmla="*/ 1063839 h 2462845"/>
                  <a:gd name="csX432" fmla="*/ 3326 w 1416533"/>
                  <a:gd name="csY432" fmla="*/ 1063815 h 2462845"/>
                  <a:gd name="csX433" fmla="*/ 3301 w 1416533"/>
                  <a:gd name="csY433" fmla="*/ 1063815 h 2462845"/>
                  <a:gd name="csX434" fmla="*/ 3265 w 1416533"/>
                  <a:gd name="csY434" fmla="*/ 1063794 h 2462845"/>
                  <a:gd name="csX435" fmla="*/ 3196 w 1416533"/>
                  <a:gd name="csY435" fmla="*/ 1063794 h 2462845"/>
                  <a:gd name="csX436" fmla="*/ 3151 w 1416533"/>
                  <a:gd name="csY436" fmla="*/ 1063770 h 2462845"/>
                  <a:gd name="csX437" fmla="*/ 3106 w 1416533"/>
                  <a:gd name="csY437" fmla="*/ 1063770 h 2462845"/>
                  <a:gd name="csX438" fmla="*/ 3061 w 1416533"/>
                  <a:gd name="csY438" fmla="*/ 1063745 h 2462845"/>
                  <a:gd name="csX439" fmla="*/ 3000 w 1416533"/>
                  <a:gd name="csY439" fmla="*/ 1063745 h 2462845"/>
                  <a:gd name="csX440" fmla="*/ 2952 w 1416533"/>
                  <a:gd name="csY440" fmla="*/ 1063725 h 2462845"/>
                  <a:gd name="csX441" fmla="*/ 2907 w 1416533"/>
                  <a:gd name="csY441" fmla="*/ 1063725 h 2462845"/>
                  <a:gd name="csX442" fmla="*/ 2887 w 1416533"/>
                  <a:gd name="csY442" fmla="*/ 1063701 h 2462845"/>
                  <a:gd name="csX443" fmla="*/ 2802 w 1416533"/>
                  <a:gd name="csY443" fmla="*/ 1063701 h 2462845"/>
                  <a:gd name="csX444" fmla="*/ 2777 w 1416533"/>
                  <a:gd name="csY444" fmla="*/ 1063681 h 2462845"/>
                  <a:gd name="csX445" fmla="*/ 2712 w 1416533"/>
                  <a:gd name="csY445" fmla="*/ 1063681 h 2462845"/>
                  <a:gd name="csX446" fmla="*/ 2643 w 1416533"/>
                  <a:gd name="csY446" fmla="*/ 1063656 h 2462845"/>
                  <a:gd name="csX447" fmla="*/ 2598 w 1416533"/>
                  <a:gd name="csY447" fmla="*/ 1063656 h 2462845"/>
                  <a:gd name="csX448" fmla="*/ 2582 w 1416533"/>
                  <a:gd name="csY448" fmla="*/ 1063636 h 2462845"/>
                  <a:gd name="csX449" fmla="*/ 2537 w 1416533"/>
                  <a:gd name="csY449" fmla="*/ 1063636 h 2462845"/>
                  <a:gd name="csX450" fmla="*/ 2493 w 1416533"/>
                  <a:gd name="csY450" fmla="*/ 1063612 h 2462845"/>
                  <a:gd name="csX451" fmla="*/ 2403 w 1416533"/>
                  <a:gd name="csY451" fmla="*/ 1063612 h 2462845"/>
                  <a:gd name="csX452" fmla="*/ 2379 w 1416533"/>
                  <a:gd name="csY452" fmla="*/ 1063595 h 2462845"/>
                  <a:gd name="csX453" fmla="*/ 2318 w 1416533"/>
                  <a:gd name="csY453" fmla="*/ 1063595 h 2462845"/>
                  <a:gd name="csX454" fmla="*/ 2273 w 1416533"/>
                  <a:gd name="csY454" fmla="*/ 1063571 h 2462845"/>
                  <a:gd name="csX455" fmla="*/ 2228 w 1416533"/>
                  <a:gd name="csY455" fmla="*/ 1063571 h 2462845"/>
                  <a:gd name="csX456" fmla="*/ 2180 w 1416533"/>
                  <a:gd name="csY456" fmla="*/ 1063551 h 2462845"/>
                  <a:gd name="csX457" fmla="*/ 2115 w 1416533"/>
                  <a:gd name="csY457" fmla="*/ 1063551 h 2462845"/>
                  <a:gd name="csX458" fmla="*/ 2098 w 1416533"/>
                  <a:gd name="csY458" fmla="*/ 1063526 h 2462845"/>
                  <a:gd name="csX459" fmla="*/ 2029 w 1416533"/>
                  <a:gd name="csY459" fmla="*/ 1063526 h 2462845"/>
                  <a:gd name="csX460" fmla="*/ 2005 w 1416533"/>
                  <a:gd name="csY460" fmla="*/ 1063506 h 2462845"/>
                  <a:gd name="csX461" fmla="*/ 1916 w 1416533"/>
                  <a:gd name="csY461" fmla="*/ 1063506 h 2462845"/>
                  <a:gd name="csX462" fmla="*/ 1871 w 1416533"/>
                  <a:gd name="csY462" fmla="*/ 1063482 h 2462845"/>
                  <a:gd name="csX463" fmla="*/ 1855 w 1416533"/>
                  <a:gd name="csY463" fmla="*/ 1063482 h 2462845"/>
                  <a:gd name="csX464" fmla="*/ 1810 w 1416533"/>
                  <a:gd name="csY464" fmla="*/ 1063461 h 2462845"/>
                  <a:gd name="csX465" fmla="*/ 1720 w 1416533"/>
                  <a:gd name="csY465" fmla="*/ 1063461 h 2462845"/>
                  <a:gd name="csX466" fmla="*/ 1696 w 1416533"/>
                  <a:gd name="csY466" fmla="*/ 1063437 h 2462845"/>
                  <a:gd name="csX467" fmla="*/ 1651 w 1416533"/>
                  <a:gd name="csY467" fmla="*/ 1063437 h 2462845"/>
                  <a:gd name="csX468" fmla="*/ 1611 w 1416533"/>
                  <a:gd name="csY468" fmla="*/ 1063417 h 2462845"/>
                  <a:gd name="csX469" fmla="*/ 1590 w 1416533"/>
                  <a:gd name="csY469" fmla="*/ 1063417 h 2462845"/>
                  <a:gd name="csX470" fmla="*/ 1546 w 1416533"/>
                  <a:gd name="csY470" fmla="*/ 1063392 h 2462845"/>
                  <a:gd name="csX471" fmla="*/ 1456 w 1416533"/>
                  <a:gd name="csY471" fmla="*/ 1063392 h 2462845"/>
                  <a:gd name="csX472" fmla="*/ 1432 w 1416533"/>
                  <a:gd name="csY472" fmla="*/ 1063372 h 2462845"/>
                  <a:gd name="csX473" fmla="*/ 1347 w 1416533"/>
                  <a:gd name="csY473" fmla="*/ 1063372 h 2462845"/>
                  <a:gd name="csX474" fmla="*/ 1302 w 1416533"/>
                  <a:gd name="csY474" fmla="*/ 1063352 h 2462845"/>
                  <a:gd name="csX475" fmla="*/ 1282 w 1416533"/>
                  <a:gd name="csY475" fmla="*/ 1063352 h 2462845"/>
                  <a:gd name="csX476" fmla="*/ 1233 w 1416533"/>
                  <a:gd name="csY476" fmla="*/ 1063332 h 2462845"/>
                  <a:gd name="csX477" fmla="*/ 1152 w 1416533"/>
                  <a:gd name="csY477" fmla="*/ 1063332 h 2462845"/>
                  <a:gd name="csX478" fmla="*/ 111 w 1416533"/>
                  <a:gd name="csY478" fmla="*/ 1062341 h 2462845"/>
                  <a:gd name="csX479" fmla="*/ 603421 w 1416533"/>
                  <a:gd name="csY479" fmla="*/ 240872 h 2462845"/>
                  <a:gd name="csX480" fmla="*/ 564803 w 1416533"/>
                  <a:gd name="csY480" fmla="*/ 191419 h 2462845"/>
                  <a:gd name="csX481" fmla="*/ 577705 w 1416533"/>
                  <a:gd name="csY481" fmla="*/ 90319 h 2462845"/>
                  <a:gd name="csX482" fmla="*/ 731192 w 1416533"/>
                  <a:gd name="csY482" fmla="*/ 31606 h 2462845"/>
                  <a:gd name="csX483" fmla="*/ 672630 w 1416533"/>
                  <a:gd name="csY483" fmla="*/ 84779 h 2462845"/>
                  <a:gd name="csX484" fmla="*/ 645809 w 1416533"/>
                  <a:gd name="csY484" fmla="*/ 167367 h 2462845"/>
                  <a:gd name="csX485" fmla="*/ 625442 w 1416533"/>
                  <a:gd name="csY485" fmla="*/ 214815 h 2462845"/>
                  <a:gd name="csX486" fmla="*/ 601746 w 1416533"/>
                  <a:gd name="csY486" fmla="*/ 267611 h 2462845"/>
                  <a:gd name="csX487" fmla="*/ 603421 w 1416533"/>
                  <a:gd name="csY487" fmla="*/ 240872 h 2462845"/>
                  <a:gd name="csX488" fmla="*/ 249387 w 1416533"/>
                  <a:gd name="csY488" fmla="*/ 1124768 h 2462845"/>
                  <a:gd name="csX489" fmla="*/ 232295 w 1416533"/>
                  <a:gd name="csY489" fmla="*/ 1139036 h 2462845"/>
                  <a:gd name="csX490" fmla="*/ 244433 w 1416533"/>
                  <a:gd name="csY490" fmla="*/ 1151527 h 2462845"/>
                  <a:gd name="csX491" fmla="*/ 275216 w 1416533"/>
                  <a:gd name="csY491" fmla="*/ 1131009 h 2462845"/>
                  <a:gd name="csX492" fmla="*/ 249387 w 1416533"/>
                  <a:gd name="csY492" fmla="*/ 1124768 h 2462845"/>
                  <a:gd name="csX493" fmla="*/ 149554 w 1416533"/>
                  <a:gd name="csY493" fmla="*/ 1134418 h 2462845"/>
                  <a:gd name="csX494" fmla="*/ 139204 w 1416533"/>
                  <a:gd name="csY494" fmla="*/ 1146223 h 2462845"/>
                  <a:gd name="csX495" fmla="*/ 163578 w 1416533"/>
                  <a:gd name="csY495" fmla="*/ 1163377 h 2462845"/>
                  <a:gd name="csX496" fmla="*/ 178967 w 1416533"/>
                  <a:gd name="csY496" fmla="*/ 1145696 h 2462845"/>
                  <a:gd name="csX497" fmla="*/ 149554 w 1416533"/>
                  <a:gd name="csY497" fmla="*/ 1134418 h 2462845"/>
                  <a:gd name="csX498" fmla="*/ 1056255 w 1416533"/>
                  <a:gd name="csY498" fmla="*/ 1431064 h 2462845"/>
                  <a:gd name="csX499" fmla="*/ 1047729 w 1416533"/>
                  <a:gd name="csY499" fmla="*/ 1415274 h 2462845"/>
                  <a:gd name="csX500" fmla="*/ 1031946 w 1416533"/>
                  <a:gd name="csY500" fmla="*/ 1424709 h 2462845"/>
                  <a:gd name="csX501" fmla="*/ 1020275 w 1416533"/>
                  <a:gd name="csY501" fmla="*/ 1470863 h 2462845"/>
                  <a:gd name="csX502" fmla="*/ 1034084 w 1416533"/>
                  <a:gd name="csY502" fmla="*/ 1490784 h 2462845"/>
                  <a:gd name="csX503" fmla="*/ 1055857 w 1416533"/>
                  <a:gd name="csY503" fmla="*/ 1466731 h 2462845"/>
                  <a:gd name="csX504" fmla="*/ 1056255 w 1416533"/>
                  <a:gd name="csY504" fmla="*/ 1431064 h 2462845"/>
                  <a:gd name="csX505" fmla="*/ 435573 w 1416533"/>
                  <a:gd name="csY505" fmla="*/ 414382 h 2462845"/>
                  <a:gd name="csX506" fmla="*/ 434257 w 1416533"/>
                  <a:gd name="csY506" fmla="*/ 413132 h 2462845"/>
                  <a:gd name="csX507" fmla="*/ 431672 w 1416533"/>
                  <a:gd name="csY507" fmla="*/ 410664 h 2462845"/>
                  <a:gd name="csX508" fmla="*/ 424211 w 1416533"/>
                  <a:gd name="csY508" fmla="*/ 399212 h 2462845"/>
                  <a:gd name="csX509" fmla="*/ 392685 w 1416533"/>
                  <a:gd name="csY509" fmla="*/ 402443 h 2462845"/>
                  <a:gd name="csX510" fmla="*/ 387768 w 1416533"/>
                  <a:gd name="csY510" fmla="*/ 414605 h 2462845"/>
                  <a:gd name="csX511" fmla="*/ 411021 w 1416533"/>
                  <a:gd name="csY511" fmla="*/ 427445 h 2462845"/>
                  <a:gd name="csX512" fmla="*/ 420030 w 1416533"/>
                  <a:gd name="csY512" fmla="*/ 435383 h 2462845"/>
                  <a:gd name="csX513" fmla="*/ 434870 w 1416533"/>
                  <a:gd name="csY513" fmla="*/ 446287 h 2462845"/>
                  <a:gd name="csX514" fmla="*/ 457302 w 1416533"/>
                  <a:gd name="csY514" fmla="*/ 431337 h 2462845"/>
                  <a:gd name="csX515" fmla="*/ 441962 w 1416533"/>
                  <a:gd name="csY515" fmla="*/ 416975 h 2462845"/>
                  <a:gd name="csX516" fmla="*/ 435573 w 1416533"/>
                  <a:gd name="csY516" fmla="*/ 414382 h 2462845"/>
                  <a:gd name="csX517" fmla="*/ 407717 w 1416533"/>
                  <a:gd name="csY517" fmla="*/ 2157715 h 2462845"/>
                  <a:gd name="csX518" fmla="*/ 408095 w 1416533"/>
                  <a:gd name="csY518" fmla="*/ 2178160 h 2462845"/>
                  <a:gd name="csX519" fmla="*/ 424150 w 1416533"/>
                  <a:gd name="csY519" fmla="*/ 2200788 h 2462845"/>
                  <a:gd name="csX520" fmla="*/ 460720 w 1416533"/>
                  <a:gd name="csY520" fmla="*/ 2174536 h 2462845"/>
                  <a:gd name="csX521" fmla="*/ 466425 w 1416533"/>
                  <a:gd name="csY521" fmla="*/ 2162841 h 2462845"/>
                  <a:gd name="csX522" fmla="*/ 486374 w 1416533"/>
                  <a:gd name="csY522" fmla="*/ 2115604 h 2462845"/>
                  <a:gd name="csX523" fmla="*/ 500706 w 1416533"/>
                  <a:gd name="csY523" fmla="*/ 2069804 h 2462845"/>
                  <a:gd name="csX524" fmla="*/ 521557 w 1416533"/>
                  <a:gd name="csY524" fmla="*/ 1994075 h 2462845"/>
                  <a:gd name="csX525" fmla="*/ 532830 w 1416533"/>
                  <a:gd name="csY525" fmla="*/ 1936201 h 2462845"/>
                  <a:gd name="csX526" fmla="*/ 521626 w 1416533"/>
                  <a:gd name="csY526" fmla="*/ 1924551 h 2462845"/>
                  <a:gd name="csX527" fmla="*/ 508980 w 1416533"/>
                  <a:gd name="csY527" fmla="*/ 1938993 h 2462845"/>
                  <a:gd name="csX528" fmla="*/ 502531 w 1416533"/>
                  <a:gd name="csY528" fmla="*/ 1951947 h 2462845"/>
                  <a:gd name="csX529" fmla="*/ 467811 w 1416533"/>
                  <a:gd name="csY529" fmla="*/ 1983783 h 2462845"/>
                  <a:gd name="csX530" fmla="*/ 461532 w 1416533"/>
                  <a:gd name="csY530" fmla="*/ 1992561 h 2462845"/>
                  <a:gd name="csX531" fmla="*/ 438060 w 1416533"/>
                  <a:gd name="csY531" fmla="*/ 2020396 h 2462845"/>
                  <a:gd name="csX532" fmla="*/ 419900 w 1416533"/>
                  <a:gd name="csY532" fmla="*/ 2076556 h 2462845"/>
                  <a:gd name="csX533" fmla="*/ 421680 w 1416533"/>
                  <a:gd name="csY533" fmla="*/ 2092984 h 2462845"/>
                  <a:gd name="csX534" fmla="*/ 407717 w 1416533"/>
                  <a:gd name="csY534" fmla="*/ 2157715 h 2462845"/>
                  <a:gd name="csX535" fmla="*/ 1338987 w 1416533"/>
                  <a:gd name="csY535" fmla="*/ 1569723 h 2462845"/>
                  <a:gd name="csX536" fmla="*/ 1345124 w 1416533"/>
                  <a:gd name="csY536" fmla="*/ 1555690 h 2462845"/>
                  <a:gd name="csX537" fmla="*/ 1363939 w 1416533"/>
                  <a:gd name="csY537" fmla="*/ 1575307 h 2462845"/>
                  <a:gd name="csX538" fmla="*/ 1353292 w 1416533"/>
                  <a:gd name="csY538" fmla="*/ 1589912 h 2462845"/>
                  <a:gd name="csX539" fmla="*/ 1338987 w 1416533"/>
                  <a:gd name="csY539" fmla="*/ 1569723 h 2462845"/>
                  <a:gd name="csX540" fmla="*/ 1309607 w 1416533"/>
                  <a:gd name="csY540" fmla="*/ 1523042 h 2462845"/>
                  <a:gd name="csX541" fmla="*/ 1305543 w 1416533"/>
                  <a:gd name="csY541" fmla="*/ 1534234 h 2462845"/>
                  <a:gd name="csX542" fmla="*/ 1324561 w 1416533"/>
                  <a:gd name="csY542" fmla="*/ 1551319 h 2462845"/>
                  <a:gd name="csX543" fmla="*/ 1337971 w 1416533"/>
                  <a:gd name="csY543" fmla="*/ 1540326 h 2462845"/>
                  <a:gd name="csX544" fmla="*/ 1309607 w 1416533"/>
                  <a:gd name="csY544" fmla="*/ 1523042 h 2462845"/>
                  <a:gd name="csX545" fmla="*/ 766907 w 1416533"/>
                  <a:gd name="csY545" fmla="*/ 172180 h 2462845"/>
                  <a:gd name="csX546" fmla="*/ 747800 w 1416533"/>
                  <a:gd name="csY546" fmla="*/ 177634 h 2462845"/>
                  <a:gd name="csX547" fmla="*/ 736987 w 1416533"/>
                  <a:gd name="csY547" fmla="*/ 175085 h 2462845"/>
                  <a:gd name="csX548" fmla="*/ 701230 w 1416533"/>
                  <a:gd name="csY548" fmla="*/ 160241 h 2462845"/>
                  <a:gd name="csX549" fmla="*/ 682114 w 1416533"/>
                  <a:gd name="csY549" fmla="*/ 178908 h 2462845"/>
                  <a:gd name="csX550" fmla="*/ 678347 w 1416533"/>
                  <a:gd name="csY550" fmla="*/ 183506 h 2462845"/>
                  <a:gd name="csX551" fmla="*/ 697463 w 1416533"/>
                  <a:gd name="csY551" fmla="*/ 202989 h 2462845"/>
                  <a:gd name="csX552" fmla="*/ 721268 w 1416533"/>
                  <a:gd name="csY552" fmla="*/ 211057 h 2462845"/>
                  <a:gd name="csX553" fmla="*/ 760015 w 1416533"/>
                  <a:gd name="csY553" fmla="*/ 212619 h 2462845"/>
                  <a:gd name="csX554" fmla="*/ 780870 w 1416533"/>
                  <a:gd name="csY554" fmla="*/ 195315 h 2462845"/>
                  <a:gd name="csX555" fmla="*/ 769439 w 1416533"/>
                  <a:gd name="csY555" fmla="*/ 178734 h 2462845"/>
                  <a:gd name="csX556" fmla="*/ 766907 w 1416533"/>
                  <a:gd name="csY556" fmla="*/ 172180 h 2462845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  <a:cxn ang="0">
                    <a:pos x="csX103" y="csY103"/>
                  </a:cxn>
                  <a:cxn ang="0">
                    <a:pos x="csX104" y="csY104"/>
                  </a:cxn>
                  <a:cxn ang="0">
                    <a:pos x="csX105" y="csY105"/>
                  </a:cxn>
                  <a:cxn ang="0">
                    <a:pos x="csX106" y="csY106"/>
                  </a:cxn>
                  <a:cxn ang="0">
                    <a:pos x="csX107" y="csY107"/>
                  </a:cxn>
                  <a:cxn ang="0">
                    <a:pos x="csX108" y="csY108"/>
                  </a:cxn>
                  <a:cxn ang="0">
                    <a:pos x="csX109" y="csY109"/>
                  </a:cxn>
                  <a:cxn ang="0">
                    <a:pos x="csX110" y="csY110"/>
                  </a:cxn>
                  <a:cxn ang="0">
                    <a:pos x="csX111" y="csY111"/>
                  </a:cxn>
                  <a:cxn ang="0">
                    <a:pos x="csX112" y="csY112"/>
                  </a:cxn>
                  <a:cxn ang="0">
                    <a:pos x="csX113" y="csY113"/>
                  </a:cxn>
                  <a:cxn ang="0">
                    <a:pos x="csX114" y="csY114"/>
                  </a:cxn>
                  <a:cxn ang="0">
                    <a:pos x="csX115" y="csY115"/>
                  </a:cxn>
                  <a:cxn ang="0">
                    <a:pos x="csX116" y="csY116"/>
                  </a:cxn>
                  <a:cxn ang="0">
                    <a:pos x="csX117" y="csY117"/>
                  </a:cxn>
                  <a:cxn ang="0">
                    <a:pos x="csX118" y="csY118"/>
                  </a:cxn>
                  <a:cxn ang="0">
                    <a:pos x="csX119" y="csY119"/>
                  </a:cxn>
                  <a:cxn ang="0">
                    <a:pos x="csX120" y="csY120"/>
                  </a:cxn>
                  <a:cxn ang="0">
                    <a:pos x="csX121" y="csY121"/>
                  </a:cxn>
                  <a:cxn ang="0">
                    <a:pos x="csX122" y="csY122"/>
                  </a:cxn>
                  <a:cxn ang="0">
                    <a:pos x="csX123" y="csY123"/>
                  </a:cxn>
                  <a:cxn ang="0">
                    <a:pos x="csX124" y="csY124"/>
                  </a:cxn>
                  <a:cxn ang="0">
                    <a:pos x="csX125" y="csY125"/>
                  </a:cxn>
                  <a:cxn ang="0">
                    <a:pos x="csX126" y="csY126"/>
                  </a:cxn>
                  <a:cxn ang="0">
                    <a:pos x="csX127" y="csY127"/>
                  </a:cxn>
                  <a:cxn ang="0">
                    <a:pos x="csX128" y="csY128"/>
                  </a:cxn>
                  <a:cxn ang="0">
                    <a:pos x="csX129" y="csY129"/>
                  </a:cxn>
                  <a:cxn ang="0">
                    <a:pos x="csX130" y="csY130"/>
                  </a:cxn>
                  <a:cxn ang="0">
                    <a:pos x="csX131" y="csY131"/>
                  </a:cxn>
                  <a:cxn ang="0">
                    <a:pos x="csX132" y="csY132"/>
                  </a:cxn>
                  <a:cxn ang="0">
                    <a:pos x="csX133" y="csY133"/>
                  </a:cxn>
                  <a:cxn ang="0">
                    <a:pos x="csX134" y="csY134"/>
                  </a:cxn>
                  <a:cxn ang="0">
                    <a:pos x="csX135" y="csY135"/>
                  </a:cxn>
                  <a:cxn ang="0">
                    <a:pos x="csX136" y="csY136"/>
                  </a:cxn>
                  <a:cxn ang="0">
                    <a:pos x="csX137" y="csY137"/>
                  </a:cxn>
                  <a:cxn ang="0">
                    <a:pos x="csX138" y="csY138"/>
                  </a:cxn>
                  <a:cxn ang="0">
                    <a:pos x="csX139" y="csY139"/>
                  </a:cxn>
                  <a:cxn ang="0">
                    <a:pos x="csX140" y="csY140"/>
                  </a:cxn>
                  <a:cxn ang="0">
                    <a:pos x="csX141" y="csY141"/>
                  </a:cxn>
                  <a:cxn ang="0">
                    <a:pos x="csX142" y="csY142"/>
                  </a:cxn>
                  <a:cxn ang="0">
                    <a:pos x="csX143" y="csY143"/>
                  </a:cxn>
                  <a:cxn ang="0">
                    <a:pos x="csX144" y="csY144"/>
                  </a:cxn>
                  <a:cxn ang="0">
                    <a:pos x="csX145" y="csY145"/>
                  </a:cxn>
                  <a:cxn ang="0">
                    <a:pos x="csX146" y="csY146"/>
                  </a:cxn>
                  <a:cxn ang="0">
                    <a:pos x="csX147" y="csY147"/>
                  </a:cxn>
                  <a:cxn ang="0">
                    <a:pos x="csX148" y="csY148"/>
                  </a:cxn>
                  <a:cxn ang="0">
                    <a:pos x="csX149" y="csY149"/>
                  </a:cxn>
                  <a:cxn ang="0">
                    <a:pos x="csX150" y="csY150"/>
                  </a:cxn>
                  <a:cxn ang="0">
                    <a:pos x="csX151" y="csY151"/>
                  </a:cxn>
                  <a:cxn ang="0">
                    <a:pos x="csX152" y="csY152"/>
                  </a:cxn>
                  <a:cxn ang="0">
                    <a:pos x="csX153" y="csY153"/>
                  </a:cxn>
                  <a:cxn ang="0">
                    <a:pos x="csX154" y="csY154"/>
                  </a:cxn>
                  <a:cxn ang="0">
                    <a:pos x="csX155" y="csY155"/>
                  </a:cxn>
                  <a:cxn ang="0">
                    <a:pos x="csX156" y="csY156"/>
                  </a:cxn>
                  <a:cxn ang="0">
                    <a:pos x="csX157" y="csY157"/>
                  </a:cxn>
                  <a:cxn ang="0">
                    <a:pos x="csX158" y="csY158"/>
                  </a:cxn>
                  <a:cxn ang="0">
                    <a:pos x="csX159" y="csY159"/>
                  </a:cxn>
                  <a:cxn ang="0">
                    <a:pos x="csX160" y="csY160"/>
                  </a:cxn>
                  <a:cxn ang="0">
                    <a:pos x="csX161" y="csY161"/>
                  </a:cxn>
                  <a:cxn ang="0">
                    <a:pos x="csX162" y="csY162"/>
                  </a:cxn>
                  <a:cxn ang="0">
                    <a:pos x="csX163" y="csY163"/>
                  </a:cxn>
                  <a:cxn ang="0">
                    <a:pos x="csX164" y="csY164"/>
                  </a:cxn>
                  <a:cxn ang="0">
                    <a:pos x="csX165" y="csY165"/>
                  </a:cxn>
                  <a:cxn ang="0">
                    <a:pos x="csX166" y="csY166"/>
                  </a:cxn>
                  <a:cxn ang="0">
                    <a:pos x="csX167" y="csY167"/>
                  </a:cxn>
                  <a:cxn ang="0">
                    <a:pos x="csX168" y="csY168"/>
                  </a:cxn>
                  <a:cxn ang="0">
                    <a:pos x="csX169" y="csY169"/>
                  </a:cxn>
                  <a:cxn ang="0">
                    <a:pos x="csX170" y="csY170"/>
                  </a:cxn>
                  <a:cxn ang="0">
                    <a:pos x="csX171" y="csY171"/>
                  </a:cxn>
                  <a:cxn ang="0">
                    <a:pos x="csX172" y="csY172"/>
                  </a:cxn>
                  <a:cxn ang="0">
                    <a:pos x="csX173" y="csY173"/>
                  </a:cxn>
                  <a:cxn ang="0">
                    <a:pos x="csX174" y="csY174"/>
                  </a:cxn>
                  <a:cxn ang="0">
                    <a:pos x="csX175" y="csY175"/>
                  </a:cxn>
                  <a:cxn ang="0">
                    <a:pos x="csX176" y="csY176"/>
                  </a:cxn>
                  <a:cxn ang="0">
                    <a:pos x="csX177" y="csY177"/>
                  </a:cxn>
                  <a:cxn ang="0">
                    <a:pos x="csX178" y="csY178"/>
                  </a:cxn>
                  <a:cxn ang="0">
                    <a:pos x="csX179" y="csY179"/>
                  </a:cxn>
                  <a:cxn ang="0">
                    <a:pos x="csX180" y="csY180"/>
                  </a:cxn>
                  <a:cxn ang="0">
                    <a:pos x="csX181" y="csY181"/>
                  </a:cxn>
                  <a:cxn ang="0">
                    <a:pos x="csX182" y="csY182"/>
                  </a:cxn>
                  <a:cxn ang="0">
                    <a:pos x="csX183" y="csY183"/>
                  </a:cxn>
                  <a:cxn ang="0">
                    <a:pos x="csX184" y="csY184"/>
                  </a:cxn>
                  <a:cxn ang="0">
                    <a:pos x="csX185" y="csY185"/>
                  </a:cxn>
                  <a:cxn ang="0">
                    <a:pos x="csX186" y="csY186"/>
                  </a:cxn>
                  <a:cxn ang="0">
                    <a:pos x="csX187" y="csY187"/>
                  </a:cxn>
                  <a:cxn ang="0">
                    <a:pos x="csX188" y="csY188"/>
                  </a:cxn>
                  <a:cxn ang="0">
                    <a:pos x="csX189" y="csY189"/>
                  </a:cxn>
                  <a:cxn ang="0">
                    <a:pos x="csX190" y="csY190"/>
                  </a:cxn>
                  <a:cxn ang="0">
                    <a:pos x="csX191" y="csY191"/>
                  </a:cxn>
                  <a:cxn ang="0">
                    <a:pos x="csX192" y="csY192"/>
                  </a:cxn>
                  <a:cxn ang="0">
                    <a:pos x="csX193" y="csY193"/>
                  </a:cxn>
                  <a:cxn ang="0">
                    <a:pos x="csX194" y="csY194"/>
                  </a:cxn>
                  <a:cxn ang="0">
                    <a:pos x="csX195" y="csY195"/>
                  </a:cxn>
                  <a:cxn ang="0">
                    <a:pos x="csX196" y="csY196"/>
                  </a:cxn>
                  <a:cxn ang="0">
                    <a:pos x="csX197" y="csY197"/>
                  </a:cxn>
                  <a:cxn ang="0">
                    <a:pos x="csX198" y="csY198"/>
                  </a:cxn>
                  <a:cxn ang="0">
                    <a:pos x="csX199" y="csY199"/>
                  </a:cxn>
                  <a:cxn ang="0">
                    <a:pos x="csX200" y="csY200"/>
                  </a:cxn>
                  <a:cxn ang="0">
                    <a:pos x="csX201" y="csY201"/>
                  </a:cxn>
                  <a:cxn ang="0">
                    <a:pos x="csX202" y="csY202"/>
                  </a:cxn>
                  <a:cxn ang="0">
                    <a:pos x="csX203" y="csY203"/>
                  </a:cxn>
                  <a:cxn ang="0">
                    <a:pos x="csX204" y="csY204"/>
                  </a:cxn>
                  <a:cxn ang="0">
                    <a:pos x="csX205" y="csY205"/>
                  </a:cxn>
                  <a:cxn ang="0">
                    <a:pos x="csX206" y="csY206"/>
                  </a:cxn>
                  <a:cxn ang="0">
                    <a:pos x="csX207" y="csY207"/>
                  </a:cxn>
                  <a:cxn ang="0">
                    <a:pos x="csX208" y="csY208"/>
                  </a:cxn>
                  <a:cxn ang="0">
                    <a:pos x="csX209" y="csY209"/>
                  </a:cxn>
                  <a:cxn ang="0">
                    <a:pos x="csX210" y="csY210"/>
                  </a:cxn>
                  <a:cxn ang="0">
                    <a:pos x="csX211" y="csY211"/>
                  </a:cxn>
                  <a:cxn ang="0">
                    <a:pos x="csX212" y="csY212"/>
                  </a:cxn>
                  <a:cxn ang="0">
                    <a:pos x="csX213" y="csY213"/>
                  </a:cxn>
                  <a:cxn ang="0">
                    <a:pos x="csX214" y="csY214"/>
                  </a:cxn>
                  <a:cxn ang="0">
                    <a:pos x="csX215" y="csY215"/>
                  </a:cxn>
                  <a:cxn ang="0">
                    <a:pos x="csX216" y="csY216"/>
                  </a:cxn>
                  <a:cxn ang="0">
                    <a:pos x="csX217" y="csY217"/>
                  </a:cxn>
                  <a:cxn ang="0">
                    <a:pos x="csX218" y="csY218"/>
                  </a:cxn>
                  <a:cxn ang="0">
                    <a:pos x="csX219" y="csY219"/>
                  </a:cxn>
                  <a:cxn ang="0">
                    <a:pos x="csX220" y="csY220"/>
                  </a:cxn>
                  <a:cxn ang="0">
                    <a:pos x="csX221" y="csY221"/>
                  </a:cxn>
                  <a:cxn ang="0">
                    <a:pos x="csX222" y="csY222"/>
                  </a:cxn>
                  <a:cxn ang="0">
                    <a:pos x="csX223" y="csY223"/>
                  </a:cxn>
                  <a:cxn ang="0">
                    <a:pos x="csX224" y="csY224"/>
                  </a:cxn>
                  <a:cxn ang="0">
                    <a:pos x="csX225" y="csY225"/>
                  </a:cxn>
                  <a:cxn ang="0">
                    <a:pos x="csX226" y="csY226"/>
                  </a:cxn>
                  <a:cxn ang="0">
                    <a:pos x="csX227" y="csY227"/>
                  </a:cxn>
                  <a:cxn ang="0">
                    <a:pos x="csX228" y="csY228"/>
                  </a:cxn>
                  <a:cxn ang="0">
                    <a:pos x="csX229" y="csY229"/>
                  </a:cxn>
                  <a:cxn ang="0">
                    <a:pos x="csX230" y="csY230"/>
                  </a:cxn>
                  <a:cxn ang="0">
                    <a:pos x="csX231" y="csY231"/>
                  </a:cxn>
                  <a:cxn ang="0">
                    <a:pos x="csX232" y="csY232"/>
                  </a:cxn>
                  <a:cxn ang="0">
                    <a:pos x="csX233" y="csY233"/>
                  </a:cxn>
                  <a:cxn ang="0">
                    <a:pos x="csX234" y="csY234"/>
                  </a:cxn>
                  <a:cxn ang="0">
                    <a:pos x="csX235" y="csY235"/>
                  </a:cxn>
                  <a:cxn ang="0">
                    <a:pos x="csX236" y="csY236"/>
                  </a:cxn>
                  <a:cxn ang="0">
                    <a:pos x="csX237" y="csY237"/>
                  </a:cxn>
                  <a:cxn ang="0">
                    <a:pos x="csX238" y="csY238"/>
                  </a:cxn>
                  <a:cxn ang="0">
                    <a:pos x="csX239" y="csY239"/>
                  </a:cxn>
                  <a:cxn ang="0">
                    <a:pos x="csX240" y="csY240"/>
                  </a:cxn>
                  <a:cxn ang="0">
                    <a:pos x="csX241" y="csY241"/>
                  </a:cxn>
                  <a:cxn ang="0">
                    <a:pos x="csX242" y="csY242"/>
                  </a:cxn>
                  <a:cxn ang="0">
                    <a:pos x="csX243" y="csY243"/>
                  </a:cxn>
                  <a:cxn ang="0">
                    <a:pos x="csX244" y="csY244"/>
                  </a:cxn>
                  <a:cxn ang="0">
                    <a:pos x="csX245" y="csY245"/>
                  </a:cxn>
                  <a:cxn ang="0">
                    <a:pos x="csX246" y="csY246"/>
                  </a:cxn>
                  <a:cxn ang="0">
                    <a:pos x="csX247" y="csY247"/>
                  </a:cxn>
                  <a:cxn ang="0">
                    <a:pos x="csX248" y="csY248"/>
                  </a:cxn>
                  <a:cxn ang="0">
                    <a:pos x="csX249" y="csY249"/>
                  </a:cxn>
                  <a:cxn ang="0">
                    <a:pos x="csX250" y="csY250"/>
                  </a:cxn>
                  <a:cxn ang="0">
                    <a:pos x="csX251" y="csY251"/>
                  </a:cxn>
                  <a:cxn ang="0">
                    <a:pos x="csX252" y="csY252"/>
                  </a:cxn>
                  <a:cxn ang="0">
                    <a:pos x="csX253" y="csY253"/>
                  </a:cxn>
                  <a:cxn ang="0">
                    <a:pos x="csX254" y="csY254"/>
                  </a:cxn>
                  <a:cxn ang="0">
                    <a:pos x="csX255" y="csY255"/>
                  </a:cxn>
                  <a:cxn ang="0">
                    <a:pos x="csX256" y="csY256"/>
                  </a:cxn>
                  <a:cxn ang="0">
                    <a:pos x="csX257" y="csY257"/>
                  </a:cxn>
                  <a:cxn ang="0">
                    <a:pos x="csX258" y="csY258"/>
                  </a:cxn>
                  <a:cxn ang="0">
                    <a:pos x="csX259" y="csY259"/>
                  </a:cxn>
                  <a:cxn ang="0">
                    <a:pos x="csX260" y="csY260"/>
                  </a:cxn>
                  <a:cxn ang="0">
                    <a:pos x="csX261" y="csY261"/>
                  </a:cxn>
                  <a:cxn ang="0">
                    <a:pos x="csX262" y="csY262"/>
                  </a:cxn>
                  <a:cxn ang="0">
                    <a:pos x="csX263" y="csY263"/>
                  </a:cxn>
                  <a:cxn ang="0">
                    <a:pos x="csX264" y="csY264"/>
                  </a:cxn>
                  <a:cxn ang="0">
                    <a:pos x="csX265" y="csY265"/>
                  </a:cxn>
                  <a:cxn ang="0">
                    <a:pos x="csX266" y="csY266"/>
                  </a:cxn>
                  <a:cxn ang="0">
                    <a:pos x="csX267" y="csY267"/>
                  </a:cxn>
                  <a:cxn ang="0">
                    <a:pos x="csX268" y="csY268"/>
                  </a:cxn>
                  <a:cxn ang="0">
                    <a:pos x="csX269" y="csY269"/>
                  </a:cxn>
                  <a:cxn ang="0">
                    <a:pos x="csX270" y="csY270"/>
                  </a:cxn>
                  <a:cxn ang="0">
                    <a:pos x="csX271" y="csY271"/>
                  </a:cxn>
                  <a:cxn ang="0">
                    <a:pos x="csX272" y="csY272"/>
                  </a:cxn>
                  <a:cxn ang="0">
                    <a:pos x="csX273" y="csY273"/>
                  </a:cxn>
                  <a:cxn ang="0">
                    <a:pos x="csX274" y="csY274"/>
                  </a:cxn>
                  <a:cxn ang="0">
                    <a:pos x="csX275" y="csY275"/>
                  </a:cxn>
                  <a:cxn ang="0">
                    <a:pos x="csX276" y="csY276"/>
                  </a:cxn>
                  <a:cxn ang="0">
                    <a:pos x="csX277" y="csY277"/>
                  </a:cxn>
                  <a:cxn ang="0">
                    <a:pos x="csX278" y="csY278"/>
                  </a:cxn>
                  <a:cxn ang="0">
                    <a:pos x="csX279" y="csY279"/>
                  </a:cxn>
                  <a:cxn ang="0">
                    <a:pos x="csX280" y="csY280"/>
                  </a:cxn>
                  <a:cxn ang="0">
                    <a:pos x="csX281" y="csY281"/>
                  </a:cxn>
                  <a:cxn ang="0">
                    <a:pos x="csX282" y="csY282"/>
                  </a:cxn>
                  <a:cxn ang="0">
                    <a:pos x="csX283" y="csY283"/>
                  </a:cxn>
                  <a:cxn ang="0">
                    <a:pos x="csX284" y="csY284"/>
                  </a:cxn>
                  <a:cxn ang="0">
                    <a:pos x="csX285" y="csY285"/>
                  </a:cxn>
                  <a:cxn ang="0">
                    <a:pos x="csX286" y="csY286"/>
                  </a:cxn>
                  <a:cxn ang="0">
                    <a:pos x="csX287" y="csY287"/>
                  </a:cxn>
                  <a:cxn ang="0">
                    <a:pos x="csX288" y="csY288"/>
                  </a:cxn>
                  <a:cxn ang="0">
                    <a:pos x="csX289" y="csY289"/>
                  </a:cxn>
                  <a:cxn ang="0">
                    <a:pos x="csX290" y="csY290"/>
                  </a:cxn>
                  <a:cxn ang="0">
                    <a:pos x="csX291" y="csY291"/>
                  </a:cxn>
                  <a:cxn ang="0">
                    <a:pos x="csX292" y="csY292"/>
                  </a:cxn>
                  <a:cxn ang="0">
                    <a:pos x="csX293" y="csY293"/>
                  </a:cxn>
                  <a:cxn ang="0">
                    <a:pos x="csX294" y="csY294"/>
                  </a:cxn>
                  <a:cxn ang="0">
                    <a:pos x="csX295" y="csY295"/>
                  </a:cxn>
                  <a:cxn ang="0">
                    <a:pos x="csX296" y="csY296"/>
                  </a:cxn>
                  <a:cxn ang="0">
                    <a:pos x="csX297" y="csY297"/>
                  </a:cxn>
                  <a:cxn ang="0">
                    <a:pos x="csX298" y="csY298"/>
                  </a:cxn>
                  <a:cxn ang="0">
                    <a:pos x="csX299" y="csY299"/>
                  </a:cxn>
                  <a:cxn ang="0">
                    <a:pos x="csX300" y="csY300"/>
                  </a:cxn>
                  <a:cxn ang="0">
                    <a:pos x="csX301" y="csY301"/>
                  </a:cxn>
                  <a:cxn ang="0">
                    <a:pos x="csX302" y="csY302"/>
                  </a:cxn>
                  <a:cxn ang="0">
                    <a:pos x="csX303" y="csY303"/>
                  </a:cxn>
                  <a:cxn ang="0">
                    <a:pos x="csX304" y="csY304"/>
                  </a:cxn>
                  <a:cxn ang="0">
                    <a:pos x="csX305" y="csY305"/>
                  </a:cxn>
                  <a:cxn ang="0">
                    <a:pos x="csX306" y="csY306"/>
                  </a:cxn>
                  <a:cxn ang="0">
                    <a:pos x="csX307" y="csY307"/>
                  </a:cxn>
                  <a:cxn ang="0">
                    <a:pos x="csX308" y="csY308"/>
                  </a:cxn>
                  <a:cxn ang="0">
                    <a:pos x="csX309" y="csY309"/>
                  </a:cxn>
                  <a:cxn ang="0">
                    <a:pos x="csX310" y="csY310"/>
                  </a:cxn>
                  <a:cxn ang="0">
                    <a:pos x="csX311" y="csY311"/>
                  </a:cxn>
                  <a:cxn ang="0">
                    <a:pos x="csX312" y="csY312"/>
                  </a:cxn>
                  <a:cxn ang="0">
                    <a:pos x="csX313" y="csY313"/>
                  </a:cxn>
                  <a:cxn ang="0">
                    <a:pos x="csX314" y="csY314"/>
                  </a:cxn>
                  <a:cxn ang="0">
                    <a:pos x="csX315" y="csY315"/>
                  </a:cxn>
                  <a:cxn ang="0">
                    <a:pos x="csX316" y="csY316"/>
                  </a:cxn>
                  <a:cxn ang="0">
                    <a:pos x="csX317" y="csY317"/>
                  </a:cxn>
                  <a:cxn ang="0">
                    <a:pos x="csX318" y="csY318"/>
                  </a:cxn>
                  <a:cxn ang="0">
                    <a:pos x="csX319" y="csY319"/>
                  </a:cxn>
                  <a:cxn ang="0">
                    <a:pos x="csX320" y="csY320"/>
                  </a:cxn>
                  <a:cxn ang="0">
                    <a:pos x="csX321" y="csY321"/>
                  </a:cxn>
                  <a:cxn ang="0">
                    <a:pos x="csX322" y="csY322"/>
                  </a:cxn>
                  <a:cxn ang="0">
                    <a:pos x="csX323" y="csY323"/>
                  </a:cxn>
                  <a:cxn ang="0">
                    <a:pos x="csX324" y="csY324"/>
                  </a:cxn>
                  <a:cxn ang="0">
                    <a:pos x="csX325" y="csY325"/>
                  </a:cxn>
                  <a:cxn ang="0">
                    <a:pos x="csX326" y="csY326"/>
                  </a:cxn>
                  <a:cxn ang="0">
                    <a:pos x="csX327" y="csY327"/>
                  </a:cxn>
                  <a:cxn ang="0">
                    <a:pos x="csX328" y="csY328"/>
                  </a:cxn>
                  <a:cxn ang="0">
                    <a:pos x="csX329" y="csY329"/>
                  </a:cxn>
                  <a:cxn ang="0">
                    <a:pos x="csX330" y="csY330"/>
                  </a:cxn>
                  <a:cxn ang="0">
                    <a:pos x="csX331" y="csY331"/>
                  </a:cxn>
                  <a:cxn ang="0">
                    <a:pos x="csX332" y="csY332"/>
                  </a:cxn>
                  <a:cxn ang="0">
                    <a:pos x="csX333" y="csY333"/>
                  </a:cxn>
                  <a:cxn ang="0">
                    <a:pos x="csX334" y="csY334"/>
                  </a:cxn>
                  <a:cxn ang="0">
                    <a:pos x="csX335" y="csY335"/>
                  </a:cxn>
                  <a:cxn ang="0">
                    <a:pos x="csX336" y="csY336"/>
                  </a:cxn>
                  <a:cxn ang="0">
                    <a:pos x="csX337" y="csY337"/>
                  </a:cxn>
                  <a:cxn ang="0">
                    <a:pos x="csX338" y="csY338"/>
                  </a:cxn>
                  <a:cxn ang="0">
                    <a:pos x="csX339" y="csY339"/>
                  </a:cxn>
                  <a:cxn ang="0">
                    <a:pos x="csX340" y="csY340"/>
                  </a:cxn>
                  <a:cxn ang="0">
                    <a:pos x="csX341" y="csY341"/>
                  </a:cxn>
                  <a:cxn ang="0">
                    <a:pos x="csX342" y="csY342"/>
                  </a:cxn>
                  <a:cxn ang="0">
                    <a:pos x="csX343" y="csY343"/>
                  </a:cxn>
                  <a:cxn ang="0">
                    <a:pos x="csX344" y="csY344"/>
                  </a:cxn>
                  <a:cxn ang="0">
                    <a:pos x="csX345" y="csY345"/>
                  </a:cxn>
                  <a:cxn ang="0">
                    <a:pos x="csX346" y="csY346"/>
                  </a:cxn>
                  <a:cxn ang="0">
                    <a:pos x="csX347" y="csY347"/>
                  </a:cxn>
                  <a:cxn ang="0">
                    <a:pos x="csX348" y="csY348"/>
                  </a:cxn>
                  <a:cxn ang="0">
                    <a:pos x="csX349" y="csY349"/>
                  </a:cxn>
                  <a:cxn ang="0">
                    <a:pos x="csX350" y="csY350"/>
                  </a:cxn>
                  <a:cxn ang="0">
                    <a:pos x="csX351" y="csY351"/>
                  </a:cxn>
                  <a:cxn ang="0">
                    <a:pos x="csX352" y="csY352"/>
                  </a:cxn>
                  <a:cxn ang="0">
                    <a:pos x="csX353" y="csY353"/>
                  </a:cxn>
                  <a:cxn ang="0">
                    <a:pos x="csX354" y="csY354"/>
                  </a:cxn>
                  <a:cxn ang="0">
                    <a:pos x="csX355" y="csY355"/>
                  </a:cxn>
                  <a:cxn ang="0">
                    <a:pos x="csX356" y="csY356"/>
                  </a:cxn>
                  <a:cxn ang="0">
                    <a:pos x="csX357" y="csY357"/>
                  </a:cxn>
                  <a:cxn ang="0">
                    <a:pos x="csX358" y="csY358"/>
                  </a:cxn>
                  <a:cxn ang="0">
                    <a:pos x="csX359" y="csY359"/>
                  </a:cxn>
                  <a:cxn ang="0">
                    <a:pos x="csX360" y="csY360"/>
                  </a:cxn>
                  <a:cxn ang="0">
                    <a:pos x="csX361" y="csY361"/>
                  </a:cxn>
                  <a:cxn ang="0">
                    <a:pos x="csX362" y="csY362"/>
                  </a:cxn>
                  <a:cxn ang="0">
                    <a:pos x="csX363" y="csY363"/>
                  </a:cxn>
                  <a:cxn ang="0">
                    <a:pos x="csX364" y="csY364"/>
                  </a:cxn>
                  <a:cxn ang="0">
                    <a:pos x="csX365" y="csY365"/>
                  </a:cxn>
                  <a:cxn ang="0">
                    <a:pos x="csX366" y="csY366"/>
                  </a:cxn>
                  <a:cxn ang="0">
                    <a:pos x="csX367" y="csY367"/>
                  </a:cxn>
                  <a:cxn ang="0">
                    <a:pos x="csX368" y="csY368"/>
                  </a:cxn>
                  <a:cxn ang="0">
                    <a:pos x="csX369" y="csY369"/>
                  </a:cxn>
                  <a:cxn ang="0">
                    <a:pos x="csX370" y="csY370"/>
                  </a:cxn>
                  <a:cxn ang="0">
                    <a:pos x="csX371" y="csY371"/>
                  </a:cxn>
                  <a:cxn ang="0">
                    <a:pos x="csX372" y="csY372"/>
                  </a:cxn>
                  <a:cxn ang="0">
                    <a:pos x="csX373" y="csY373"/>
                  </a:cxn>
                  <a:cxn ang="0">
                    <a:pos x="csX374" y="csY374"/>
                  </a:cxn>
                  <a:cxn ang="0">
                    <a:pos x="csX375" y="csY375"/>
                  </a:cxn>
                  <a:cxn ang="0">
                    <a:pos x="csX376" y="csY376"/>
                  </a:cxn>
                  <a:cxn ang="0">
                    <a:pos x="csX377" y="csY377"/>
                  </a:cxn>
                  <a:cxn ang="0">
                    <a:pos x="csX378" y="csY378"/>
                  </a:cxn>
                  <a:cxn ang="0">
                    <a:pos x="csX379" y="csY379"/>
                  </a:cxn>
                  <a:cxn ang="0">
                    <a:pos x="csX380" y="csY380"/>
                  </a:cxn>
                  <a:cxn ang="0">
                    <a:pos x="csX381" y="csY381"/>
                  </a:cxn>
                  <a:cxn ang="0">
                    <a:pos x="csX382" y="csY382"/>
                  </a:cxn>
                  <a:cxn ang="0">
                    <a:pos x="csX383" y="csY383"/>
                  </a:cxn>
                  <a:cxn ang="0">
                    <a:pos x="csX384" y="csY384"/>
                  </a:cxn>
                  <a:cxn ang="0">
                    <a:pos x="csX385" y="csY385"/>
                  </a:cxn>
                  <a:cxn ang="0">
                    <a:pos x="csX386" y="csY386"/>
                  </a:cxn>
                  <a:cxn ang="0">
                    <a:pos x="csX387" y="csY387"/>
                  </a:cxn>
                  <a:cxn ang="0">
                    <a:pos x="csX388" y="csY388"/>
                  </a:cxn>
                  <a:cxn ang="0">
                    <a:pos x="csX389" y="csY389"/>
                  </a:cxn>
                  <a:cxn ang="0">
                    <a:pos x="csX390" y="csY390"/>
                  </a:cxn>
                  <a:cxn ang="0">
                    <a:pos x="csX391" y="csY391"/>
                  </a:cxn>
                  <a:cxn ang="0">
                    <a:pos x="csX392" y="csY392"/>
                  </a:cxn>
                  <a:cxn ang="0">
                    <a:pos x="csX393" y="csY393"/>
                  </a:cxn>
                  <a:cxn ang="0">
                    <a:pos x="csX394" y="csY394"/>
                  </a:cxn>
                  <a:cxn ang="0">
                    <a:pos x="csX395" y="csY395"/>
                  </a:cxn>
                  <a:cxn ang="0">
                    <a:pos x="csX396" y="csY396"/>
                  </a:cxn>
                  <a:cxn ang="0">
                    <a:pos x="csX397" y="csY397"/>
                  </a:cxn>
                  <a:cxn ang="0">
                    <a:pos x="csX398" y="csY398"/>
                  </a:cxn>
                  <a:cxn ang="0">
                    <a:pos x="csX399" y="csY399"/>
                  </a:cxn>
                  <a:cxn ang="0">
                    <a:pos x="csX400" y="csY400"/>
                  </a:cxn>
                  <a:cxn ang="0">
                    <a:pos x="csX401" y="csY401"/>
                  </a:cxn>
                  <a:cxn ang="0">
                    <a:pos x="csX402" y="csY402"/>
                  </a:cxn>
                  <a:cxn ang="0">
                    <a:pos x="csX403" y="csY403"/>
                  </a:cxn>
                  <a:cxn ang="0">
                    <a:pos x="csX404" y="csY404"/>
                  </a:cxn>
                  <a:cxn ang="0">
                    <a:pos x="csX405" y="csY405"/>
                  </a:cxn>
                  <a:cxn ang="0">
                    <a:pos x="csX406" y="csY406"/>
                  </a:cxn>
                  <a:cxn ang="0">
                    <a:pos x="csX407" y="csY407"/>
                  </a:cxn>
                  <a:cxn ang="0">
                    <a:pos x="csX408" y="csY408"/>
                  </a:cxn>
                  <a:cxn ang="0">
                    <a:pos x="csX409" y="csY409"/>
                  </a:cxn>
                  <a:cxn ang="0">
                    <a:pos x="csX410" y="csY410"/>
                  </a:cxn>
                  <a:cxn ang="0">
                    <a:pos x="csX411" y="csY411"/>
                  </a:cxn>
                  <a:cxn ang="0">
                    <a:pos x="csX412" y="csY412"/>
                  </a:cxn>
                  <a:cxn ang="0">
                    <a:pos x="csX413" y="csY413"/>
                  </a:cxn>
                  <a:cxn ang="0">
                    <a:pos x="csX414" y="csY414"/>
                  </a:cxn>
                  <a:cxn ang="0">
                    <a:pos x="csX415" y="csY415"/>
                  </a:cxn>
                  <a:cxn ang="0">
                    <a:pos x="csX416" y="csY416"/>
                  </a:cxn>
                  <a:cxn ang="0">
                    <a:pos x="csX417" y="csY417"/>
                  </a:cxn>
                  <a:cxn ang="0">
                    <a:pos x="csX418" y="csY418"/>
                  </a:cxn>
                  <a:cxn ang="0">
                    <a:pos x="csX419" y="csY419"/>
                  </a:cxn>
                  <a:cxn ang="0">
                    <a:pos x="csX420" y="csY420"/>
                  </a:cxn>
                  <a:cxn ang="0">
                    <a:pos x="csX421" y="csY421"/>
                  </a:cxn>
                  <a:cxn ang="0">
                    <a:pos x="csX422" y="csY422"/>
                  </a:cxn>
                  <a:cxn ang="0">
                    <a:pos x="csX423" y="csY423"/>
                  </a:cxn>
                  <a:cxn ang="0">
                    <a:pos x="csX424" y="csY424"/>
                  </a:cxn>
                  <a:cxn ang="0">
                    <a:pos x="csX425" y="csY425"/>
                  </a:cxn>
                  <a:cxn ang="0">
                    <a:pos x="csX426" y="csY426"/>
                  </a:cxn>
                  <a:cxn ang="0">
                    <a:pos x="csX427" y="csY427"/>
                  </a:cxn>
                  <a:cxn ang="0">
                    <a:pos x="csX428" y="csY428"/>
                  </a:cxn>
                  <a:cxn ang="0">
                    <a:pos x="csX429" y="csY429"/>
                  </a:cxn>
                  <a:cxn ang="0">
                    <a:pos x="csX430" y="csY430"/>
                  </a:cxn>
                  <a:cxn ang="0">
                    <a:pos x="csX431" y="csY431"/>
                  </a:cxn>
                  <a:cxn ang="0">
                    <a:pos x="csX432" y="csY432"/>
                  </a:cxn>
                  <a:cxn ang="0">
                    <a:pos x="csX433" y="csY433"/>
                  </a:cxn>
                  <a:cxn ang="0">
                    <a:pos x="csX434" y="csY434"/>
                  </a:cxn>
                  <a:cxn ang="0">
                    <a:pos x="csX435" y="csY435"/>
                  </a:cxn>
                  <a:cxn ang="0">
                    <a:pos x="csX436" y="csY436"/>
                  </a:cxn>
                  <a:cxn ang="0">
                    <a:pos x="csX437" y="csY437"/>
                  </a:cxn>
                  <a:cxn ang="0">
                    <a:pos x="csX438" y="csY438"/>
                  </a:cxn>
                  <a:cxn ang="0">
                    <a:pos x="csX439" y="csY439"/>
                  </a:cxn>
                  <a:cxn ang="0">
                    <a:pos x="csX440" y="csY440"/>
                  </a:cxn>
                  <a:cxn ang="0">
                    <a:pos x="csX441" y="csY441"/>
                  </a:cxn>
                  <a:cxn ang="0">
                    <a:pos x="csX442" y="csY442"/>
                  </a:cxn>
                  <a:cxn ang="0">
                    <a:pos x="csX443" y="csY443"/>
                  </a:cxn>
                  <a:cxn ang="0">
                    <a:pos x="csX444" y="csY444"/>
                  </a:cxn>
                  <a:cxn ang="0">
                    <a:pos x="csX445" y="csY445"/>
                  </a:cxn>
                  <a:cxn ang="0">
                    <a:pos x="csX446" y="csY446"/>
                  </a:cxn>
                  <a:cxn ang="0">
                    <a:pos x="csX447" y="csY447"/>
                  </a:cxn>
                  <a:cxn ang="0">
                    <a:pos x="csX448" y="csY448"/>
                  </a:cxn>
                  <a:cxn ang="0">
                    <a:pos x="csX449" y="csY449"/>
                  </a:cxn>
                  <a:cxn ang="0">
                    <a:pos x="csX450" y="csY450"/>
                  </a:cxn>
                  <a:cxn ang="0">
                    <a:pos x="csX451" y="csY451"/>
                  </a:cxn>
                  <a:cxn ang="0">
                    <a:pos x="csX452" y="csY452"/>
                  </a:cxn>
                  <a:cxn ang="0">
                    <a:pos x="csX453" y="csY453"/>
                  </a:cxn>
                  <a:cxn ang="0">
                    <a:pos x="csX454" y="csY454"/>
                  </a:cxn>
                  <a:cxn ang="0">
                    <a:pos x="csX455" y="csY455"/>
                  </a:cxn>
                  <a:cxn ang="0">
                    <a:pos x="csX456" y="csY456"/>
                  </a:cxn>
                  <a:cxn ang="0">
                    <a:pos x="csX457" y="csY457"/>
                  </a:cxn>
                  <a:cxn ang="0">
                    <a:pos x="csX458" y="csY458"/>
                  </a:cxn>
                  <a:cxn ang="0">
                    <a:pos x="csX459" y="csY459"/>
                  </a:cxn>
                  <a:cxn ang="0">
                    <a:pos x="csX460" y="csY460"/>
                  </a:cxn>
                  <a:cxn ang="0">
                    <a:pos x="csX461" y="csY461"/>
                  </a:cxn>
                  <a:cxn ang="0">
                    <a:pos x="csX462" y="csY462"/>
                  </a:cxn>
                  <a:cxn ang="0">
                    <a:pos x="csX463" y="csY463"/>
                  </a:cxn>
                  <a:cxn ang="0">
                    <a:pos x="csX464" y="csY464"/>
                  </a:cxn>
                  <a:cxn ang="0">
                    <a:pos x="csX465" y="csY465"/>
                  </a:cxn>
                  <a:cxn ang="0">
                    <a:pos x="csX466" y="csY466"/>
                  </a:cxn>
                  <a:cxn ang="0">
                    <a:pos x="csX467" y="csY467"/>
                  </a:cxn>
                  <a:cxn ang="0">
                    <a:pos x="csX468" y="csY468"/>
                  </a:cxn>
                  <a:cxn ang="0">
                    <a:pos x="csX469" y="csY469"/>
                  </a:cxn>
                  <a:cxn ang="0">
                    <a:pos x="csX470" y="csY470"/>
                  </a:cxn>
                  <a:cxn ang="0">
                    <a:pos x="csX471" y="csY471"/>
                  </a:cxn>
                  <a:cxn ang="0">
                    <a:pos x="csX472" y="csY472"/>
                  </a:cxn>
                  <a:cxn ang="0">
                    <a:pos x="csX473" y="csY473"/>
                  </a:cxn>
                  <a:cxn ang="0">
                    <a:pos x="csX474" y="csY474"/>
                  </a:cxn>
                  <a:cxn ang="0">
                    <a:pos x="csX475" y="csY475"/>
                  </a:cxn>
                  <a:cxn ang="0">
                    <a:pos x="csX476" y="csY476"/>
                  </a:cxn>
                  <a:cxn ang="0">
                    <a:pos x="csX477" y="csY477"/>
                  </a:cxn>
                  <a:cxn ang="0">
                    <a:pos x="csX478" y="csY478"/>
                  </a:cxn>
                  <a:cxn ang="0">
                    <a:pos x="csX479" y="csY479"/>
                  </a:cxn>
                  <a:cxn ang="0">
                    <a:pos x="csX480" y="csY480"/>
                  </a:cxn>
                  <a:cxn ang="0">
                    <a:pos x="csX481" y="csY481"/>
                  </a:cxn>
                  <a:cxn ang="0">
                    <a:pos x="csX482" y="csY482"/>
                  </a:cxn>
                  <a:cxn ang="0">
                    <a:pos x="csX483" y="csY483"/>
                  </a:cxn>
                  <a:cxn ang="0">
                    <a:pos x="csX484" y="csY484"/>
                  </a:cxn>
                  <a:cxn ang="0">
                    <a:pos x="csX485" y="csY485"/>
                  </a:cxn>
                  <a:cxn ang="0">
                    <a:pos x="csX486" y="csY486"/>
                  </a:cxn>
                  <a:cxn ang="0">
                    <a:pos x="csX487" y="csY487"/>
                  </a:cxn>
                  <a:cxn ang="0">
                    <a:pos x="csX488" y="csY488"/>
                  </a:cxn>
                  <a:cxn ang="0">
                    <a:pos x="csX489" y="csY489"/>
                  </a:cxn>
                  <a:cxn ang="0">
                    <a:pos x="csX490" y="csY490"/>
                  </a:cxn>
                  <a:cxn ang="0">
                    <a:pos x="csX491" y="csY491"/>
                  </a:cxn>
                  <a:cxn ang="0">
                    <a:pos x="csX492" y="csY492"/>
                  </a:cxn>
                  <a:cxn ang="0">
                    <a:pos x="csX493" y="csY493"/>
                  </a:cxn>
                  <a:cxn ang="0">
                    <a:pos x="csX494" y="csY494"/>
                  </a:cxn>
                  <a:cxn ang="0">
                    <a:pos x="csX495" y="csY495"/>
                  </a:cxn>
                  <a:cxn ang="0">
                    <a:pos x="csX496" y="csY496"/>
                  </a:cxn>
                  <a:cxn ang="0">
                    <a:pos x="csX497" y="csY497"/>
                  </a:cxn>
                  <a:cxn ang="0">
                    <a:pos x="csX498" y="csY498"/>
                  </a:cxn>
                  <a:cxn ang="0">
                    <a:pos x="csX499" y="csY499"/>
                  </a:cxn>
                  <a:cxn ang="0">
                    <a:pos x="csX500" y="csY500"/>
                  </a:cxn>
                  <a:cxn ang="0">
                    <a:pos x="csX501" y="csY501"/>
                  </a:cxn>
                  <a:cxn ang="0">
                    <a:pos x="csX502" y="csY502"/>
                  </a:cxn>
                  <a:cxn ang="0">
                    <a:pos x="csX503" y="csY503"/>
                  </a:cxn>
                  <a:cxn ang="0">
                    <a:pos x="csX504" y="csY504"/>
                  </a:cxn>
                  <a:cxn ang="0">
                    <a:pos x="csX505" y="csY505"/>
                  </a:cxn>
                  <a:cxn ang="0">
                    <a:pos x="csX506" y="csY506"/>
                  </a:cxn>
                  <a:cxn ang="0">
                    <a:pos x="csX507" y="csY507"/>
                  </a:cxn>
                  <a:cxn ang="0">
                    <a:pos x="csX508" y="csY508"/>
                  </a:cxn>
                  <a:cxn ang="0">
                    <a:pos x="csX509" y="csY509"/>
                  </a:cxn>
                  <a:cxn ang="0">
                    <a:pos x="csX510" y="csY510"/>
                  </a:cxn>
                  <a:cxn ang="0">
                    <a:pos x="csX511" y="csY511"/>
                  </a:cxn>
                  <a:cxn ang="0">
                    <a:pos x="csX512" y="csY512"/>
                  </a:cxn>
                  <a:cxn ang="0">
                    <a:pos x="csX513" y="csY513"/>
                  </a:cxn>
                  <a:cxn ang="0">
                    <a:pos x="csX514" y="csY514"/>
                  </a:cxn>
                  <a:cxn ang="0">
                    <a:pos x="csX515" y="csY515"/>
                  </a:cxn>
                  <a:cxn ang="0">
                    <a:pos x="csX516" y="csY516"/>
                  </a:cxn>
                  <a:cxn ang="0">
                    <a:pos x="csX517" y="csY517"/>
                  </a:cxn>
                  <a:cxn ang="0">
                    <a:pos x="csX518" y="csY518"/>
                  </a:cxn>
                  <a:cxn ang="0">
                    <a:pos x="csX519" y="csY519"/>
                  </a:cxn>
                  <a:cxn ang="0">
                    <a:pos x="csX520" y="csY520"/>
                  </a:cxn>
                  <a:cxn ang="0">
                    <a:pos x="csX521" y="csY521"/>
                  </a:cxn>
                  <a:cxn ang="0">
                    <a:pos x="csX522" y="csY522"/>
                  </a:cxn>
                  <a:cxn ang="0">
                    <a:pos x="csX523" y="csY523"/>
                  </a:cxn>
                  <a:cxn ang="0">
                    <a:pos x="csX524" y="csY524"/>
                  </a:cxn>
                  <a:cxn ang="0">
                    <a:pos x="csX525" y="csY525"/>
                  </a:cxn>
                  <a:cxn ang="0">
                    <a:pos x="csX526" y="csY526"/>
                  </a:cxn>
                  <a:cxn ang="0">
                    <a:pos x="csX527" y="csY527"/>
                  </a:cxn>
                  <a:cxn ang="0">
                    <a:pos x="csX528" y="csY528"/>
                  </a:cxn>
                  <a:cxn ang="0">
                    <a:pos x="csX529" y="csY529"/>
                  </a:cxn>
                  <a:cxn ang="0">
                    <a:pos x="csX530" y="csY530"/>
                  </a:cxn>
                  <a:cxn ang="0">
                    <a:pos x="csX531" y="csY531"/>
                  </a:cxn>
                  <a:cxn ang="0">
                    <a:pos x="csX532" y="csY532"/>
                  </a:cxn>
                  <a:cxn ang="0">
                    <a:pos x="csX533" y="csY533"/>
                  </a:cxn>
                  <a:cxn ang="0">
                    <a:pos x="csX534" y="csY534"/>
                  </a:cxn>
                  <a:cxn ang="0">
                    <a:pos x="csX535" y="csY535"/>
                  </a:cxn>
                  <a:cxn ang="0">
                    <a:pos x="csX536" y="csY536"/>
                  </a:cxn>
                  <a:cxn ang="0">
                    <a:pos x="csX537" y="csY537"/>
                  </a:cxn>
                  <a:cxn ang="0">
                    <a:pos x="csX538" y="csY538"/>
                  </a:cxn>
                  <a:cxn ang="0">
                    <a:pos x="csX539" y="csY539"/>
                  </a:cxn>
                  <a:cxn ang="0">
                    <a:pos x="csX540" y="csY540"/>
                  </a:cxn>
                  <a:cxn ang="0">
                    <a:pos x="csX541" y="csY541"/>
                  </a:cxn>
                  <a:cxn ang="0">
                    <a:pos x="csX542" y="csY542"/>
                  </a:cxn>
                  <a:cxn ang="0">
                    <a:pos x="csX543" y="csY543"/>
                  </a:cxn>
                  <a:cxn ang="0">
                    <a:pos x="csX544" y="csY544"/>
                  </a:cxn>
                  <a:cxn ang="0">
                    <a:pos x="csX545" y="csY545"/>
                  </a:cxn>
                  <a:cxn ang="0">
                    <a:pos x="csX546" y="csY546"/>
                  </a:cxn>
                  <a:cxn ang="0">
                    <a:pos x="csX547" y="csY547"/>
                  </a:cxn>
                  <a:cxn ang="0">
                    <a:pos x="csX548" y="csY548"/>
                  </a:cxn>
                  <a:cxn ang="0">
                    <a:pos x="csX549" y="csY549"/>
                  </a:cxn>
                  <a:cxn ang="0">
                    <a:pos x="csX550" y="csY550"/>
                  </a:cxn>
                  <a:cxn ang="0">
                    <a:pos x="csX551" y="csY551"/>
                  </a:cxn>
                  <a:cxn ang="0">
                    <a:pos x="csX552" y="csY552"/>
                  </a:cxn>
                  <a:cxn ang="0">
                    <a:pos x="csX553" y="csY553"/>
                  </a:cxn>
                  <a:cxn ang="0">
                    <a:pos x="csX554" y="csY554"/>
                  </a:cxn>
                  <a:cxn ang="0">
                    <a:pos x="csX555" y="csY555"/>
                  </a:cxn>
                  <a:cxn ang="0">
                    <a:pos x="csX556" y="csY556"/>
                  </a:cxn>
                </a:cxnLst>
                <a:rect l="l" t="t" r="r" b="b"/>
                <a:pathLst>
                  <a:path w="1416533" h="2462845">
                    <a:moveTo>
                      <a:pt x="1416645" y="23209"/>
                    </a:moveTo>
                    <a:lnTo>
                      <a:pt x="1416645" y="1335215"/>
                    </a:lnTo>
                    <a:lnTo>
                      <a:pt x="1373976" y="1348035"/>
                    </a:lnTo>
                    <a:cubicBezTo>
                      <a:pt x="1373610" y="1348363"/>
                      <a:pt x="1373285" y="1348696"/>
                      <a:pt x="1372919" y="1349029"/>
                    </a:cubicBezTo>
                    <a:cubicBezTo>
                      <a:pt x="1366417" y="1354982"/>
                      <a:pt x="1352845" y="1375918"/>
                      <a:pt x="1361825" y="1374705"/>
                    </a:cubicBezTo>
                    <a:cubicBezTo>
                      <a:pt x="1392953" y="1370553"/>
                      <a:pt x="1377186" y="1412372"/>
                      <a:pt x="1413515" y="1400786"/>
                    </a:cubicBezTo>
                    <a:cubicBezTo>
                      <a:pt x="1414572" y="1400433"/>
                      <a:pt x="1415629" y="1400129"/>
                      <a:pt x="1416645" y="1399841"/>
                    </a:cubicBezTo>
                    <a:lnTo>
                      <a:pt x="1416645" y="1475018"/>
                    </a:lnTo>
                    <a:cubicBezTo>
                      <a:pt x="1407217" y="1469608"/>
                      <a:pt x="1398358" y="1462994"/>
                      <a:pt x="1390678" y="1465428"/>
                    </a:cubicBezTo>
                    <a:cubicBezTo>
                      <a:pt x="1372350" y="1471280"/>
                      <a:pt x="1360525" y="1439793"/>
                      <a:pt x="1363613" y="1430537"/>
                    </a:cubicBezTo>
                    <a:cubicBezTo>
                      <a:pt x="1374098" y="1399642"/>
                      <a:pt x="1344880" y="1404216"/>
                      <a:pt x="1341019" y="1390913"/>
                    </a:cubicBezTo>
                    <a:cubicBezTo>
                      <a:pt x="1336752" y="1376227"/>
                      <a:pt x="1268401" y="1339107"/>
                      <a:pt x="1321879" y="1308610"/>
                    </a:cubicBezTo>
                    <a:cubicBezTo>
                      <a:pt x="1320822" y="1307490"/>
                      <a:pt x="1319766" y="1306788"/>
                      <a:pt x="1318750" y="1306982"/>
                    </a:cubicBezTo>
                    <a:cubicBezTo>
                      <a:pt x="1308591" y="1308983"/>
                      <a:pt x="1302536" y="1304146"/>
                      <a:pt x="1301114" y="1295198"/>
                    </a:cubicBezTo>
                    <a:cubicBezTo>
                      <a:pt x="1299163" y="1283015"/>
                      <a:pt x="1309688" y="1278681"/>
                      <a:pt x="1318465" y="1273754"/>
                    </a:cubicBezTo>
                    <a:lnTo>
                      <a:pt x="1316921" y="1269473"/>
                    </a:lnTo>
                    <a:cubicBezTo>
                      <a:pt x="1304365" y="1269668"/>
                      <a:pt x="1292011" y="1272590"/>
                      <a:pt x="1279210" y="1277476"/>
                    </a:cubicBezTo>
                    <a:cubicBezTo>
                      <a:pt x="1258079" y="1285499"/>
                      <a:pt x="1248245" y="1280556"/>
                      <a:pt x="1242621" y="1262128"/>
                    </a:cubicBezTo>
                    <a:cubicBezTo>
                      <a:pt x="1236432" y="1244755"/>
                      <a:pt x="1252918" y="1226838"/>
                      <a:pt x="1253731" y="1205639"/>
                    </a:cubicBezTo>
                    <a:cubicBezTo>
                      <a:pt x="1240751" y="1236529"/>
                      <a:pt x="1234119" y="1220045"/>
                      <a:pt x="1227122" y="1211616"/>
                    </a:cubicBezTo>
                    <a:cubicBezTo>
                      <a:pt x="1217962" y="1200602"/>
                      <a:pt x="1208709" y="1189560"/>
                      <a:pt x="1217584" y="1170170"/>
                    </a:cubicBezTo>
                    <a:cubicBezTo>
                      <a:pt x="1219567" y="1165857"/>
                      <a:pt x="1219653" y="1160167"/>
                      <a:pt x="1218596" y="1156032"/>
                    </a:cubicBezTo>
                    <a:cubicBezTo>
                      <a:pt x="1215910" y="1145716"/>
                      <a:pt x="1211643" y="1137583"/>
                      <a:pt x="1198473" y="1151568"/>
                    </a:cubicBezTo>
                    <a:cubicBezTo>
                      <a:pt x="1186534" y="1164278"/>
                      <a:pt x="1176147" y="1178765"/>
                      <a:pt x="1158994" y="1164830"/>
                    </a:cubicBezTo>
                    <a:cubicBezTo>
                      <a:pt x="1150163" y="1157655"/>
                      <a:pt x="1139329" y="1165378"/>
                      <a:pt x="1136993" y="1180413"/>
                    </a:cubicBezTo>
                    <a:cubicBezTo>
                      <a:pt x="1134417" y="1197348"/>
                      <a:pt x="1129069" y="1212984"/>
                      <a:pt x="1110774" y="1222131"/>
                    </a:cubicBezTo>
                    <a:cubicBezTo>
                      <a:pt x="1108372" y="1223320"/>
                      <a:pt x="1104605" y="1225953"/>
                      <a:pt x="1104430" y="1227581"/>
                    </a:cubicBezTo>
                    <a:cubicBezTo>
                      <a:pt x="1100712" y="1262412"/>
                      <a:pt x="1066646" y="1275057"/>
                      <a:pt x="1047270" y="1297880"/>
                    </a:cubicBezTo>
                    <a:cubicBezTo>
                      <a:pt x="1035799" y="1311381"/>
                      <a:pt x="1032145" y="1321429"/>
                      <a:pt x="1035957" y="1332601"/>
                    </a:cubicBezTo>
                    <a:cubicBezTo>
                      <a:pt x="1047405" y="1366219"/>
                      <a:pt x="1033267" y="1399114"/>
                      <a:pt x="1015167" y="1432493"/>
                    </a:cubicBezTo>
                    <a:cubicBezTo>
                      <a:pt x="1009970" y="1442082"/>
                      <a:pt x="1004841" y="1451862"/>
                      <a:pt x="1001212" y="1461829"/>
                    </a:cubicBezTo>
                    <a:cubicBezTo>
                      <a:pt x="997665" y="1471633"/>
                      <a:pt x="989537" y="1473675"/>
                      <a:pt x="983088" y="1475635"/>
                    </a:cubicBezTo>
                    <a:cubicBezTo>
                      <a:pt x="975997" y="1477745"/>
                      <a:pt x="972738" y="1472177"/>
                      <a:pt x="970361" y="1465498"/>
                    </a:cubicBezTo>
                    <a:cubicBezTo>
                      <a:pt x="965362" y="1451468"/>
                      <a:pt x="958950" y="1438389"/>
                      <a:pt x="956861" y="1422704"/>
                    </a:cubicBezTo>
                    <a:cubicBezTo>
                      <a:pt x="955390" y="1411930"/>
                      <a:pt x="950721" y="1402941"/>
                      <a:pt x="942882" y="1395527"/>
                    </a:cubicBezTo>
                    <a:cubicBezTo>
                      <a:pt x="935222" y="1388295"/>
                      <a:pt x="928988" y="1378353"/>
                      <a:pt x="930329" y="1365428"/>
                    </a:cubicBezTo>
                    <a:cubicBezTo>
                      <a:pt x="932381" y="1345571"/>
                      <a:pt x="923177" y="1331936"/>
                      <a:pt x="912518" y="1320638"/>
                    </a:cubicBezTo>
                    <a:cubicBezTo>
                      <a:pt x="901310" y="1308740"/>
                      <a:pt x="899856" y="1294865"/>
                      <a:pt x="903513" y="1277695"/>
                    </a:cubicBezTo>
                    <a:cubicBezTo>
                      <a:pt x="906902" y="1261815"/>
                      <a:pt x="907780" y="1246670"/>
                      <a:pt x="902257" y="1232791"/>
                    </a:cubicBezTo>
                    <a:cubicBezTo>
                      <a:pt x="900432" y="1228246"/>
                      <a:pt x="899726" y="1225187"/>
                      <a:pt x="893492" y="1226371"/>
                    </a:cubicBezTo>
                    <a:cubicBezTo>
                      <a:pt x="887152" y="1227581"/>
                      <a:pt x="886051" y="1232045"/>
                      <a:pt x="883674" y="1236553"/>
                    </a:cubicBezTo>
                    <a:cubicBezTo>
                      <a:pt x="879159" y="1245149"/>
                      <a:pt x="882333" y="1259908"/>
                      <a:pt x="867114" y="1260326"/>
                    </a:cubicBezTo>
                    <a:cubicBezTo>
                      <a:pt x="852518" y="1260720"/>
                      <a:pt x="850339" y="1246139"/>
                      <a:pt x="850096" y="1235523"/>
                    </a:cubicBezTo>
                    <a:cubicBezTo>
                      <a:pt x="849657" y="1215135"/>
                      <a:pt x="844146" y="1207136"/>
                      <a:pt x="822243" y="1217886"/>
                    </a:cubicBezTo>
                    <a:cubicBezTo>
                      <a:pt x="812531" y="1222634"/>
                      <a:pt x="807463" y="1213909"/>
                      <a:pt x="800380" y="1211117"/>
                    </a:cubicBezTo>
                    <a:cubicBezTo>
                      <a:pt x="788486" y="1190863"/>
                      <a:pt x="769529" y="1194600"/>
                      <a:pt x="748060" y="1206056"/>
                    </a:cubicBezTo>
                    <a:cubicBezTo>
                      <a:pt x="745020" y="1207684"/>
                      <a:pt x="739892" y="1209421"/>
                      <a:pt x="738238" y="1208098"/>
                    </a:cubicBezTo>
                    <a:cubicBezTo>
                      <a:pt x="717517" y="1191370"/>
                      <a:pt x="692859" y="1212387"/>
                      <a:pt x="670204" y="1215950"/>
                    </a:cubicBezTo>
                    <a:cubicBezTo>
                      <a:pt x="657720" y="1217886"/>
                      <a:pt x="650035" y="1218393"/>
                      <a:pt x="650060" y="1202915"/>
                    </a:cubicBezTo>
                    <a:cubicBezTo>
                      <a:pt x="650080" y="1188684"/>
                      <a:pt x="641270" y="1183607"/>
                      <a:pt x="626035" y="1188753"/>
                    </a:cubicBezTo>
                    <a:cubicBezTo>
                      <a:pt x="619980" y="1190794"/>
                      <a:pt x="614319" y="1193123"/>
                      <a:pt x="608549" y="1196402"/>
                    </a:cubicBezTo>
                    <a:cubicBezTo>
                      <a:pt x="573500" y="1216368"/>
                      <a:pt x="547870" y="1210147"/>
                      <a:pt x="533663" y="1178392"/>
                    </a:cubicBezTo>
                    <a:cubicBezTo>
                      <a:pt x="532233" y="1175117"/>
                      <a:pt x="533399" y="1169618"/>
                      <a:pt x="529307" y="1168673"/>
                    </a:cubicBezTo>
                    <a:cubicBezTo>
                      <a:pt x="519814" y="1166522"/>
                      <a:pt x="514641" y="1155459"/>
                      <a:pt x="501934" y="1160033"/>
                    </a:cubicBezTo>
                    <a:cubicBezTo>
                      <a:pt x="498943" y="1161137"/>
                      <a:pt x="495928" y="1163397"/>
                      <a:pt x="497118" y="1165881"/>
                    </a:cubicBezTo>
                    <a:cubicBezTo>
                      <a:pt x="502466" y="1176895"/>
                      <a:pt x="502755" y="1192620"/>
                      <a:pt x="515527" y="1196885"/>
                    </a:cubicBezTo>
                    <a:cubicBezTo>
                      <a:pt x="523870" y="1199677"/>
                      <a:pt x="530672" y="1201304"/>
                      <a:pt x="528998" y="1212521"/>
                    </a:cubicBezTo>
                    <a:cubicBezTo>
                      <a:pt x="527369" y="1223336"/>
                      <a:pt x="534809" y="1225734"/>
                      <a:pt x="542522" y="1226680"/>
                    </a:cubicBezTo>
                    <a:cubicBezTo>
                      <a:pt x="569273" y="1229955"/>
                      <a:pt x="573540" y="1236464"/>
                      <a:pt x="566144" y="1265074"/>
                    </a:cubicBezTo>
                    <a:cubicBezTo>
                      <a:pt x="584334" y="1267687"/>
                      <a:pt x="595586" y="1258342"/>
                      <a:pt x="601986" y="1239459"/>
                    </a:cubicBezTo>
                    <a:cubicBezTo>
                      <a:pt x="604038" y="1233453"/>
                      <a:pt x="607253" y="1227650"/>
                      <a:pt x="609918" y="1221733"/>
                    </a:cubicBezTo>
                    <a:cubicBezTo>
                      <a:pt x="615490" y="1209376"/>
                      <a:pt x="625109" y="1202733"/>
                      <a:pt x="636231" y="1204186"/>
                    </a:cubicBezTo>
                    <a:cubicBezTo>
                      <a:pt x="646687" y="1205549"/>
                      <a:pt x="649414" y="1215617"/>
                      <a:pt x="645765" y="1225710"/>
                    </a:cubicBezTo>
                    <a:cubicBezTo>
                      <a:pt x="638344" y="1246033"/>
                      <a:pt x="650255" y="1247283"/>
                      <a:pt x="663377" y="1249771"/>
                    </a:cubicBezTo>
                    <a:cubicBezTo>
                      <a:pt x="675048" y="1251966"/>
                      <a:pt x="693212" y="1242998"/>
                      <a:pt x="695216" y="1263337"/>
                    </a:cubicBezTo>
                    <a:cubicBezTo>
                      <a:pt x="697443" y="1285982"/>
                      <a:pt x="689356" y="1305972"/>
                      <a:pt x="669407" y="1321080"/>
                    </a:cubicBezTo>
                    <a:cubicBezTo>
                      <a:pt x="656399" y="1330954"/>
                      <a:pt x="643277" y="1340182"/>
                      <a:pt x="639535" y="1357182"/>
                    </a:cubicBezTo>
                    <a:cubicBezTo>
                      <a:pt x="637921" y="1364482"/>
                      <a:pt x="630989" y="1369738"/>
                      <a:pt x="626368" y="1370265"/>
                    </a:cubicBezTo>
                    <a:cubicBezTo>
                      <a:pt x="608793" y="1372201"/>
                      <a:pt x="600540" y="1387614"/>
                      <a:pt x="588296" y="1397881"/>
                    </a:cubicBezTo>
                    <a:cubicBezTo>
                      <a:pt x="558106" y="1423126"/>
                      <a:pt x="528027" y="1449269"/>
                      <a:pt x="494473" y="1468622"/>
                    </a:cubicBezTo>
                    <a:cubicBezTo>
                      <a:pt x="476129" y="1479198"/>
                      <a:pt x="465718" y="1484384"/>
                      <a:pt x="449886" y="1492939"/>
                    </a:cubicBezTo>
                    <a:cubicBezTo>
                      <a:pt x="440174" y="1475521"/>
                      <a:pt x="414264" y="1433592"/>
                      <a:pt x="409216" y="1422887"/>
                    </a:cubicBezTo>
                    <a:cubicBezTo>
                      <a:pt x="402259" y="1408087"/>
                      <a:pt x="405518" y="1386161"/>
                      <a:pt x="386407" y="1379104"/>
                    </a:cubicBezTo>
                    <a:cubicBezTo>
                      <a:pt x="367381" y="1372067"/>
                      <a:pt x="358290" y="1355952"/>
                      <a:pt x="354279" y="1335235"/>
                    </a:cubicBezTo>
                    <a:cubicBezTo>
                      <a:pt x="350228" y="1314149"/>
                      <a:pt x="341726" y="1296671"/>
                      <a:pt x="320611" y="1288952"/>
                    </a:cubicBezTo>
                    <a:cubicBezTo>
                      <a:pt x="309278" y="1284792"/>
                      <a:pt x="304544" y="1273535"/>
                      <a:pt x="305929" y="1259137"/>
                    </a:cubicBezTo>
                    <a:cubicBezTo>
                      <a:pt x="306543" y="1252758"/>
                      <a:pt x="309075" y="1243984"/>
                      <a:pt x="301260" y="1242093"/>
                    </a:cubicBezTo>
                    <a:cubicBezTo>
                      <a:pt x="293620" y="1240222"/>
                      <a:pt x="286952" y="1246934"/>
                      <a:pt x="280958" y="1252364"/>
                    </a:cubicBezTo>
                    <a:cubicBezTo>
                      <a:pt x="267791" y="1264238"/>
                      <a:pt x="267084" y="1283234"/>
                      <a:pt x="280653" y="1289719"/>
                    </a:cubicBezTo>
                    <a:cubicBezTo>
                      <a:pt x="289041" y="1293720"/>
                      <a:pt x="295514" y="1297458"/>
                      <a:pt x="294437" y="1308740"/>
                    </a:cubicBezTo>
                    <a:cubicBezTo>
                      <a:pt x="293929" y="1314218"/>
                      <a:pt x="298086" y="1316239"/>
                      <a:pt x="301284" y="1319015"/>
                    </a:cubicBezTo>
                    <a:cubicBezTo>
                      <a:pt x="323720" y="1338336"/>
                      <a:pt x="327841" y="1370639"/>
                      <a:pt x="342547" y="1395442"/>
                    </a:cubicBezTo>
                    <a:cubicBezTo>
                      <a:pt x="343713" y="1397357"/>
                      <a:pt x="342393" y="1401050"/>
                      <a:pt x="343380" y="1403160"/>
                    </a:cubicBezTo>
                    <a:cubicBezTo>
                      <a:pt x="344900" y="1406370"/>
                      <a:pt x="346843" y="1411228"/>
                      <a:pt x="349659" y="1411386"/>
                    </a:cubicBezTo>
                    <a:cubicBezTo>
                      <a:pt x="375858" y="1412701"/>
                      <a:pt x="412146" y="1464333"/>
                      <a:pt x="401881" y="1493312"/>
                    </a:cubicBezTo>
                    <a:cubicBezTo>
                      <a:pt x="404945" y="1508396"/>
                      <a:pt x="416507" y="1515628"/>
                      <a:pt x="429961" y="1520510"/>
                    </a:cubicBezTo>
                    <a:cubicBezTo>
                      <a:pt x="430112" y="1520579"/>
                      <a:pt x="430246" y="1520644"/>
                      <a:pt x="430401" y="1520713"/>
                    </a:cubicBezTo>
                    <a:cubicBezTo>
                      <a:pt x="430091" y="1530010"/>
                      <a:pt x="432757" y="1539181"/>
                      <a:pt x="439296" y="1542018"/>
                    </a:cubicBezTo>
                    <a:cubicBezTo>
                      <a:pt x="439536" y="1541884"/>
                      <a:pt x="439755" y="1541754"/>
                      <a:pt x="439999" y="1541620"/>
                    </a:cubicBezTo>
                    <a:cubicBezTo>
                      <a:pt x="439272" y="1548677"/>
                      <a:pt x="444160" y="1550986"/>
                      <a:pt x="447553" y="1544895"/>
                    </a:cubicBezTo>
                    <a:cubicBezTo>
                      <a:pt x="454909" y="1531682"/>
                      <a:pt x="467917" y="1535618"/>
                      <a:pt x="473402" y="1530761"/>
                    </a:cubicBezTo>
                    <a:cubicBezTo>
                      <a:pt x="491965" y="1514289"/>
                      <a:pt x="509118" y="1511915"/>
                      <a:pt x="528007" y="1513935"/>
                    </a:cubicBezTo>
                    <a:cubicBezTo>
                      <a:pt x="529413" y="1514094"/>
                      <a:pt x="531749" y="1512065"/>
                      <a:pt x="533362" y="1510661"/>
                    </a:cubicBezTo>
                    <a:cubicBezTo>
                      <a:pt x="537869" y="1506749"/>
                      <a:pt x="538292" y="1495625"/>
                      <a:pt x="545997" y="1498681"/>
                    </a:cubicBezTo>
                    <a:cubicBezTo>
                      <a:pt x="552929" y="1501449"/>
                      <a:pt x="549036" y="1511582"/>
                      <a:pt x="548748" y="1518578"/>
                    </a:cubicBezTo>
                    <a:cubicBezTo>
                      <a:pt x="548508" y="1524406"/>
                      <a:pt x="546614" y="1530980"/>
                      <a:pt x="543839" y="1536718"/>
                    </a:cubicBezTo>
                    <a:cubicBezTo>
                      <a:pt x="532854" y="1559391"/>
                      <a:pt x="521423" y="1581727"/>
                      <a:pt x="514336" y="1605609"/>
                    </a:cubicBezTo>
                    <a:cubicBezTo>
                      <a:pt x="510943" y="1617041"/>
                      <a:pt x="500767" y="1625810"/>
                      <a:pt x="489275" y="1634544"/>
                    </a:cubicBezTo>
                    <a:cubicBezTo>
                      <a:pt x="470009" y="1649189"/>
                      <a:pt x="458387" y="1671903"/>
                      <a:pt x="447838" y="1693671"/>
                    </a:cubicBezTo>
                    <a:cubicBezTo>
                      <a:pt x="433704" y="1704620"/>
                      <a:pt x="421261" y="1716165"/>
                      <a:pt x="417429" y="1734593"/>
                    </a:cubicBezTo>
                    <a:cubicBezTo>
                      <a:pt x="415913" y="1741849"/>
                      <a:pt x="408558" y="1747676"/>
                      <a:pt x="402434" y="1753524"/>
                    </a:cubicBezTo>
                    <a:cubicBezTo>
                      <a:pt x="388077" y="1767204"/>
                      <a:pt x="375289" y="1781980"/>
                      <a:pt x="380661" y="1801702"/>
                    </a:cubicBezTo>
                    <a:cubicBezTo>
                      <a:pt x="382310" y="1807810"/>
                      <a:pt x="377731" y="1813378"/>
                      <a:pt x="373769" y="1818893"/>
                    </a:cubicBezTo>
                    <a:cubicBezTo>
                      <a:pt x="360818" y="1836947"/>
                      <a:pt x="358245" y="1854008"/>
                      <a:pt x="361659" y="1873491"/>
                    </a:cubicBezTo>
                    <a:cubicBezTo>
                      <a:pt x="365926" y="1898116"/>
                      <a:pt x="370002" y="1924023"/>
                      <a:pt x="355539" y="1952121"/>
                    </a:cubicBezTo>
                    <a:cubicBezTo>
                      <a:pt x="353446" y="1956192"/>
                      <a:pt x="353885" y="1961926"/>
                      <a:pt x="354832" y="1966171"/>
                    </a:cubicBezTo>
                    <a:cubicBezTo>
                      <a:pt x="359062" y="1985435"/>
                      <a:pt x="366015" y="2003928"/>
                      <a:pt x="355076" y="2026576"/>
                    </a:cubicBezTo>
                    <a:cubicBezTo>
                      <a:pt x="340918" y="2026357"/>
                      <a:pt x="335785" y="2037919"/>
                      <a:pt x="331425" y="2048519"/>
                    </a:cubicBezTo>
                    <a:cubicBezTo>
                      <a:pt x="327219" y="2058745"/>
                      <a:pt x="322550" y="2065823"/>
                      <a:pt x="311171" y="2068748"/>
                    </a:cubicBezTo>
                    <a:cubicBezTo>
                      <a:pt x="299984" y="2071630"/>
                      <a:pt x="294344" y="2081763"/>
                      <a:pt x="290073" y="2092075"/>
                    </a:cubicBezTo>
                    <a:cubicBezTo>
                      <a:pt x="285737" y="2102456"/>
                      <a:pt x="280429" y="2109204"/>
                      <a:pt x="268320" y="2107845"/>
                    </a:cubicBezTo>
                    <a:cubicBezTo>
                      <a:pt x="251764" y="2105998"/>
                      <a:pt x="249631" y="2121500"/>
                      <a:pt x="246169" y="2131987"/>
                    </a:cubicBezTo>
                    <a:cubicBezTo>
                      <a:pt x="241743" y="2145492"/>
                      <a:pt x="251480" y="2143025"/>
                      <a:pt x="259993" y="2140760"/>
                    </a:cubicBezTo>
                    <a:cubicBezTo>
                      <a:pt x="264601" y="2139531"/>
                      <a:pt x="269661" y="2142631"/>
                      <a:pt x="268494" y="2145224"/>
                    </a:cubicBezTo>
                    <a:cubicBezTo>
                      <a:pt x="260131" y="2164111"/>
                      <a:pt x="271254" y="2179150"/>
                      <a:pt x="266251" y="2197339"/>
                    </a:cubicBezTo>
                    <a:cubicBezTo>
                      <a:pt x="264382" y="2204132"/>
                      <a:pt x="259977" y="2207147"/>
                      <a:pt x="255084" y="2209871"/>
                    </a:cubicBezTo>
                    <a:cubicBezTo>
                      <a:pt x="248659" y="2213498"/>
                      <a:pt x="244234" y="2217435"/>
                      <a:pt x="245575" y="2224760"/>
                    </a:cubicBezTo>
                    <a:cubicBezTo>
                      <a:pt x="239850" y="2228408"/>
                      <a:pt x="234676" y="2232474"/>
                      <a:pt x="233380" y="2239580"/>
                    </a:cubicBezTo>
                    <a:cubicBezTo>
                      <a:pt x="233311" y="2240104"/>
                      <a:pt x="233242" y="2240631"/>
                      <a:pt x="233156" y="2241163"/>
                    </a:cubicBezTo>
                    <a:cubicBezTo>
                      <a:pt x="236021" y="2264797"/>
                      <a:pt x="224704" y="2285113"/>
                      <a:pt x="210058" y="2307765"/>
                    </a:cubicBezTo>
                    <a:cubicBezTo>
                      <a:pt x="192840" y="2334350"/>
                      <a:pt x="169482" y="2356073"/>
                      <a:pt x="154109" y="2384436"/>
                    </a:cubicBezTo>
                    <a:cubicBezTo>
                      <a:pt x="143434" y="2404162"/>
                      <a:pt x="120665" y="2418386"/>
                      <a:pt x="98095" y="2422984"/>
                    </a:cubicBezTo>
                    <a:cubicBezTo>
                      <a:pt x="79931" y="2426677"/>
                      <a:pt x="64119" y="2432654"/>
                      <a:pt x="49526" y="2448514"/>
                    </a:cubicBezTo>
                    <a:cubicBezTo>
                      <a:pt x="37526" y="2461528"/>
                      <a:pt x="19820" y="2464101"/>
                      <a:pt x="7007" y="2462364"/>
                    </a:cubicBezTo>
                    <a:cubicBezTo>
                      <a:pt x="3878" y="2461942"/>
                      <a:pt x="1651" y="2460647"/>
                      <a:pt x="111" y="2458781"/>
                    </a:cubicBezTo>
                    <a:lnTo>
                      <a:pt x="111" y="1244248"/>
                    </a:lnTo>
                    <a:cubicBezTo>
                      <a:pt x="4362" y="1246252"/>
                      <a:pt x="9888" y="1246118"/>
                      <a:pt x="16894" y="1244731"/>
                    </a:cubicBezTo>
                    <a:cubicBezTo>
                      <a:pt x="22705" y="1243566"/>
                      <a:pt x="28447" y="1245502"/>
                      <a:pt x="33340" y="1248294"/>
                    </a:cubicBezTo>
                    <a:cubicBezTo>
                      <a:pt x="38509" y="1251240"/>
                      <a:pt x="43666" y="1248931"/>
                      <a:pt x="47653" y="1243436"/>
                    </a:cubicBezTo>
                    <a:cubicBezTo>
                      <a:pt x="61238" y="1224809"/>
                      <a:pt x="78520" y="1213946"/>
                      <a:pt x="98908" y="1209226"/>
                    </a:cubicBezTo>
                    <a:cubicBezTo>
                      <a:pt x="100074" y="1208824"/>
                      <a:pt x="101265" y="1208430"/>
                      <a:pt x="102431" y="1208037"/>
                    </a:cubicBezTo>
                    <a:cubicBezTo>
                      <a:pt x="111550" y="1209331"/>
                      <a:pt x="112562" y="1221027"/>
                      <a:pt x="121917" y="1221973"/>
                    </a:cubicBezTo>
                    <a:cubicBezTo>
                      <a:pt x="138367" y="1217667"/>
                      <a:pt x="154812" y="1219688"/>
                      <a:pt x="171177" y="1212079"/>
                    </a:cubicBezTo>
                    <a:cubicBezTo>
                      <a:pt x="181064" y="1207509"/>
                      <a:pt x="188769" y="1207968"/>
                      <a:pt x="195462" y="1212213"/>
                    </a:cubicBezTo>
                    <a:cubicBezTo>
                      <a:pt x="195551" y="1212521"/>
                      <a:pt x="195640" y="1212850"/>
                      <a:pt x="195726" y="1213183"/>
                    </a:cubicBezTo>
                    <a:cubicBezTo>
                      <a:pt x="195860" y="1213008"/>
                      <a:pt x="195990" y="1212825"/>
                      <a:pt x="196120" y="1212651"/>
                    </a:cubicBezTo>
                    <a:cubicBezTo>
                      <a:pt x="197270" y="1213422"/>
                      <a:pt x="198367" y="1214303"/>
                      <a:pt x="199444" y="1215268"/>
                    </a:cubicBezTo>
                    <a:cubicBezTo>
                      <a:pt x="201606" y="1217866"/>
                      <a:pt x="205105" y="1218742"/>
                      <a:pt x="208209" y="1216896"/>
                    </a:cubicBezTo>
                    <a:cubicBezTo>
                      <a:pt x="230052" y="1203877"/>
                      <a:pt x="252288" y="1194426"/>
                      <a:pt x="275829" y="1187632"/>
                    </a:cubicBezTo>
                    <a:cubicBezTo>
                      <a:pt x="286269" y="1184597"/>
                      <a:pt x="298489" y="1173754"/>
                      <a:pt x="298135" y="1158300"/>
                    </a:cubicBezTo>
                    <a:cubicBezTo>
                      <a:pt x="297960" y="1151438"/>
                      <a:pt x="301987" y="1145217"/>
                      <a:pt x="306348" y="1138862"/>
                    </a:cubicBezTo>
                    <a:cubicBezTo>
                      <a:pt x="315946" y="1124918"/>
                      <a:pt x="319384" y="1107419"/>
                      <a:pt x="311590" y="1098731"/>
                    </a:cubicBezTo>
                    <a:cubicBezTo>
                      <a:pt x="304125" y="1090420"/>
                      <a:pt x="288403" y="1090858"/>
                      <a:pt x="273606" y="1102842"/>
                    </a:cubicBezTo>
                    <a:cubicBezTo>
                      <a:pt x="263720" y="1110889"/>
                      <a:pt x="251606" y="1111019"/>
                      <a:pt x="240357" y="1110800"/>
                    </a:cubicBezTo>
                    <a:cubicBezTo>
                      <a:pt x="226947" y="1110536"/>
                      <a:pt x="214159" y="1109286"/>
                      <a:pt x="199399" y="1114497"/>
                    </a:cubicBezTo>
                    <a:cubicBezTo>
                      <a:pt x="171217" y="1124455"/>
                      <a:pt x="168601" y="1096203"/>
                      <a:pt x="154154" y="1085469"/>
                    </a:cubicBezTo>
                    <a:cubicBezTo>
                      <a:pt x="149818" y="1082238"/>
                      <a:pt x="144576" y="1079029"/>
                      <a:pt x="145039" y="1072499"/>
                    </a:cubicBezTo>
                    <a:cubicBezTo>
                      <a:pt x="145303" y="1069090"/>
                      <a:pt x="146864" y="1065109"/>
                      <a:pt x="148189" y="1061526"/>
                    </a:cubicBezTo>
                    <a:cubicBezTo>
                      <a:pt x="150720" y="1059217"/>
                      <a:pt x="153207" y="1055305"/>
                      <a:pt x="157966" y="1051279"/>
                    </a:cubicBezTo>
                    <a:cubicBezTo>
                      <a:pt x="166268" y="1044266"/>
                      <a:pt x="183701" y="1050906"/>
                      <a:pt x="194186" y="1046989"/>
                    </a:cubicBezTo>
                    <a:cubicBezTo>
                      <a:pt x="205946" y="1042594"/>
                      <a:pt x="225915" y="1052776"/>
                      <a:pt x="228552" y="1025396"/>
                    </a:cubicBezTo>
                    <a:cubicBezTo>
                      <a:pt x="229280" y="1017901"/>
                      <a:pt x="232258" y="1008530"/>
                      <a:pt x="242227" y="1004817"/>
                    </a:cubicBezTo>
                    <a:cubicBezTo>
                      <a:pt x="250090" y="1001871"/>
                      <a:pt x="254584" y="1004793"/>
                      <a:pt x="257880" y="1010998"/>
                    </a:cubicBezTo>
                    <a:cubicBezTo>
                      <a:pt x="262313" y="1019305"/>
                      <a:pt x="267442" y="1016164"/>
                      <a:pt x="272420" y="1007828"/>
                    </a:cubicBezTo>
                    <a:cubicBezTo>
                      <a:pt x="280210" y="994769"/>
                      <a:pt x="290581" y="990435"/>
                      <a:pt x="301967" y="994859"/>
                    </a:cubicBezTo>
                    <a:cubicBezTo>
                      <a:pt x="308745" y="997492"/>
                      <a:pt x="314890" y="993430"/>
                      <a:pt x="321428" y="991450"/>
                    </a:cubicBezTo>
                    <a:cubicBezTo>
                      <a:pt x="330742" y="988633"/>
                      <a:pt x="340190" y="985204"/>
                      <a:pt x="347038" y="992967"/>
                    </a:cubicBezTo>
                    <a:cubicBezTo>
                      <a:pt x="352211" y="998840"/>
                      <a:pt x="362667" y="996810"/>
                      <a:pt x="367076" y="992878"/>
                    </a:cubicBezTo>
                    <a:cubicBezTo>
                      <a:pt x="374496" y="986304"/>
                      <a:pt x="368283" y="979417"/>
                      <a:pt x="365113" y="973614"/>
                    </a:cubicBezTo>
                    <a:cubicBezTo>
                      <a:pt x="359745" y="963765"/>
                      <a:pt x="350386" y="959918"/>
                      <a:pt x="338975" y="958952"/>
                    </a:cubicBezTo>
                    <a:cubicBezTo>
                      <a:pt x="331978" y="958331"/>
                      <a:pt x="324976" y="957629"/>
                      <a:pt x="318303" y="956136"/>
                    </a:cubicBezTo>
                    <a:cubicBezTo>
                      <a:pt x="305641" y="953323"/>
                      <a:pt x="299521" y="938548"/>
                      <a:pt x="306762" y="931223"/>
                    </a:cubicBezTo>
                    <a:cubicBezTo>
                      <a:pt x="315772" y="922165"/>
                      <a:pt x="317027" y="896570"/>
                      <a:pt x="330681" y="894480"/>
                    </a:cubicBezTo>
                    <a:cubicBezTo>
                      <a:pt x="346684" y="892017"/>
                      <a:pt x="359343" y="876271"/>
                      <a:pt x="357677" y="875241"/>
                    </a:cubicBezTo>
                    <a:cubicBezTo>
                      <a:pt x="356287" y="871897"/>
                      <a:pt x="341401" y="882099"/>
                      <a:pt x="329446" y="882537"/>
                    </a:cubicBezTo>
                    <a:cubicBezTo>
                      <a:pt x="305490" y="883398"/>
                      <a:pt x="257994" y="919547"/>
                      <a:pt x="265304" y="931994"/>
                    </a:cubicBezTo>
                    <a:cubicBezTo>
                      <a:pt x="277634" y="923196"/>
                      <a:pt x="275236" y="939643"/>
                      <a:pt x="283071" y="935817"/>
                    </a:cubicBezTo>
                    <a:cubicBezTo>
                      <a:pt x="289678" y="938722"/>
                      <a:pt x="288687" y="944684"/>
                      <a:pt x="282457" y="950462"/>
                    </a:cubicBezTo>
                    <a:cubicBezTo>
                      <a:pt x="259359" y="971881"/>
                      <a:pt x="242779" y="968318"/>
                      <a:pt x="239386" y="940678"/>
                    </a:cubicBezTo>
                    <a:cubicBezTo>
                      <a:pt x="238817" y="935995"/>
                      <a:pt x="238334" y="932237"/>
                      <a:pt x="233664" y="933865"/>
                    </a:cubicBezTo>
                    <a:cubicBezTo>
                      <a:pt x="223180" y="937554"/>
                      <a:pt x="219657" y="927879"/>
                      <a:pt x="210233" y="926207"/>
                    </a:cubicBezTo>
                    <a:cubicBezTo>
                      <a:pt x="204333" y="943251"/>
                      <a:pt x="204861" y="962515"/>
                      <a:pt x="181324" y="965920"/>
                    </a:cubicBezTo>
                    <a:cubicBezTo>
                      <a:pt x="177277" y="966512"/>
                      <a:pt x="174785" y="970777"/>
                      <a:pt x="175533" y="973902"/>
                    </a:cubicBezTo>
                    <a:cubicBezTo>
                      <a:pt x="176769" y="979024"/>
                      <a:pt x="173859" y="1033906"/>
                      <a:pt x="164285" y="1031731"/>
                    </a:cubicBezTo>
                    <a:cubicBezTo>
                      <a:pt x="154951" y="1029596"/>
                      <a:pt x="156645" y="1039932"/>
                      <a:pt x="146933" y="1045301"/>
                    </a:cubicBezTo>
                    <a:cubicBezTo>
                      <a:pt x="145787" y="1045914"/>
                      <a:pt x="142946" y="1048373"/>
                      <a:pt x="140370" y="1051210"/>
                    </a:cubicBezTo>
                    <a:cubicBezTo>
                      <a:pt x="135266" y="1051762"/>
                      <a:pt x="130024" y="1053722"/>
                      <a:pt x="131340" y="1061501"/>
                    </a:cubicBezTo>
                    <a:cubicBezTo>
                      <a:pt x="133941" y="1076679"/>
                      <a:pt x="116613" y="1093808"/>
                      <a:pt x="126895" y="1107858"/>
                    </a:cubicBezTo>
                    <a:cubicBezTo>
                      <a:pt x="127911" y="1109197"/>
                      <a:pt x="125509" y="1115288"/>
                      <a:pt x="123266" y="1117155"/>
                    </a:cubicBezTo>
                    <a:cubicBezTo>
                      <a:pt x="112846" y="1125794"/>
                      <a:pt x="113001" y="1143869"/>
                      <a:pt x="103801" y="1147169"/>
                    </a:cubicBezTo>
                    <a:cubicBezTo>
                      <a:pt x="91597" y="1151527"/>
                      <a:pt x="89399" y="1133627"/>
                      <a:pt x="79467" y="1129427"/>
                    </a:cubicBezTo>
                    <a:cubicBezTo>
                      <a:pt x="76671" y="1128238"/>
                      <a:pt x="73851" y="1126854"/>
                      <a:pt x="71649" y="1124849"/>
                    </a:cubicBezTo>
                    <a:cubicBezTo>
                      <a:pt x="64805" y="1118677"/>
                      <a:pt x="61103" y="1110650"/>
                      <a:pt x="63412" y="1099611"/>
                    </a:cubicBezTo>
                    <a:cubicBezTo>
                      <a:pt x="70019" y="1068035"/>
                      <a:pt x="52956" y="1040878"/>
                      <a:pt x="23583" y="1041933"/>
                    </a:cubicBezTo>
                    <a:cubicBezTo>
                      <a:pt x="7974" y="1042485"/>
                      <a:pt x="2818" y="1038175"/>
                      <a:pt x="5024" y="1022718"/>
                    </a:cubicBezTo>
                    <a:cubicBezTo>
                      <a:pt x="5971" y="1016054"/>
                      <a:pt x="5727" y="1009476"/>
                      <a:pt x="111" y="1007390"/>
                    </a:cubicBezTo>
                    <a:lnTo>
                      <a:pt x="111" y="824908"/>
                    </a:lnTo>
                    <a:cubicBezTo>
                      <a:pt x="1456" y="824076"/>
                      <a:pt x="2952" y="823280"/>
                      <a:pt x="4675" y="822554"/>
                    </a:cubicBezTo>
                    <a:cubicBezTo>
                      <a:pt x="23583" y="814332"/>
                      <a:pt x="35230" y="818508"/>
                      <a:pt x="43467" y="835024"/>
                    </a:cubicBezTo>
                    <a:cubicBezTo>
                      <a:pt x="44064" y="821852"/>
                      <a:pt x="51017" y="809738"/>
                      <a:pt x="48047" y="797775"/>
                    </a:cubicBezTo>
                    <a:cubicBezTo>
                      <a:pt x="45381" y="787130"/>
                      <a:pt x="52602" y="776993"/>
                      <a:pt x="60595" y="770090"/>
                    </a:cubicBezTo>
                    <a:cubicBezTo>
                      <a:pt x="68345" y="763427"/>
                      <a:pt x="78740" y="763670"/>
                      <a:pt x="85786" y="768004"/>
                    </a:cubicBezTo>
                    <a:cubicBezTo>
                      <a:pt x="90854" y="771105"/>
                      <a:pt x="95824" y="774927"/>
                      <a:pt x="100257" y="767846"/>
                    </a:cubicBezTo>
                    <a:cubicBezTo>
                      <a:pt x="105008" y="760196"/>
                      <a:pt x="100497" y="755181"/>
                      <a:pt x="92877" y="754543"/>
                    </a:cubicBezTo>
                    <a:cubicBezTo>
                      <a:pt x="84535" y="753841"/>
                      <a:pt x="79821" y="749710"/>
                      <a:pt x="82747" y="740450"/>
                    </a:cubicBezTo>
                    <a:cubicBezTo>
                      <a:pt x="85567" y="731591"/>
                      <a:pt x="91886" y="725410"/>
                      <a:pt x="101379" y="724379"/>
                    </a:cubicBezTo>
                    <a:cubicBezTo>
                      <a:pt x="109348" y="723519"/>
                      <a:pt x="117317" y="722857"/>
                      <a:pt x="125334" y="721543"/>
                    </a:cubicBezTo>
                    <a:cubicBezTo>
                      <a:pt x="128061" y="721100"/>
                      <a:pt x="132462" y="724793"/>
                      <a:pt x="133458" y="719802"/>
                    </a:cubicBezTo>
                    <a:cubicBezTo>
                      <a:pt x="138302" y="695461"/>
                      <a:pt x="156182" y="699949"/>
                      <a:pt x="169084" y="698253"/>
                    </a:cubicBezTo>
                    <a:cubicBezTo>
                      <a:pt x="178004" y="697088"/>
                      <a:pt x="186078" y="696958"/>
                      <a:pt x="188724" y="687085"/>
                    </a:cubicBezTo>
                    <a:cubicBezTo>
                      <a:pt x="190947" y="678664"/>
                      <a:pt x="190573" y="668328"/>
                      <a:pt x="183307" y="664262"/>
                    </a:cubicBezTo>
                    <a:cubicBezTo>
                      <a:pt x="174172" y="659161"/>
                      <a:pt x="169019" y="669956"/>
                      <a:pt x="163622" y="676465"/>
                    </a:cubicBezTo>
                    <a:cubicBezTo>
                      <a:pt x="143849" y="700319"/>
                      <a:pt x="102590" y="715691"/>
                      <a:pt x="78232" y="708021"/>
                    </a:cubicBezTo>
                    <a:lnTo>
                      <a:pt x="78212" y="707997"/>
                    </a:lnTo>
                    <a:lnTo>
                      <a:pt x="78212" y="707976"/>
                    </a:lnTo>
                    <a:cubicBezTo>
                      <a:pt x="78013" y="707818"/>
                      <a:pt x="77862" y="707643"/>
                      <a:pt x="77708" y="707489"/>
                    </a:cubicBezTo>
                    <a:lnTo>
                      <a:pt x="77687" y="707489"/>
                    </a:lnTo>
                    <a:lnTo>
                      <a:pt x="77594" y="707400"/>
                    </a:lnTo>
                    <a:lnTo>
                      <a:pt x="77574" y="707400"/>
                    </a:lnTo>
                    <a:lnTo>
                      <a:pt x="77444" y="707270"/>
                    </a:lnTo>
                    <a:lnTo>
                      <a:pt x="77444" y="707250"/>
                    </a:lnTo>
                    <a:lnTo>
                      <a:pt x="77419" y="707225"/>
                    </a:lnTo>
                    <a:lnTo>
                      <a:pt x="77399" y="707225"/>
                    </a:lnTo>
                    <a:lnTo>
                      <a:pt x="77330" y="707161"/>
                    </a:lnTo>
                    <a:lnTo>
                      <a:pt x="77330" y="707136"/>
                    </a:lnTo>
                    <a:lnTo>
                      <a:pt x="77309" y="707136"/>
                    </a:lnTo>
                    <a:lnTo>
                      <a:pt x="77269" y="707092"/>
                    </a:lnTo>
                    <a:lnTo>
                      <a:pt x="77269" y="707075"/>
                    </a:lnTo>
                    <a:lnTo>
                      <a:pt x="77244" y="707075"/>
                    </a:lnTo>
                    <a:lnTo>
                      <a:pt x="77224" y="707051"/>
                    </a:lnTo>
                    <a:lnTo>
                      <a:pt x="77224" y="707031"/>
                    </a:lnTo>
                    <a:lnTo>
                      <a:pt x="77200" y="707006"/>
                    </a:lnTo>
                    <a:lnTo>
                      <a:pt x="77179" y="707006"/>
                    </a:lnTo>
                    <a:lnTo>
                      <a:pt x="77110" y="706941"/>
                    </a:lnTo>
                    <a:cubicBezTo>
                      <a:pt x="63131" y="693221"/>
                      <a:pt x="64785" y="675694"/>
                      <a:pt x="82966" y="660212"/>
                    </a:cubicBezTo>
                    <a:cubicBezTo>
                      <a:pt x="92239" y="652368"/>
                      <a:pt x="98558" y="643241"/>
                      <a:pt x="101066" y="633254"/>
                    </a:cubicBezTo>
                    <a:cubicBezTo>
                      <a:pt x="103447" y="623806"/>
                      <a:pt x="108506" y="608544"/>
                      <a:pt x="99262" y="606454"/>
                    </a:cubicBezTo>
                    <a:cubicBezTo>
                      <a:pt x="90370" y="604453"/>
                      <a:pt x="75595" y="615755"/>
                      <a:pt x="72949" y="625998"/>
                    </a:cubicBezTo>
                    <a:cubicBezTo>
                      <a:pt x="66918" y="649636"/>
                      <a:pt x="48843" y="662829"/>
                      <a:pt x="33320" y="678749"/>
                    </a:cubicBezTo>
                    <a:lnTo>
                      <a:pt x="33295" y="678794"/>
                    </a:lnTo>
                    <a:lnTo>
                      <a:pt x="33251" y="678818"/>
                    </a:lnTo>
                    <a:lnTo>
                      <a:pt x="33230" y="678863"/>
                    </a:lnTo>
                    <a:lnTo>
                      <a:pt x="33007" y="679082"/>
                    </a:lnTo>
                    <a:lnTo>
                      <a:pt x="32987" y="679127"/>
                    </a:lnTo>
                    <a:lnTo>
                      <a:pt x="32942" y="679147"/>
                    </a:lnTo>
                    <a:lnTo>
                      <a:pt x="32917" y="679188"/>
                    </a:lnTo>
                    <a:lnTo>
                      <a:pt x="32832" y="679277"/>
                    </a:lnTo>
                    <a:lnTo>
                      <a:pt x="32812" y="679322"/>
                    </a:lnTo>
                    <a:lnTo>
                      <a:pt x="32767" y="679346"/>
                    </a:lnTo>
                    <a:lnTo>
                      <a:pt x="32743" y="679391"/>
                    </a:lnTo>
                    <a:lnTo>
                      <a:pt x="32698" y="679415"/>
                    </a:lnTo>
                    <a:lnTo>
                      <a:pt x="32678" y="679452"/>
                    </a:lnTo>
                    <a:lnTo>
                      <a:pt x="32593" y="679545"/>
                    </a:lnTo>
                    <a:lnTo>
                      <a:pt x="32568" y="679590"/>
                    </a:lnTo>
                    <a:lnTo>
                      <a:pt x="32523" y="679610"/>
                    </a:lnTo>
                    <a:lnTo>
                      <a:pt x="32503" y="679655"/>
                    </a:lnTo>
                    <a:lnTo>
                      <a:pt x="32434" y="679695"/>
                    </a:lnTo>
                    <a:lnTo>
                      <a:pt x="32409" y="679740"/>
                    </a:lnTo>
                    <a:lnTo>
                      <a:pt x="32284" y="679874"/>
                    </a:lnTo>
                    <a:lnTo>
                      <a:pt x="32235" y="679894"/>
                    </a:lnTo>
                    <a:lnTo>
                      <a:pt x="32215" y="679939"/>
                    </a:lnTo>
                    <a:lnTo>
                      <a:pt x="32129" y="680028"/>
                    </a:lnTo>
                    <a:lnTo>
                      <a:pt x="32109" y="680073"/>
                    </a:lnTo>
                    <a:lnTo>
                      <a:pt x="32085" y="680097"/>
                    </a:lnTo>
                    <a:lnTo>
                      <a:pt x="32060" y="680097"/>
                    </a:lnTo>
                    <a:lnTo>
                      <a:pt x="31995" y="680158"/>
                    </a:lnTo>
                    <a:lnTo>
                      <a:pt x="31971" y="680202"/>
                    </a:lnTo>
                    <a:lnTo>
                      <a:pt x="31934" y="680223"/>
                    </a:lnTo>
                    <a:lnTo>
                      <a:pt x="31910" y="680267"/>
                    </a:lnTo>
                    <a:lnTo>
                      <a:pt x="31841" y="680336"/>
                    </a:lnTo>
                    <a:lnTo>
                      <a:pt x="31796" y="680353"/>
                    </a:lnTo>
                    <a:lnTo>
                      <a:pt x="31776" y="680397"/>
                    </a:lnTo>
                    <a:lnTo>
                      <a:pt x="31690" y="680490"/>
                    </a:lnTo>
                    <a:lnTo>
                      <a:pt x="31666" y="680535"/>
                    </a:lnTo>
                    <a:lnTo>
                      <a:pt x="31601" y="680596"/>
                    </a:lnTo>
                    <a:lnTo>
                      <a:pt x="31556" y="680616"/>
                    </a:lnTo>
                    <a:lnTo>
                      <a:pt x="31487" y="680685"/>
                    </a:lnTo>
                    <a:lnTo>
                      <a:pt x="31463" y="680730"/>
                    </a:lnTo>
                    <a:lnTo>
                      <a:pt x="31446" y="680754"/>
                    </a:lnTo>
                    <a:lnTo>
                      <a:pt x="31402" y="680775"/>
                    </a:lnTo>
                    <a:lnTo>
                      <a:pt x="31381" y="680819"/>
                    </a:lnTo>
                    <a:lnTo>
                      <a:pt x="31337" y="680839"/>
                    </a:lnTo>
                    <a:cubicBezTo>
                      <a:pt x="23169" y="689220"/>
                      <a:pt x="13127" y="697178"/>
                      <a:pt x="19710" y="708942"/>
                    </a:cubicBezTo>
                    <a:lnTo>
                      <a:pt x="19727" y="708966"/>
                    </a:lnTo>
                    <a:lnTo>
                      <a:pt x="19954" y="709384"/>
                    </a:lnTo>
                    <a:lnTo>
                      <a:pt x="20015" y="709445"/>
                    </a:lnTo>
                    <a:lnTo>
                      <a:pt x="20015" y="709490"/>
                    </a:lnTo>
                    <a:lnTo>
                      <a:pt x="20040" y="709510"/>
                    </a:lnTo>
                    <a:lnTo>
                      <a:pt x="20040" y="709535"/>
                    </a:lnTo>
                    <a:cubicBezTo>
                      <a:pt x="20174" y="709709"/>
                      <a:pt x="20279" y="709888"/>
                      <a:pt x="20393" y="710087"/>
                    </a:cubicBezTo>
                    <a:lnTo>
                      <a:pt x="20418" y="710087"/>
                    </a:lnTo>
                    <a:lnTo>
                      <a:pt x="20418" y="710107"/>
                    </a:lnTo>
                    <a:cubicBezTo>
                      <a:pt x="26737" y="723827"/>
                      <a:pt x="37607" y="737438"/>
                      <a:pt x="19113" y="754982"/>
                    </a:cubicBezTo>
                    <a:cubicBezTo>
                      <a:pt x="10900" y="762769"/>
                      <a:pt x="10726" y="767298"/>
                      <a:pt x="13144" y="775524"/>
                    </a:cubicBezTo>
                    <a:cubicBezTo>
                      <a:pt x="15305" y="782780"/>
                      <a:pt x="16630" y="794236"/>
                      <a:pt x="4167" y="798018"/>
                    </a:cubicBezTo>
                    <a:cubicBezTo>
                      <a:pt x="2732" y="798457"/>
                      <a:pt x="1391" y="798939"/>
                      <a:pt x="111" y="799491"/>
                    </a:cubicBezTo>
                    <a:lnTo>
                      <a:pt x="111" y="583696"/>
                    </a:lnTo>
                    <a:cubicBezTo>
                      <a:pt x="2688" y="579430"/>
                      <a:pt x="4955" y="574792"/>
                      <a:pt x="7007" y="569581"/>
                    </a:cubicBezTo>
                    <a:cubicBezTo>
                      <a:pt x="19532" y="537433"/>
                      <a:pt x="82133" y="503324"/>
                      <a:pt x="110778" y="511286"/>
                    </a:cubicBezTo>
                    <a:cubicBezTo>
                      <a:pt x="123879" y="514963"/>
                      <a:pt x="140638" y="504006"/>
                      <a:pt x="151244" y="514744"/>
                    </a:cubicBezTo>
                    <a:cubicBezTo>
                      <a:pt x="155410" y="517860"/>
                      <a:pt x="159595" y="521005"/>
                      <a:pt x="163753" y="524130"/>
                    </a:cubicBezTo>
                    <a:cubicBezTo>
                      <a:pt x="181547" y="525599"/>
                      <a:pt x="195019" y="503507"/>
                      <a:pt x="213387" y="504732"/>
                    </a:cubicBezTo>
                    <a:cubicBezTo>
                      <a:pt x="220364" y="505195"/>
                      <a:pt x="228028" y="502204"/>
                      <a:pt x="231901" y="509330"/>
                    </a:cubicBezTo>
                    <a:cubicBezTo>
                      <a:pt x="245067" y="512496"/>
                      <a:pt x="257510" y="517134"/>
                      <a:pt x="271648" y="518323"/>
                    </a:cubicBezTo>
                    <a:cubicBezTo>
                      <a:pt x="281819" y="519204"/>
                      <a:pt x="292056" y="523842"/>
                      <a:pt x="293421" y="534884"/>
                    </a:cubicBezTo>
                    <a:cubicBezTo>
                      <a:pt x="297473" y="567358"/>
                      <a:pt x="246302" y="565268"/>
                      <a:pt x="227849" y="558344"/>
                    </a:cubicBezTo>
                    <a:cubicBezTo>
                      <a:pt x="220059" y="555374"/>
                      <a:pt x="209311" y="554627"/>
                      <a:pt x="204536" y="563640"/>
                    </a:cubicBezTo>
                    <a:cubicBezTo>
                      <a:pt x="198696" y="574549"/>
                      <a:pt x="207901" y="576927"/>
                      <a:pt x="216780" y="579053"/>
                    </a:cubicBezTo>
                    <a:cubicBezTo>
                      <a:pt x="233002" y="582949"/>
                      <a:pt x="235448" y="595221"/>
                      <a:pt x="225387" y="612586"/>
                    </a:cubicBezTo>
                    <a:cubicBezTo>
                      <a:pt x="220982" y="620174"/>
                      <a:pt x="227869" y="648212"/>
                      <a:pt x="234631" y="651065"/>
                    </a:cubicBezTo>
                    <a:cubicBezTo>
                      <a:pt x="244917" y="655399"/>
                      <a:pt x="247782" y="648431"/>
                      <a:pt x="249098" y="639633"/>
                    </a:cubicBezTo>
                    <a:cubicBezTo>
                      <a:pt x="250947" y="627142"/>
                      <a:pt x="245969" y="614546"/>
                      <a:pt x="259205" y="602343"/>
                    </a:cubicBezTo>
                    <a:cubicBezTo>
                      <a:pt x="262569" y="599238"/>
                      <a:pt x="258258" y="597173"/>
                      <a:pt x="255397" y="595878"/>
                    </a:cubicBezTo>
                    <a:cubicBezTo>
                      <a:pt x="250464" y="593569"/>
                      <a:pt x="240008" y="594535"/>
                      <a:pt x="246083" y="584199"/>
                    </a:cubicBezTo>
                    <a:cubicBezTo>
                      <a:pt x="250858" y="576066"/>
                      <a:pt x="259774" y="568015"/>
                      <a:pt x="268608" y="571797"/>
                    </a:cubicBezTo>
                    <a:cubicBezTo>
                      <a:pt x="281884" y="577495"/>
                      <a:pt x="294657" y="552716"/>
                      <a:pt x="315483" y="542510"/>
                    </a:cubicBezTo>
                    <a:cubicBezTo>
                      <a:pt x="313545" y="538180"/>
                      <a:pt x="310989" y="534158"/>
                      <a:pt x="309867" y="529475"/>
                    </a:cubicBezTo>
                    <a:cubicBezTo>
                      <a:pt x="307579" y="520040"/>
                      <a:pt x="311891" y="511087"/>
                      <a:pt x="321164" y="506185"/>
                    </a:cubicBezTo>
                    <a:cubicBezTo>
                      <a:pt x="329710" y="501676"/>
                      <a:pt x="335590" y="503507"/>
                      <a:pt x="338203" y="513729"/>
                    </a:cubicBezTo>
                    <a:cubicBezTo>
                      <a:pt x="341007" y="524593"/>
                      <a:pt x="348115" y="525360"/>
                      <a:pt x="357652" y="512694"/>
                    </a:cubicBezTo>
                    <a:cubicBezTo>
                      <a:pt x="367230" y="499944"/>
                      <a:pt x="379958" y="490841"/>
                      <a:pt x="394904" y="489299"/>
                    </a:cubicBezTo>
                    <a:cubicBezTo>
                      <a:pt x="406859" y="488066"/>
                      <a:pt x="415117" y="483910"/>
                      <a:pt x="418067" y="469861"/>
                    </a:cubicBezTo>
                    <a:cubicBezTo>
                      <a:pt x="421704" y="452492"/>
                      <a:pt x="437073" y="452711"/>
                      <a:pt x="442266" y="457682"/>
                    </a:cubicBezTo>
                    <a:cubicBezTo>
                      <a:pt x="449931" y="465003"/>
                      <a:pt x="458915" y="462166"/>
                      <a:pt x="467409" y="463899"/>
                    </a:cubicBezTo>
                    <a:cubicBezTo>
                      <a:pt x="479965" y="466452"/>
                      <a:pt x="486723" y="466919"/>
                      <a:pt x="481940" y="450446"/>
                    </a:cubicBezTo>
                    <a:cubicBezTo>
                      <a:pt x="481042" y="447391"/>
                      <a:pt x="482781" y="442509"/>
                      <a:pt x="486106" y="441385"/>
                    </a:cubicBezTo>
                    <a:cubicBezTo>
                      <a:pt x="494079" y="438682"/>
                      <a:pt x="503149" y="434701"/>
                      <a:pt x="510086" y="435914"/>
                    </a:cubicBezTo>
                    <a:cubicBezTo>
                      <a:pt x="525345" y="438568"/>
                      <a:pt x="546943" y="421114"/>
                      <a:pt x="556627" y="440991"/>
                    </a:cubicBezTo>
                    <a:cubicBezTo>
                      <a:pt x="564559" y="439364"/>
                      <a:pt x="573077" y="439055"/>
                      <a:pt x="577129" y="428415"/>
                    </a:cubicBezTo>
                    <a:cubicBezTo>
                      <a:pt x="571606" y="423927"/>
                      <a:pt x="566100" y="419442"/>
                      <a:pt x="560597" y="414934"/>
                    </a:cubicBezTo>
                    <a:cubicBezTo>
                      <a:pt x="543469" y="411484"/>
                      <a:pt x="555948" y="400905"/>
                      <a:pt x="560175" y="392310"/>
                    </a:cubicBezTo>
                    <a:cubicBezTo>
                      <a:pt x="553482" y="386567"/>
                      <a:pt x="548484" y="379356"/>
                      <a:pt x="554742" y="368780"/>
                    </a:cubicBezTo>
                    <a:cubicBezTo>
                      <a:pt x="559074" y="361480"/>
                      <a:pt x="564933" y="353080"/>
                      <a:pt x="574471" y="353189"/>
                    </a:cubicBezTo>
                    <a:cubicBezTo>
                      <a:pt x="585122" y="353303"/>
                      <a:pt x="594440" y="355019"/>
                      <a:pt x="594814" y="368910"/>
                    </a:cubicBezTo>
                    <a:cubicBezTo>
                      <a:pt x="594988" y="375160"/>
                      <a:pt x="598971" y="380456"/>
                      <a:pt x="601242" y="386174"/>
                    </a:cubicBezTo>
                    <a:cubicBezTo>
                      <a:pt x="604038" y="389647"/>
                      <a:pt x="606834" y="393121"/>
                      <a:pt x="609675" y="396595"/>
                    </a:cubicBezTo>
                    <a:cubicBezTo>
                      <a:pt x="611524" y="396465"/>
                      <a:pt x="613263" y="396554"/>
                      <a:pt x="614852" y="396883"/>
                    </a:cubicBezTo>
                    <a:cubicBezTo>
                      <a:pt x="619407" y="395869"/>
                      <a:pt x="627466" y="401254"/>
                      <a:pt x="630460" y="406976"/>
                    </a:cubicBezTo>
                    <a:cubicBezTo>
                      <a:pt x="635434" y="408096"/>
                      <a:pt x="637283" y="412450"/>
                      <a:pt x="637552" y="418428"/>
                    </a:cubicBezTo>
                    <a:cubicBezTo>
                      <a:pt x="639201" y="419661"/>
                      <a:pt x="640851" y="420895"/>
                      <a:pt x="642505" y="422129"/>
                    </a:cubicBezTo>
                    <a:cubicBezTo>
                      <a:pt x="644618" y="425639"/>
                      <a:pt x="646711" y="429141"/>
                      <a:pt x="648824" y="432660"/>
                    </a:cubicBezTo>
                    <a:cubicBezTo>
                      <a:pt x="653120" y="413108"/>
                      <a:pt x="657984" y="410141"/>
                      <a:pt x="677733" y="415023"/>
                    </a:cubicBezTo>
                    <a:cubicBezTo>
                      <a:pt x="683744" y="414252"/>
                      <a:pt x="682228" y="426260"/>
                      <a:pt x="690485" y="421045"/>
                    </a:cubicBezTo>
                    <a:cubicBezTo>
                      <a:pt x="692135" y="419994"/>
                      <a:pt x="694009" y="415128"/>
                      <a:pt x="693281" y="413903"/>
                    </a:cubicBezTo>
                    <a:cubicBezTo>
                      <a:pt x="690396" y="408956"/>
                      <a:pt x="689758" y="401059"/>
                      <a:pt x="681810" y="401586"/>
                    </a:cubicBezTo>
                    <a:cubicBezTo>
                      <a:pt x="675929" y="401980"/>
                      <a:pt x="669566" y="404930"/>
                      <a:pt x="663795" y="404861"/>
                    </a:cubicBezTo>
                    <a:cubicBezTo>
                      <a:pt x="649113" y="404711"/>
                      <a:pt x="639003" y="398600"/>
                      <a:pt x="638210" y="382371"/>
                    </a:cubicBezTo>
                    <a:cubicBezTo>
                      <a:pt x="627754" y="375992"/>
                      <a:pt x="615132" y="372299"/>
                      <a:pt x="612072" y="357434"/>
                    </a:cubicBezTo>
                    <a:cubicBezTo>
                      <a:pt x="610906" y="351720"/>
                      <a:pt x="606745" y="347232"/>
                      <a:pt x="613722" y="341205"/>
                    </a:cubicBezTo>
                    <a:cubicBezTo>
                      <a:pt x="621565" y="334408"/>
                      <a:pt x="626230" y="339379"/>
                      <a:pt x="630769" y="343210"/>
                    </a:cubicBezTo>
                    <a:cubicBezTo>
                      <a:pt x="639884" y="350880"/>
                      <a:pt x="642989" y="365899"/>
                      <a:pt x="659678" y="365043"/>
                    </a:cubicBezTo>
                    <a:cubicBezTo>
                      <a:pt x="660203" y="363326"/>
                      <a:pt x="661552" y="361147"/>
                      <a:pt x="661219" y="359739"/>
                    </a:cubicBezTo>
                    <a:cubicBezTo>
                      <a:pt x="659833" y="354094"/>
                      <a:pt x="648515" y="352308"/>
                      <a:pt x="655273" y="344419"/>
                    </a:cubicBezTo>
                    <a:cubicBezTo>
                      <a:pt x="661333" y="337314"/>
                      <a:pt x="670403" y="338941"/>
                      <a:pt x="677778" y="341250"/>
                    </a:cubicBezTo>
                    <a:cubicBezTo>
                      <a:pt x="687267" y="344200"/>
                      <a:pt x="693700" y="355965"/>
                      <a:pt x="708321" y="344683"/>
                    </a:cubicBezTo>
                    <a:cubicBezTo>
                      <a:pt x="704221" y="336875"/>
                      <a:pt x="694114" y="338085"/>
                      <a:pt x="686698" y="335816"/>
                    </a:cubicBezTo>
                    <a:cubicBezTo>
                      <a:pt x="679119" y="333531"/>
                      <a:pt x="677161" y="328365"/>
                      <a:pt x="678522" y="321304"/>
                    </a:cubicBezTo>
                    <a:cubicBezTo>
                      <a:pt x="680135" y="313196"/>
                      <a:pt x="687356" y="315436"/>
                      <a:pt x="692046" y="314004"/>
                    </a:cubicBezTo>
                    <a:cubicBezTo>
                      <a:pt x="699995" y="311613"/>
                      <a:pt x="708053" y="310290"/>
                      <a:pt x="716684" y="308375"/>
                    </a:cubicBezTo>
                    <a:cubicBezTo>
                      <a:pt x="715648" y="305960"/>
                      <a:pt x="715010" y="304288"/>
                      <a:pt x="714238" y="302661"/>
                    </a:cubicBezTo>
                    <a:cubicBezTo>
                      <a:pt x="704396" y="281685"/>
                      <a:pt x="708471" y="274124"/>
                      <a:pt x="732671" y="268358"/>
                    </a:cubicBezTo>
                    <a:cubicBezTo>
                      <a:pt x="736040" y="267566"/>
                      <a:pt x="739384" y="266446"/>
                      <a:pt x="742753" y="265476"/>
                    </a:cubicBezTo>
                    <a:cubicBezTo>
                      <a:pt x="751847" y="264665"/>
                      <a:pt x="761271" y="264336"/>
                      <a:pt x="759073" y="250202"/>
                    </a:cubicBezTo>
                    <a:cubicBezTo>
                      <a:pt x="757179" y="237974"/>
                      <a:pt x="765636" y="233859"/>
                      <a:pt x="773385" y="236765"/>
                    </a:cubicBezTo>
                    <a:cubicBezTo>
                      <a:pt x="790136" y="243071"/>
                      <a:pt x="805903" y="232496"/>
                      <a:pt x="821800" y="226474"/>
                    </a:cubicBezTo>
                    <a:cubicBezTo>
                      <a:pt x="821515" y="226210"/>
                      <a:pt x="821276" y="225832"/>
                      <a:pt x="821093" y="225345"/>
                    </a:cubicBezTo>
                    <a:cubicBezTo>
                      <a:pt x="820130" y="222842"/>
                      <a:pt x="825124" y="222955"/>
                      <a:pt x="823190" y="216750"/>
                    </a:cubicBezTo>
                    <a:cubicBezTo>
                      <a:pt x="822767" y="215456"/>
                      <a:pt x="822637" y="214291"/>
                      <a:pt x="822682" y="213256"/>
                    </a:cubicBezTo>
                    <a:cubicBezTo>
                      <a:pt x="821556" y="212424"/>
                      <a:pt x="821093" y="209868"/>
                      <a:pt x="820833" y="208021"/>
                    </a:cubicBezTo>
                    <a:cubicBezTo>
                      <a:pt x="820284" y="190299"/>
                      <a:pt x="804143" y="200765"/>
                      <a:pt x="795447" y="197730"/>
                    </a:cubicBezTo>
                    <a:cubicBezTo>
                      <a:pt x="788924" y="191971"/>
                      <a:pt x="782805" y="186059"/>
                      <a:pt x="792098" y="174558"/>
                    </a:cubicBezTo>
                    <a:cubicBezTo>
                      <a:pt x="794561" y="173657"/>
                      <a:pt x="797007" y="172776"/>
                      <a:pt x="799470" y="171896"/>
                    </a:cubicBezTo>
                    <a:lnTo>
                      <a:pt x="799494" y="171896"/>
                    </a:lnTo>
                    <a:cubicBezTo>
                      <a:pt x="807508" y="152676"/>
                      <a:pt x="824685" y="151292"/>
                      <a:pt x="838997" y="146281"/>
                    </a:cubicBezTo>
                    <a:cubicBezTo>
                      <a:pt x="846064" y="143817"/>
                      <a:pt x="848133" y="151706"/>
                      <a:pt x="846597" y="158350"/>
                    </a:cubicBezTo>
                    <a:cubicBezTo>
                      <a:pt x="841883" y="178628"/>
                      <a:pt x="853261" y="178847"/>
                      <a:pt x="867951" y="175146"/>
                    </a:cubicBezTo>
                    <a:cubicBezTo>
                      <a:pt x="884068" y="171104"/>
                      <a:pt x="900213" y="166945"/>
                      <a:pt x="916305" y="162619"/>
                    </a:cubicBezTo>
                    <a:cubicBezTo>
                      <a:pt x="941338" y="155890"/>
                      <a:pt x="944048" y="158374"/>
                      <a:pt x="940875" y="185815"/>
                    </a:cubicBezTo>
                    <a:cubicBezTo>
                      <a:pt x="945523" y="192300"/>
                      <a:pt x="948608" y="200392"/>
                      <a:pt x="957369" y="202656"/>
                    </a:cubicBezTo>
                    <a:lnTo>
                      <a:pt x="957369" y="203776"/>
                    </a:lnTo>
                    <a:cubicBezTo>
                      <a:pt x="960604" y="205363"/>
                      <a:pt x="962103" y="206374"/>
                      <a:pt x="963822" y="211560"/>
                    </a:cubicBezTo>
                    <a:cubicBezTo>
                      <a:pt x="964724" y="214291"/>
                      <a:pt x="961307" y="218516"/>
                      <a:pt x="957369" y="221851"/>
                    </a:cubicBezTo>
                    <a:lnTo>
                      <a:pt x="957369" y="222095"/>
                    </a:lnTo>
                    <a:lnTo>
                      <a:pt x="957259" y="221965"/>
                    </a:lnTo>
                    <a:cubicBezTo>
                      <a:pt x="954179" y="224558"/>
                      <a:pt x="950831" y="226603"/>
                      <a:pt x="949002" y="227017"/>
                    </a:cubicBezTo>
                    <a:cubicBezTo>
                      <a:pt x="945344" y="227837"/>
                      <a:pt x="942573" y="235462"/>
                      <a:pt x="937904" y="239821"/>
                    </a:cubicBezTo>
                    <a:cubicBezTo>
                      <a:pt x="934669" y="245754"/>
                      <a:pt x="929297" y="249475"/>
                      <a:pt x="925091" y="253890"/>
                    </a:cubicBezTo>
                    <a:cubicBezTo>
                      <a:pt x="921503" y="262948"/>
                      <a:pt x="921568" y="269855"/>
                      <a:pt x="932881" y="262003"/>
                    </a:cubicBezTo>
                    <a:cubicBezTo>
                      <a:pt x="942025" y="255648"/>
                      <a:pt x="949685" y="246569"/>
                      <a:pt x="957987" y="238701"/>
                    </a:cubicBezTo>
                    <a:lnTo>
                      <a:pt x="961709" y="230053"/>
                    </a:lnTo>
                    <a:cubicBezTo>
                      <a:pt x="979370" y="233109"/>
                      <a:pt x="995612" y="228539"/>
                      <a:pt x="1012855" y="214952"/>
                    </a:cubicBezTo>
                    <a:cubicBezTo>
                      <a:pt x="1028313" y="202725"/>
                      <a:pt x="1081597" y="103581"/>
                      <a:pt x="1096746" y="115715"/>
                    </a:cubicBezTo>
                    <a:cubicBezTo>
                      <a:pt x="1107206" y="124115"/>
                      <a:pt x="1117552" y="106592"/>
                      <a:pt x="1128475" y="103601"/>
                    </a:cubicBezTo>
                    <a:cubicBezTo>
                      <a:pt x="1136534" y="95160"/>
                      <a:pt x="1146530" y="92165"/>
                      <a:pt x="1154633" y="94673"/>
                    </a:cubicBezTo>
                    <a:cubicBezTo>
                      <a:pt x="1168527" y="98959"/>
                      <a:pt x="1182730" y="94896"/>
                      <a:pt x="1197262" y="91021"/>
                    </a:cubicBezTo>
                    <a:cubicBezTo>
                      <a:pt x="1210188" y="81285"/>
                      <a:pt x="1223176" y="72901"/>
                      <a:pt x="1237289" y="79281"/>
                    </a:cubicBezTo>
                    <a:cubicBezTo>
                      <a:pt x="1238878" y="80007"/>
                      <a:pt x="1242157" y="80884"/>
                      <a:pt x="1242198" y="80798"/>
                    </a:cubicBezTo>
                    <a:cubicBezTo>
                      <a:pt x="1253487" y="58966"/>
                      <a:pt x="1275919" y="68746"/>
                      <a:pt x="1290101" y="54546"/>
                    </a:cubicBezTo>
                    <a:cubicBezTo>
                      <a:pt x="1294734" y="49924"/>
                      <a:pt x="1297700" y="45724"/>
                      <a:pt x="1298553" y="39921"/>
                    </a:cubicBezTo>
                    <a:cubicBezTo>
                      <a:pt x="1299813" y="31849"/>
                      <a:pt x="1302658" y="23717"/>
                      <a:pt x="1312207" y="23148"/>
                    </a:cubicBezTo>
                    <a:cubicBezTo>
                      <a:pt x="1323911" y="22442"/>
                      <a:pt x="1321107" y="32271"/>
                      <a:pt x="1319888" y="40497"/>
                    </a:cubicBezTo>
                    <a:cubicBezTo>
                      <a:pt x="1319481" y="43220"/>
                      <a:pt x="1319278" y="45923"/>
                      <a:pt x="1318994" y="48654"/>
                    </a:cubicBezTo>
                    <a:cubicBezTo>
                      <a:pt x="1322733" y="46889"/>
                      <a:pt x="1326512" y="45156"/>
                      <a:pt x="1330291" y="43395"/>
                    </a:cubicBezTo>
                    <a:cubicBezTo>
                      <a:pt x="1338703" y="24269"/>
                      <a:pt x="1348171" y="7220"/>
                      <a:pt x="1371660" y="11733"/>
                    </a:cubicBezTo>
                    <a:cubicBezTo>
                      <a:pt x="1374341" y="12236"/>
                      <a:pt x="1379137" y="8235"/>
                      <a:pt x="1382509" y="5617"/>
                    </a:cubicBezTo>
                    <a:cubicBezTo>
                      <a:pt x="1391693" y="-1480"/>
                      <a:pt x="1400593" y="-2182"/>
                      <a:pt x="1405185" y="5423"/>
                    </a:cubicBezTo>
                    <a:cubicBezTo>
                      <a:pt x="1411199" y="15247"/>
                      <a:pt x="1397870" y="16436"/>
                      <a:pt x="1393522" y="21801"/>
                    </a:cubicBezTo>
                    <a:cubicBezTo>
                      <a:pt x="1391653" y="24094"/>
                      <a:pt x="1389702" y="26310"/>
                      <a:pt x="1387752" y="28574"/>
                    </a:cubicBezTo>
                    <a:cubicBezTo>
                      <a:pt x="1392222" y="28534"/>
                      <a:pt x="1400633" y="28225"/>
                      <a:pt x="1410874" y="27807"/>
                    </a:cubicBezTo>
                    <a:cubicBezTo>
                      <a:pt x="1412297" y="26115"/>
                      <a:pt x="1414125" y="24532"/>
                      <a:pt x="1416645" y="23209"/>
                    </a:cubicBezTo>
                    <a:close/>
                    <a:moveTo>
                      <a:pt x="1416645" y="1495881"/>
                    </a:moveTo>
                    <a:lnTo>
                      <a:pt x="1416645" y="1530980"/>
                    </a:lnTo>
                    <a:cubicBezTo>
                      <a:pt x="1414491" y="1533796"/>
                      <a:pt x="1414775" y="1536718"/>
                      <a:pt x="1416645" y="1539749"/>
                    </a:cubicBezTo>
                    <a:lnTo>
                      <a:pt x="1416645" y="1643646"/>
                    </a:lnTo>
                    <a:cubicBezTo>
                      <a:pt x="1402300" y="1644705"/>
                      <a:pt x="1410386" y="1629049"/>
                      <a:pt x="1406526" y="1625133"/>
                    </a:cubicBezTo>
                    <a:cubicBezTo>
                      <a:pt x="1375601" y="1593711"/>
                      <a:pt x="1397464" y="1607411"/>
                      <a:pt x="1397464" y="1573416"/>
                    </a:cubicBezTo>
                    <a:cubicBezTo>
                      <a:pt x="1397464" y="1556838"/>
                      <a:pt x="1356299" y="1564581"/>
                      <a:pt x="1370603" y="1538674"/>
                    </a:cubicBezTo>
                    <a:cubicBezTo>
                      <a:pt x="1381128" y="1519564"/>
                      <a:pt x="1348456" y="1512004"/>
                      <a:pt x="1335045" y="1501603"/>
                    </a:cubicBezTo>
                    <a:cubicBezTo>
                      <a:pt x="1328015" y="1496149"/>
                      <a:pt x="1294815" y="1490191"/>
                      <a:pt x="1296196" y="1473391"/>
                    </a:cubicBezTo>
                    <a:cubicBezTo>
                      <a:pt x="1297538" y="1456720"/>
                      <a:pt x="1262143" y="1456858"/>
                      <a:pt x="1261330" y="1442739"/>
                    </a:cubicBezTo>
                    <a:cubicBezTo>
                      <a:pt x="1260151" y="1422092"/>
                      <a:pt x="1261452" y="1420071"/>
                      <a:pt x="1275025" y="1411297"/>
                    </a:cubicBezTo>
                    <a:cubicBezTo>
                      <a:pt x="1306843" y="1390759"/>
                      <a:pt x="1304324" y="1407117"/>
                      <a:pt x="1293474" y="1417234"/>
                    </a:cubicBezTo>
                    <a:cubicBezTo>
                      <a:pt x="1296237" y="1414686"/>
                      <a:pt x="1306071" y="1422729"/>
                      <a:pt x="1306315" y="1425586"/>
                    </a:cubicBezTo>
                    <a:cubicBezTo>
                      <a:pt x="1308184" y="1447552"/>
                      <a:pt x="1322814" y="1436823"/>
                      <a:pt x="1330210" y="1441839"/>
                    </a:cubicBezTo>
                    <a:cubicBezTo>
                      <a:pt x="1348374" y="1454127"/>
                      <a:pt x="1326918" y="1452982"/>
                      <a:pt x="1346017" y="1468160"/>
                    </a:cubicBezTo>
                    <a:cubicBezTo>
                      <a:pt x="1373447" y="1490013"/>
                      <a:pt x="1377511" y="1475501"/>
                      <a:pt x="1404616" y="1487574"/>
                    </a:cubicBezTo>
                    <a:cubicBezTo>
                      <a:pt x="1407867" y="1489027"/>
                      <a:pt x="1412337" y="1492082"/>
                      <a:pt x="1416645" y="1495881"/>
                    </a:cubicBezTo>
                    <a:close/>
                    <a:moveTo>
                      <a:pt x="111" y="1188140"/>
                    </a:moveTo>
                    <a:cubicBezTo>
                      <a:pt x="3196" y="1185015"/>
                      <a:pt x="5748" y="1181103"/>
                      <a:pt x="7995" y="1177317"/>
                    </a:cubicBezTo>
                    <a:cubicBezTo>
                      <a:pt x="11388" y="1171643"/>
                      <a:pt x="10567" y="1163661"/>
                      <a:pt x="3350" y="1163109"/>
                    </a:cubicBezTo>
                    <a:cubicBezTo>
                      <a:pt x="2273" y="1163028"/>
                      <a:pt x="1188" y="1162959"/>
                      <a:pt x="111" y="1162870"/>
                    </a:cubicBezTo>
                    <a:close/>
                    <a:moveTo>
                      <a:pt x="111" y="1113636"/>
                    </a:moveTo>
                    <a:cubicBezTo>
                      <a:pt x="5508" y="1106600"/>
                      <a:pt x="10173" y="1099518"/>
                      <a:pt x="6983" y="1087956"/>
                    </a:cubicBezTo>
                    <a:cubicBezTo>
                      <a:pt x="6849" y="1087518"/>
                      <a:pt x="10969" y="1080899"/>
                      <a:pt x="12619" y="1079840"/>
                    </a:cubicBezTo>
                    <a:cubicBezTo>
                      <a:pt x="17419" y="1076740"/>
                      <a:pt x="38753" y="1097696"/>
                      <a:pt x="36819" y="1088480"/>
                    </a:cubicBezTo>
                    <a:cubicBezTo>
                      <a:pt x="34994" y="1079779"/>
                      <a:pt x="30894" y="1070632"/>
                      <a:pt x="20987" y="1067970"/>
                    </a:cubicBezTo>
                    <a:cubicBezTo>
                      <a:pt x="15281" y="1066428"/>
                      <a:pt x="9425" y="1065198"/>
                      <a:pt x="3614" y="1063875"/>
                    </a:cubicBezTo>
                    <a:lnTo>
                      <a:pt x="3569" y="1063875"/>
                    </a:lnTo>
                    <a:lnTo>
                      <a:pt x="3525" y="1063855"/>
                    </a:lnTo>
                    <a:lnTo>
                      <a:pt x="3504" y="1063855"/>
                    </a:lnTo>
                    <a:lnTo>
                      <a:pt x="3460" y="1063839"/>
                    </a:lnTo>
                    <a:lnTo>
                      <a:pt x="3370" y="1063839"/>
                    </a:lnTo>
                    <a:lnTo>
                      <a:pt x="3326" y="1063815"/>
                    </a:lnTo>
                    <a:lnTo>
                      <a:pt x="3301" y="1063815"/>
                    </a:lnTo>
                    <a:lnTo>
                      <a:pt x="3265" y="1063794"/>
                    </a:lnTo>
                    <a:lnTo>
                      <a:pt x="3196" y="1063794"/>
                    </a:lnTo>
                    <a:lnTo>
                      <a:pt x="3151" y="1063770"/>
                    </a:lnTo>
                    <a:lnTo>
                      <a:pt x="3106" y="1063770"/>
                    </a:lnTo>
                    <a:lnTo>
                      <a:pt x="3061" y="1063745"/>
                    </a:lnTo>
                    <a:lnTo>
                      <a:pt x="3000" y="1063745"/>
                    </a:lnTo>
                    <a:lnTo>
                      <a:pt x="2952" y="1063725"/>
                    </a:lnTo>
                    <a:lnTo>
                      <a:pt x="2907" y="1063725"/>
                    </a:lnTo>
                    <a:lnTo>
                      <a:pt x="2887" y="1063701"/>
                    </a:lnTo>
                    <a:lnTo>
                      <a:pt x="2802" y="1063701"/>
                    </a:lnTo>
                    <a:lnTo>
                      <a:pt x="2777" y="1063681"/>
                    </a:lnTo>
                    <a:lnTo>
                      <a:pt x="2712" y="1063681"/>
                    </a:lnTo>
                    <a:lnTo>
                      <a:pt x="2643" y="1063656"/>
                    </a:lnTo>
                    <a:lnTo>
                      <a:pt x="2598" y="1063656"/>
                    </a:lnTo>
                    <a:lnTo>
                      <a:pt x="2582" y="1063636"/>
                    </a:lnTo>
                    <a:lnTo>
                      <a:pt x="2537" y="1063636"/>
                    </a:lnTo>
                    <a:lnTo>
                      <a:pt x="2493" y="1063612"/>
                    </a:lnTo>
                    <a:lnTo>
                      <a:pt x="2403" y="1063612"/>
                    </a:lnTo>
                    <a:lnTo>
                      <a:pt x="2379" y="1063595"/>
                    </a:lnTo>
                    <a:lnTo>
                      <a:pt x="2318" y="1063595"/>
                    </a:lnTo>
                    <a:lnTo>
                      <a:pt x="2273" y="1063571"/>
                    </a:lnTo>
                    <a:lnTo>
                      <a:pt x="2228" y="1063571"/>
                    </a:lnTo>
                    <a:lnTo>
                      <a:pt x="2180" y="1063551"/>
                    </a:lnTo>
                    <a:lnTo>
                      <a:pt x="2115" y="1063551"/>
                    </a:lnTo>
                    <a:lnTo>
                      <a:pt x="2098" y="1063526"/>
                    </a:lnTo>
                    <a:lnTo>
                      <a:pt x="2029" y="1063526"/>
                    </a:lnTo>
                    <a:lnTo>
                      <a:pt x="2005" y="1063506"/>
                    </a:lnTo>
                    <a:lnTo>
                      <a:pt x="1916" y="1063506"/>
                    </a:lnTo>
                    <a:lnTo>
                      <a:pt x="1871" y="1063482"/>
                    </a:lnTo>
                    <a:lnTo>
                      <a:pt x="1855" y="1063482"/>
                    </a:lnTo>
                    <a:lnTo>
                      <a:pt x="1810" y="1063461"/>
                    </a:lnTo>
                    <a:lnTo>
                      <a:pt x="1720" y="1063461"/>
                    </a:lnTo>
                    <a:lnTo>
                      <a:pt x="1696" y="1063437"/>
                    </a:lnTo>
                    <a:lnTo>
                      <a:pt x="1651" y="1063437"/>
                    </a:lnTo>
                    <a:lnTo>
                      <a:pt x="1611" y="1063417"/>
                    </a:lnTo>
                    <a:lnTo>
                      <a:pt x="1590" y="1063417"/>
                    </a:lnTo>
                    <a:lnTo>
                      <a:pt x="1546" y="1063392"/>
                    </a:lnTo>
                    <a:lnTo>
                      <a:pt x="1456" y="1063392"/>
                    </a:lnTo>
                    <a:lnTo>
                      <a:pt x="1432" y="1063372"/>
                    </a:lnTo>
                    <a:lnTo>
                      <a:pt x="1347" y="1063372"/>
                    </a:lnTo>
                    <a:lnTo>
                      <a:pt x="1302" y="1063352"/>
                    </a:lnTo>
                    <a:lnTo>
                      <a:pt x="1282" y="1063352"/>
                    </a:lnTo>
                    <a:lnTo>
                      <a:pt x="1233" y="1063332"/>
                    </a:lnTo>
                    <a:lnTo>
                      <a:pt x="1152" y="1063332"/>
                    </a:lnTo>
                    <a:lnTo>
                      <a:pt x="111" y="1062341"/>
                    </a:lnTo>
                    <a:close/>
                    <a:moveTo>
                      <a:pt x="603421" y="240872"/>
                    </a:moveTo>
                    <a:cubicBezTo>
                      <a:pt x="593554" y="229310"/>
                      <a:pt x="559407" y="215874"/>
                      <a:pt x="564803" y="191419"/>
                    </a:cubicBezTo>
                    <a:cubicBezTo>
                      <a:pt x="570590" y="165037"/>
                      <a:pt x="504027" y="153955"/>
                      <a:pt x="577705" y="90319"/>
                    </a:cubicBezTo>
                    <a:cubicBezTo>
                      <a:pt x="647414" y="30092"/>
                      <a:pt x="622024" y="95335"/>
                      <a:pt x="731192" y="31606"/>
                    </a:cubicBezTo>
                    <a:cubicBezTo>
                      <a:pt x="797621" y="-7178"/>
                      <a:pt x="807357" y="61802"/>
                      <a:pt x="672630" y="84779"/>
                    </a:cubicBezTo>
                    <a:cubicBezTo>
                      <a:pt x="567644" y="102680"/>
                      <a:pt x="645545" y="166377"/>
                      <a:pt x="645809" y="167367"/>
                    </a:cubicBezTo>
                    <a:cubicBezTo>
                      <a:pt x="646248" y="169079"/>
                      <a:pt x="624889" y="202965"/>
                      <a:pt x="625442" y="214815"/>
                    </a:cubicBezTo>
                    <a:cubicBezTo>
                      <a:pt x="626588" y="238433"/>
                      <a:pt x="691977" y="278495"/>
                      <a:pt x="601746" y="267611"/>
                    </a:cubicBezTo>
                    <a:cubicBezTo>
                      <a:pt x="540076" y="260181"/>
                      <a:pt x="621915" y="262579"/>
                      <a:pt x="603421" y="240872"/>
                    </a:cubicBezTo>
                    <a:close/>
                    <a:moveTo>
                      <a:pt x="249387" y="1124768"/>
                    </a:moveTo>
                    <a:cubicBezTo>
                      <a:pt x="239475" y="1125977"/>
                      <a:pt x="232718" y="1128988"/>
                      <a:pt x="232295" y="1139036"/>
                    </a:cubicBezTo>
                    <a:cubicBezTo>
                      <a:pt x="231946" y="1147631"/>
                      <a:pt x="237870" y="1154449"/>
                      <a:pt x="244433" y="1151527"/>
                    </a:cubicBezTo>
                    <a:cubicBezTo>
                      <a:pt x="255462" y="1146601"/>
                      <a:pt x="274330" y="1143894"/>
                      <a:pt x="275216" y="1131009"/>
                    </a:cubicBezTo>
                    <a:cubicBezTo>
                      <a:pt x="276427" y="1113287"/>
                      <a:pt x="254341" y="1134503"/>
                      <a:pt x="249387" y="1124768"/>
                    </a:cubicBezTo>
                    <a:close/>
                    <a:moveTo>
                      <a:pt x="149554" y="1134418"/>
                    </a:moveTo>
                    <a:cubicBezTo>
                      <a:pt x="140963" y="1135713"/>
                      <a:pt x="137509" y="1140465"/>
                      <a:pt x="139204" y="1146223"/>
                    </a:cubicBezTo>
                    <a:cubicBezTo>
                      <a:pt x="142568" y="1157655"/>
                      <a:pt x="150432" y="1164874"/>
                      <a:pt x="163578" y="1163377"/>
                    </a:cubicBezTo>
                    <a:cubicBezTo>
                      <a:pt x="172981" y="1162302"/>
                      <a:pt x="179654" y="1153962"/>
                      <a:pt x="178967" y="1145696"/>
                    </a:cubicBezTo>
                    <a:cubicBezTo>
                      <a:pt x="177362" y="1126789"/>
                      <a:pt x="158116" y="1139105"/>
                      <a:pt x="149554" y="1134418"/>
                    </a:cubicBezTo>
                    <a:close/>
                    <a:moveTo>
                      <a:pt x="1056255" y="1431064"/>
                    </a:moveTo>
                    <a:cubicBezTo>
                      <a:pt x="1054232" y="1424376"/>
                      <a:pt x="1059949" y="1412815"/>
                      <a:pt x="1047729" y="1415274"/>
                    </a:cubicBezTo>
                    <a:cubicBezTo>
                      <a:pt x="1042207" y="1416394"/>
                      <a:pt x="1031987" y="1414044"/>
                      <a:pt x="1031946" y="1424709"/>
                    </a:cubicBezTo>
                    <a:cubicBezTo>
                      <a:pt x="1031812" y="1440605"/>
                      <a:pt x="1024002" y="1455519"/>
                      <a:pt x="1020275" y="1470863"/>
                    </a:cubicBezTo>
                    <a:cubicBezTo>
                      <a:pt x="1017544" y="1482144"/>
                      <a:pt x="1018052" y="1493515"/>
                      <a:pt x="1034084" y="1490784"/>
                    </a:cubicBezTo>
                    <a:cubicBezTo>
                      <a:pt x="1047729" y="1488499"/>
                      <a:pt x="1055747" y="1481527"/>
                      <a:pt x="1055857" y="1466731"/>
                    </a:cubicBezTo>
                    <a:cubicBezTo>
                      <a:pt x="1055926" y="1454549"/>
                      <a:pt x="1050001" y="1443685"/>
                      <a:pt x="1056255" y="1431064"/>
                    </a:cubicBezTo>
                    <a:close/>
                    <a:moveTo>
                      <a:pt x="435573" y="414382"/>
                    </a:moveTo>
                    <a:cubicBezTo>
                      <a:pt x="435704" y="413351"/>
                      <a:pt x="435065" y="413132"/>
                      <a:pt x="434257" y="413132"/>
                    </a:cubicBezTo>
                    <a:lnTo>
                      <a:pt x="431672" y="410664"/>
                    </a:lnTo>
                    <a:cubicBezTo>
                      <a:pt x="432823" y="403985"/>
                      <a:pt x="428657" y="401059"/>
                      <a:pt x="424211" y="399212"/>
                    </a:cubicBezTo>
                    <a:cubicBezTo>
                      <a:pt x="414503" y="395146"/>
                      <a:pt x="404746" y="392878"/>
                      <a:pt x="392685" y="402443"/>
                    </a:cubicBezTo>
                    <a:cubicBezTo>
                      <a:pt x="387065" y="406882"/>
                      <a:pt x="386053" y="410644"/>
                      <a:pt x="387768" y="414605"/>
                    </a:cubicBezTo>
                    <a:cubicBezTo>
                      <a:pt x="391869" y="424012"/>
                      <a:pt x="397724" y="431670"/>
                      <a:pt x="411021" y="427445"/>
                    </a:cubicBezTo>
                    <a:cubicBezTo>
                      <a:pt x="418770" y="425002"/>
                      <a:pt x="418685" y="430127"/>
                      <a:pt x="420030" y="435383"/>
                    </a:cubicBezTo>
                    <a:cubicBezTo>
                      <a:pt x="421793" y="442290"/>
                      <a:pt x="423240" y="451453"/>
                      <a:pt x="434870" y="446287"/>
                    </a:cubicBezTo>
                    <a:cubicBezTo>
                      <a:pt x="443104" y="442639"/>
                      <a:pt x="454575" y="440265"/>
                      <a:pt x="457302" y="431337"/>
                    </a:cubicBezTo>
                    <a:cubicBezTo>
                      <a:pt x="460744" y="420144"/>
                      <a:pt x="448740" y="420189"/>
                      <a:pt x="441962" y="416975"/>
                    </a:cubicBezTo>
                    <a:cubicBezTo>
                      <a:pt x="439893" y="416013"/>
                      <a:pt x="437711" y="415242"/>
                      <a:pt x="435573" y="414382"/>
                    </a:cubicBezTo>
                    <a:close/>
                    <a:moveTo>
                      <a:pt x="407717" y="2157715"/>
                    </a:moveTo>
                    <a:cubicBezTo>
                      <a:pt x="407717" y="2167654"/>
                      <a:pt x="405913" y="2174338"/>
                      <a:pt x="408095" y="2178160"/>
                    </a:cubicBezTo>
                    <a:cubicBezTo>
                      <a:pt x="412715" y="2186232"/>
                      <a:pt x="409216" y="2202197"/>
                      <a:pt x="424150" y="2200788"/>
                    </a:cubicBezTo>
                    <a:cubicBezTo>
                      <a:pt x="439848" y="2199340"/>
                      <a:pt x="453498" y="2192234"/>
                      <a:pt x="460720" y="2174536"/>
                    </a:cubicBezTo>
                    <a:cubicBezTo>
                      <a:pt x="462325" y="2170580"/>
                      <a:pt x="465031" y="2166818"/>
                      <a:pt x="466425" y="2162841"/>
                    </a:cubicBezTo>
                    <a:cubicBezTo>
                      <a:pt x="472017" y="2146831"/>
                      <a:pt x="477978" y="2131220"/>
                      <a:pt x="486374" y="2115604"/>
                    </a:cubicBezTo>
                    <a:cubicBezTo>
                      <a:pt x="493989" y="2101380"/>
                      <a:pt x="502617" y="2085967"/>
                      <a:pt x="500706" y="2069804"/>
                    </a:cubicBezTo>
                    <a:cubicBezTo>
                      <a:pt x="497647" y="2043986"/>
                      <a:pt x="507070" y="2019057"/>
                      <a:pt x="521557" y="1994075"/>
                    </a:cubicBezTo>
                    <a:cubicBezTo>
                      <a:pt x="532590" y="1975079"/>
                      <a:pt x="536045" y="1955267"/>
                      <a:pt x="532830" y="1936201"/>
                    </a:cubicBezTo>
                    <a:cubicBezTo>
                      <a:pt x="531794" y="1930065"/>
                      <a:pt x="530189" y="1923317"/>
                      <a:pt x="521626" y="1924551"/>
                    </a:cubicBezTo>
                    <a:cubicBezTo>
                      <a:pt x="513389" y="1925715"/>
                      <a:pt x="508716" y="1930467"/>
                      <a:pt x="508980" y="1938993"/>
                    </a:cubicBezTo>
                    <a:cubicBezTo>
                      <a:pt x="509118" y="1944208"/>
                      <a:pt x="507290" y="1949703"/>
                      <a:pt x="502531" y="1951947"/>
                    </a:cubicBezTo>
                    <a:cubicBezTo>
                      <a:pt x="487865" y="1958895"/>
                      <a:pt x="487276" y="1982513"/>
                      <a:pt x="467811" y="1983783"/>
                    </a:cubicBezTo>
                    <a:cubicBezTo>
                      <a:pt x="466092" y="1983921"/>
                      <a:pt x="462857" y="1989331"/>
                      <a:pt x="461532" y="1992561"/>
                    </a:cubicBezTo>
                    <a:cubicBezTo>
                      <a:pt x="456758" y="2004456"/>
                      <a:pt x="448386" y="2012990"/>
                      <a:pt x="438060" y="2020396"/>
                    </a:cubicBezTo>
                    <a:cubicBezTo>
                      <a:pt x="415913" y="2036255"/>
                      <a:pt x="415072" y="2059800"/>
                      <a:pt x="419900" y="2076556"/>
                    </a:cubicBezTo>
                    <a:cubicBezTo>
                      <a:pt x="421416" y="2081901"/>
                      <a:pt x="426459" y="2086540"/>
                      <a:pt x="421680" y="2092984"/>
                    </a:cubicBezTo>
                    <a:cubicBezTo>
                      <a:pt x="404397" y="2116399"/>
                      <a:pt x="399927" y="2139332"/>
                      <a:pt x="407717" y="2157715"/>
                    </a:cubicBezTo>
                    <a:close/>
                    <a:moveTo>
                      <a:pt x="1338987" y="1569723"/>
                    </a:moveTo>
                    <a:cubicBezTo>
                      <a:pt x="1340775" y="1564293"/>
                      <a:pt x="1336346" y="1556554"/>
                      <a:pt x="1345124" y="1555690"/>
                    </a:cubicBezTo>
                    <a:cubicBezTo>
                      <a:pt x="1358046" y="1554420"/>
                      <a:pt x="1364101" y="1561919"/>
                      <a:pt x="1363939" y="1575307"/>
                    </a:cubicBezTo>
                    <a:cubicBezTo>
                      <a:pt x="1363857" y="1582956"/>
                      <a:pt x="1363207" y="1588480"/>
                      <a:pt x="1353292" y="1589912"/>
                    </a:cubicBezTo>
                    <a:cubicBezTo>
                      <a:pt x="1336549" y="1592327"/>
                      <a:pt x="1342238" y="1577352"/>
                      <a:pt x="1338987" y="1569723"/>
                    </a:cubicBezTo>
                    <a:close/>
                    <a:moveTo>
                      <a:pt x="1309607" y="1523042"/>
                    </a:moveTo>
                    <a:cubicBezTo>
                      <a:pt x="1306681" y="1525456"/>
                      <a:pt x="1303836" y="1529352"/>
                      <a:pt x="1305543" y="1534234"/>
                    </a:cubicBezTo>
                    <a:cubicBezTo>
                      <a:pt x="1308713" y="1543426"/>
                      <a:pt x="1310785" y="1554639"/>
                      <a:pt x="1324561" y="1551319"/>
                    </a:cubicBezTo>
                    <a:cubicBezTo>
                      <a:pt x="1329560" y="1550106"/>
                      <a:pt x="1336752" y="1547626"/>
                      <a:pt x="1337971" y="1540326"/>
                    </a:cubicBezTo>
                    <a:cubicBezTo>
                      <a:pt x="1339068" y="1533877"/>
                      <a:pt x="1318222" y="1520510"/>
                      <a:pt x="1309607" y="1523042"/>
                    </a:cubicBezTo>
                    <a:close/>
                    <a:moveTo>
                      <a:pt x="766907" y="172180"/>
                    </a:moveTo>
                    <a:cubicBezTo>
                      <a:pt x="760174" y="167651"/>
                      <a:pt x="753322" y="173219"/>
                      <a:pt x="747800" y="177634"/>
                    </a:cubicBezTo>
                    <a:cubicBezTo>
                      <a:pt x="740575" y="183392"/>
                      <a:pt x="738726" y="180316"/>
                      <a:pt x="736987" y="175085"/>
                    </a:cubicBezTo>
                    <a:cubicBezTo>
                      <a:pt x="736503" y="150043"/>
                      <a:pt x="714108" y="162927"/>
                      <a:pt x="701230" y="160241"/>
                    </a:cubicBezTo>
                    <a:cubicBezTo>
                      <a:pt x="689514" y="157798"/>
                      <a:pt x="685199" y="168905"/>
                      <a:pt x="682114" y="178908"/>
                    </a:cubicBezTo>
                    <a:cubicBezTo>
                      <a:pt x="680863" y="180450"/>
                      <a:pt x="679607" y="181964"/>
                      <a:pt x="678347" y="183506"/>
                    </a:cubicBezTo>
                    <a:cubicBezTo>
                      <a:pt x="676348" y="198594"/>
                      <a:pt x="685751" y="203074"/>
                      <a:pt x="697463" y="202989"/>
                    </a:cubicBezTo>
                    <a:cubicBezTo>
                      <a:pt x="707261" y="202900"/>
                      <a:pt x="714660" y="205667"/>
                      <a:pt x="721268" y="211057"/>
                    </a:cubicBezTo>
                    <a:cubicBezTo>
                      <a:pt x="732073" y="219855"/>
                      <a:pt x="746345" y="217720"/>
                      <a:pt x="760015" y="212619"/>
                    </a:cubicBezTo>
                    <a:cubicBezTo>
                      <a:pt x="767590" y="209807"/>
                      <a:pt x="778355" y="206150"/>
                      <a:pt x="780870" y="195315"/>
                    </a:cubicBezTo>
                    <a:cubicBezTo>
                      <a:pt x="783138" y="185507"/>
                      <a:pt x="776022" y="182207"/>
                      <a:pt x="769439" y="178734"/>
                    </a:cubicBezTo>
                    <a:cubicBezTo>
                      <a:pt x="767785" y="177833"/>
                      <a:pt x="767724" y="174448"/>
                      <a:pt x="766907" y="172180"/>
                    </a:cubicBezTo>
                  </a:path>
                </a:pathLst>
              </a:custGeom>
              <a:solidFill>
                <a:srgbClr val="E8EBEB"/>
              </a:solidFill>
              <a:ln w="4061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172B9EF6-D5E3-DD3F-4545-5EBEA1E41F40}"/>
                  </a:ext>
                </a:extLst>
              </p:cNvPr>
              <p:cNvSpPr/>
              <p:nvPr/>
            </p:nvSpPr>
            <p:spPr>
              <a:xfrm>
                <a:off x="7349577" y="643238"/>
                <a:ext cx="1401855" cy="3824667"/>
              </a:xfrm>
              <a:custGeom>
                <a:avLst/>
                <a:gdLst>
                  <a:gd name="csX0" fmla="*/ 112 w 1401855"/>
                  <a:gd name="csY0" fmla="*/ 1 h 3824667"/>
                  <a:gd name="csX1" fmla="*/ 1401967 w 1401855"/>
                  <a:gd name="csY1" fmla="*/ 314568 h 3824667"/>
                  <a:gd name="csX2" fmla="*/ 1401967 w 1401855"/>
                  <a:gd name="csY2" fmla="*/ 3824669 h 3824667"/>
                  <a:gd name="csX3" fmla="*/ 112 w 1401855"/>
                  <a:gd name="csY3" fmla="*/ 3510078 h 3824667"/>
                  <a:gd name="csX4" fmla="*/ 112 w 1401855"/>
                  <a:gd name="csY4" fmla="*/ 1 h 382466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401855" h="3824667">
                    <a:moveTo>
                      <a:pt x="112" y="1"/>
                    </a:moveTo>
                    <a:lnTo>
                      <a:pt x="1401967" y="314568"/>
                    </a:lnTo>
                    <a:lnTo>
                      <a:pt x="1401967" y="3824669"/>
                    </a:lnTo>
                    <a:lnTo>
                      <a:pt x="112" y="3510078"/>
                    </a:lnTo>
                    <a:lnTo>
                      <a:pt x="112" y="1"/>
                    </a:lnTo>
                  </a:path>
                </a:pathLst>
              </a:custGeom>
              <a:solidFill>
                <a:srgbClr val="EBEFF0"/>
              </a:solidFill>
              <a:ln w="4061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AE1BF54C-6DFC-24EB-6792-5F5F5A09860A}"/>
                  </a:ext>
                </a:extLst>
              </p:cNvPr>
              <p:cNvSpPr/>
              <p:nvPr/>
            </p:nvSpPr>
            <p:spPr>
              <a:xfrm>
                <a:off x="7349577" y="701530"/>
                <a:ext cx="1343459" cy="3694960"/>
              </a:xfrm>
              <a:custGeom>
                <a:avLst/>
                <a:gdLst>
                  <a:gd name="csX0" fmla="*/ 112 w 1343459"/>
                  <a:gd name="csY0" fmla="*/ 1 h 3694960"/>
                  <a:gd name="csX1" fmla="*/ 1343571 w 1343459"/>
                  <a:gd name="csY1" fmla="*/ 301484 h 3694960"/>
                  <a:gd name="csX2" fmla="*/ 1343571 w 1343459"/>
                  <a:gd name="csY2" fmla="*/ 3694962 h 3694960"/>
                  <a:gd name="csX3" fmla="*/ 112 w 1343459"/>
                  <a:gd name="csY3" fmla="*/ 3393499 h 3694960"/>
                  <a:gd name="csX4" fmla="*/ 112 w 1343459"/>
                  <a:gd name="csY4" fmla="*/ 1 h 369496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</a:cxnLst>
                <a:rect l="l" t="t" r="r" b="b"/>
                <a:pathLst>
                  <a:path w="1343459" h="3694960">
                    <a:moveTo>
                      <a:pt x="112" y="1"/>
                    </a:moveTo>
                    <a:lnTo>
                      <a:pt x="1343571" y="301484"/>
                    </a:lnTo>
                    <a:lnTo>
                      <a:pt x="1343571" y="3694962"/>
                    </a:lnTo>
                    <a:lnTo>
                      <a:pt x="112" y="3393499"/>
                    </a:lnTo>
                    <a:lnTo>
                      <a:pt x="112" y="1"/>
                    </a:lnTo>
                  </a:path>
                </a:pathLst>
              </a:custGeom>
              <a:solidFill>
                <a:srgbClr val="28B5F6"/>
              </a:solidFill>
              <a:ln w="4061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A8D1389A-4A92-B1C4-4273-4DCC46C00ACF}"/>
                  </a:ext>
                </a:extLst>
              </p:cNvPr>
              <p:cNvSpPr/>
              <p:nvPr/>
            </p:nvSpPr>
            <p:spPr>
              <a:xfrm>
                <a:off x="7349577" y="721649"/>
                <a:ext cx="1343459" cy="3613819"/>
              </a:xfrm>
              <a:custGeom>
                <a:avLst/>
                <a:gdLst>
                  <a:gd name="csX0" fmla="*/ 689722 w 1343459"/>
                  <a:gd name="csY0" fmla="*/ 134636 h 3613819"/>
                  <a:gd name="csX1" fmla="*/ 1038672 w 1343459"/>
                  <a:gd name="csY1" fmla="*/ 412616 h 3613819"/>
                  <a:gd name="csX2" fmla="*/ 1343571 w 1343459"/>
                  <a:gd name="csY2" fmla="*/ 708734 h 3613819"/>
                  <a:gd name="csX3" fmla="*/ 1343571 w 1343459"/>
                  <a:gd name="csY3" fmla="*/ 723729 h 3613819"/>
                  <a:gd name="csX4" fmla="*/ 1032455 w 1343459"/>
                  <a:gd name="csY4" fmla="*/ 420708 h 3613819"/>
                  <a:gd name="csX5" fmla="*/ 664121 w 1343459"/>
                  <a:gd name="csY5" fmla="*/ 128897 h 3613819"/>
                  <a:gd name="csX6" fmla="*/ 112 w 1343459"/>
                  <a:gd name="csY6" fmla="*/ 1 h 3613819"/>
                  <a:gd name="csX7" fmla="*/ 112 w 1343459"/>
                  <a:gd name="csY7" fmla="*/ 14447 h 3613819"/>
                  <a:gd name="csX8" fmla="*/ 196957 w 1343459"/>
                  <a:gd name="csY8" fmla="*/ 232507 h 3613819"/>
                  <a:gd name="csX9" fmla="*/ 865233 w 1343459"/>
                  <a:gd name="csY9" fmla="*/ 1981510 h 3613819"/>
                  <a:gd name="csX10" fmla="*/ 210043 w 1343459"/>
                  <a:gd name="csY10" fmla="*/ 3420474 h 3613819"/>
                  <a:gd name="csX11" fmla="*/ 225972 w 1343459"/>
                  <a:gd name="csY11" fmla="*/ 3424062 h 3613819"/>
                  <a:gd name="csX12" fmla="*/ 876652 w 1343459"/>
                  <a:gd name="csY12" fmla="*/ 1984083 h 3613819"/>
                  <a:gd name="csX13" fmla="*/ 204963 w 1343459"/>
                  <a:gd name="csY13" fmla="*/ 226262 h 3613819"/>
                  <a:gd name="csX14" fmla="*/ 112 w 1343459"/>
                  <a:gd name="csY14" fmla="*/ 1 h 3613819"/>
                  <a:gd name="csX15" fmla="*/ 112 w 1343459"/>
                  <a:gd name="csY15" fmla="*/ 525412 h 3613819"/>
                  <a:gd name="csX16" fmla="*/ 286481 w 1343459"/>
                  <a:gd name="csY16" fmla="*/ 1851645 h 3613819"/>
                  <a:gd name="csX17" fmla="*/ 112 w 1343459"/>
                  <a:gd name="csY17" fmla="*/ 3049333 h 3613819"/>
                  <a:gd name="csX18" fmla="*/ 112 w 1343459"/>
                  <a:gd name="csY18" fmla="*/ 3023698 h 3613819"/>
                  <a:gd name="csX19" fmla="*/ 275103 w 1343459"/>
                  <a:gd name="csY19" fmla="*/ 1849097 h 3613819"/>
                  <a:gd name="csX20" fmla="*/ 112 w 1343459"/>
                  <a:gd name="csY20" fmla="*/ 551007 h 3613819"/>
                  <a:gd name="csX21" fmla="*/ 1343571 w 1343459"/>
                  <a:gd name="csY21" fmla="*/ 3468981 h 3613819"/>
                  <a:gd name="csX22" fmla="*/ 1343571 w 1343459"/>
                  <a:gd name="csY22" fmla="*/ 3453962 h 3613819"/>
                  <a:gd name="csX23" fmla="*/ 1051107 w 1343459"/>
                  <a:gd name="csY23" fmla="*/ 3609203 h 3613819"/>
                  <a:gd name="csX24" fmla="*/ 1071588 w 1343459"/>
                  <a:gd name="csY24" fmla="*/ 3613821 h 3613819"/>
                  <a:gd name="csX25" fmla="*/ 1343571 w 1343459"/>
                  <a:gd name="csY25" fmla="*/ 3468981 h 3613819"/>
                  <a:gd name="csX26" fmla="*/ 309685 w 1343459"/>
                  <a:gd name="csY26" fmla="*/ 49365 h 3613819"/>
                  <a:gd name="csX27" fmla="*/ 614787 w 1343459"/>
                  <a:gd name="csY27" fmla="*/ 326683 h 3613819"/>
                  <a:gd name="csX28" fmla="*/ 1343571 w 1343459"/>
                  <a:gd name="csY28" fmla="*/ 1462011 h 3613819"/>
                  <a:gd name="csX29" fmla="*/ 1343571 w 1343459"/>
                  <a:gd name="csY29" fmla="*/ 1429623 h 3613819"/>
                  <a:gd name="csX30" fmla="*/ 621777 w 1343459"/>
                  <a:gd name="csY30" fmla="*/ 319361 h 3613819"/>
                  <a:gd name="csX31" fmla="*/ 331710 w 1343459"/>
                  <a:gd name="csY31" fmla="*/ 54312 h 3613819"/>
                  <a:gd name="csX32" fmla="*/ 1343571 w 1343459"/>
                  <a:gd name="csY32" fmla="*/ 2715681 h 3613819"/>
                  <a:gd name="csX33" fmla="*/ 1343571 w 1343459"/>
                  <a:gd name="csY33" fmla="*/ 2748093 h 3613819"/>
                  <a:gd name="csX34" fmla="*/ 648719 w 1343459"/>
                  <a:gd name="csY34" fmla="*/ 3518917 h 3613819"/>
                  <a:gd name="csX35" fmla="*/ 630636 w 1343459"/>
                  <a:gd name="csY35" fmla="*/ 3514875 h 3613819"/>
                  <a:gd name="csX36" fmla="*/ 1343571 w 1343459"/>
                  <a:gd name="csY36" fmla="*/ 2715681 h 361381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</a:cxnLst>
                <a:rect l="l" t="t" r="r" b="b"/>
                <a:pathLst>
                  <a:path w="1343459" h="3613819">
                    <a:moveTo>
                      <a:pt x="689722" y="134636"/>
                    </a:moveTo>
                    <a:cubicBezTo>
                      <a:pt x="812771" y="223733"/>
                      <a:pt x="929359" y="316590"/>
                      <a:pt x="1038672" y="412616"/>
                    </a:cubicBezTo>
                    <a:cubicBezTo>
                      <a:pt x="1147783" y="508441"/>
                      <a:pt x="1249659" y="607366"/>
                      <a:pt x="1343571" y="708734"/>
                    </a:cubicBezTo>
                    <a:lnTo>
                      <a:pt x="1343571" y="723729"/>
                    </a:lnTo>
                    <a:cubicBezTo>
                      <a:pt x="1247993" y="619963"/>
                      <a:pt x="1144044" y="518708"/>
                      <a:pt x="1032455" y="420708"/>
                    </a:cubicBezTo>
                    <a:cubicBezTo>
                      <a:pt x="917452" y="319713"/>
                      <a:pt x="794362" y="222172"/>
                      <a:pt x="664121" y="128897"/>
                    </a:cubicBezTo>
                    <a:close/>
                    <a:moveTo>
                      <a:pt x="112" y="1"/>
                    </a:moveTo>
                    <a:lnTo>
                      <a:pt x="112" y="14447"/>
                    </a:lnTo>
                    <a:cubicBezTo>
                      <a:pt x="69073" y="84129"/>
                      <a:pt x="134823" y="156933"/>
                      <a:pt x="196957" y="232507"/>
                    </a:cubicBezTo>
                    <a:cubicBezTo>
                      <a:pt x="609870" y="734374"/>
                      <a:pt x="865233" y="1357039"/>
                      <a:pt x="865233" y="1981510"/>
                    </a:cubicBezTo>
                    <a:cubicBezTo>
                      <a:pt x="865233" y="2599386"/>
                      <a:pt x="615234" y="3103254"/>
                      <a:pt x="210043" y="3420474"/>
                    </a:cubicBezTo>
                    <a:lnTo>
                      <a:pt x="225972" y="3424062"/>
                    </a:lnTo>
                    <a:cubicBezTo>
                      <a:pt x="628604" y="3104901"/>
                      <a:pt x="876652" y="2601014"/>
                      <a:pt x="876652" y="1984083"/>
                    </a:cubicBezTo>
                    <a:cubicBezTo>
                      <a:pt x="876652" y="1356467"/>
                      <a:pt x="619948" y="730677"/>
                      <a:pt x="204963" y="226262"/>
                    </a:cubicBezTo>
                    <a:cubicBezTo>
                      <a:pt x="140391" y="147763"/>
                      <a:pt x="71958" y="72189"/>
                      <a:pt x="112" y="1"/>
                    </a:cubicBezTo>
                    <a:close/>
                    <a:moveTo>
                      <a:pt x="112" y="525412"/>
                    </a:moveTo>
                    <a:cubicBezTo>
                      <a:pt x="180987" y="927010"/>
                      <a:pt x="286481" y="1384724"/>
                      <a:pt x="286481" y="1851645"/>
                    </a:cubicBezTo>
                    <a:cubicBezTo>
                      <a:pt x="286481" y="2318571"/>
                      <a:pt x="180987" y="2728939"/>
                      <a:pt x="112" y="3049333"/>
                    </a:cubicBezTo>
                    <a:lnTo>
                      <a:pt x="112" y="3023698"/>
                    </a:lnTo>
                    <a:cubicBezTo>
                      <a:pt x="173957" y="2707390"/>
                      <a:pt x="275103" y="2305398"/>
                      <a:pt x="275103" y="1849097"/>
                    </a:cubicBezTo>
                    <a:cubicBezTo>
                      <a:pt x="275103" y="1392791"/>
                      <a:pt x="173998" y="945373"/>
                      <a:pt x="112" y="551007"/>
                    </a:cubicBezTo>
                    <a:close/>
                    <a:moveTo>
                      <a:pt x="1343571" y="3468981"/>
                    </a:moveTo>
                    <a:lnTo>
                      <a:pt x="1343571" y="3453962"/>
                    </a:lnTo>
                    <a:cubicBezTo>
                      <a:pt x="1253357" y="3511417"/>
                      <a:pt x="1155625" y="3563268"/>
                      <a:pt x="1051107" y="3609203"/>
                    </a:cubicBezTo>
                    <a:lnTo>
                      <a:pt x="1071588" y="3613821"/>
                    </a:lnTo>
                    <a:cubicBezTo>
                      <a:pt x="1168345" y="3570545"/>
                      <a:pt x="1259168" y="3522192"/>
                      <a:pt x="1343571" y="3468981"/>
                    </a:cubicBezTo>
                    <a:close/>
                    <a:moveTo>
                      <a:pt x="309685" y="49365"/>
                    </a:moveTo>
                    <a:cubicBezTo>
                      <a:pt x="417535" y="137539"/>
                      <a:pt x="519453" y="230220"/>
                      <a:pt x="614787" y="326683"/>
                    </a:cubicBezTo>
                    <a:cubicBezTo>
                      <a:pt x="953212" y="669241"/>
                      <a:pt x="1207437" y="1059208"/>
                      <a:pt x="1343571" y="1462011"/>
                    </a:cubicBezTo>
                    <a:lnTo>
                      <a:pt x="1343571" y="1429623"/>
                    </a:lnTo>
                    <a:cubicBezTo>
                      <a:pt x="1204349" y="1035634"/>
                      <a:pt x="953212" y="654863"/>
                      <a:pt x="621777" y="319361"/>
                    </a:cubicBezTo>
                    <a:cubicBezTo>
                      <a:pt x="530912" y="227383"/>
                      <a:pt x="433993" y="138814"/>
                      <a:pt x="331710" y="54312"/>
                    </a:cubicBezTo>
                    <a:close/>
                    <a:moveTo>
                      <a:pt x="1343571" y="2715681"/>
                    </a:moveTo>
                    <a:lnTo>
                      <a:pt x="1343571" y="2748093"/>
                    </a:lnTo>
                    <a:cubicBezTo>
                      <a:pt x="1208128" y="3070529"/>
                      <a:pt x="966826" y="3332961"/>
                      <a:pt x="648719" y="3518917"/>
                    </a:cubicBezTo>
                    <a:lnTo>
                      <a:pt x="630636" y="3514875"/>
                    </a:lnTo>
                    <a:cubicBezTo>
                      <a:pt x="961136" y="3324540"/>
                      <a:pt x="1209591" y="3052060"/>
                      <a:pt x="1343571" y="2715681"/>
                    </a:cubicBezTo>
                  </a:path>
                </a:pathLst>
              </a:custGeom>
              <a:solidFill>
                <a:srgbClr val="FFFFFF"/>
              </a:solidFill>
              <a:ln w="4061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A792AD67-4DE8-E9B1-B3F8-A2C8476FCADB}"/>
                  </a:ext>
                </a:extLst>
              </p:cNvPr>
              <p:cNvSpPr/>
              <p:nvPr/>
            </p:nvSpPr>
            <p:spPr>
              <a:xfrm>
                <a:off x="7349577" y="907276"/>
                <a:ext cx="1343459" cy="3283487"/>
              </a:xfrm>
              <a:custGeom>
                <a:avLst/>
                <a:gdLst>
                  <a:gd name="csX0" fmla="*/ 112 w 1343459"/>
                  <a:gd name="csY0" fmla="*/ 1 h 3283487"/>
                  <a:gd name="csX1" fmla="*/ 1343571 w 1343459"/>
                  <a:gd name="csY1" fmla="*/ 301464 h 3283487"/>
                  <a:gd name="csX2" fmla="*/ 1343571 w 1343459"/>
                  <a:gd name="csY2" fmla="*/ 312827 h 3283487"/>
                  <a:gd name="csX3" fmla="*/ 112 w 1343459"/>
                  <a:gd name="csY3" fmla="*/ 11369 h 3283487"/>
                  <a:gd name="csX4" fmla="*/ 112 w 1343459"/>
                  <a:gd name="csY4" fmla="*/ 495115 h 3283487"/>
                  <a:gd name="csX5" fmla="*/ 112 w 1343459"/>
                  <a:gd name="csY5" fmla="*/ 506486 h 3283487"/>
                  <a:gd name="csX6" fmla="*/ 1343571 w 1343459"/>
                  <a:gd name="csY6" fmla="*/ 807941 h 3283487"/>
                  <a:gd name="csX7" fmla="*/ 1343571 w 1343459"/>
                  <a:gd name="csY7" fmla="*/ 796578 h 3283487"/>
                  <a:gd name="csX8" fmla="*/ 112 w 1343459"/>
                  <a:gd name="csY8" fmla="*/ 990204 h 3283487"/>
                  <a:gd name="csX9" fmla="*/ 112 w 1343459"/>
                  <a:gd name="csY9" fmla="*/ 1001575 h 3283487"/>
                  <a:gd name="csX10" fmla="*/ 1343571 w 1343459"/>
                  <a:gd name="csY10" fmla="*/ 1303055 h 3283487"/>
                  <a:gd name="csX11" fmla="*/ 1343571 w 1343459"/>
                  <a:gd name="csY11" fmla="*/ 1291688 h 3283487"/>
                  <a:gd name="csX12" fmla="*/ 112 w 1343459"/>
                  <a:gd name="csY12" fmla="*/ 1485318 h 3283487"/>
                  <a:gd name="csX13" fmla="*/ 112 w 1343459"/>
                  <a:gd name="csY13" fmla="*/ 1496689 h 3283487"/>
                  <a:gd name="csX14" fmla="*/ 1343571 w 1343459"/>
                  <a:gd name="csY14" fmla="*/ 1798152 h 3283487"/>
                  <a:gd name="csX15" fmla="*/ 1343571 w 1343459"/>
                  <a:gd name="csY15" fmla="*/ 1786801 h 3283487"/>
                  <a:gd name="csX16" fmla="*/ 112 w 1343459"/>
                  <a:gd name="csY16" fmla="*/ 1980432 h 3283487"/>
                  <a:gd name="csX17" fmla="*/ 112 w 1343459"/>
                  <a:gd name="csY17" fmla="*/ 1991803 h 3283487"/>
                  <a:gd name="csX18" fmla="*/ 1343571 w 1343459"/>
                  <a:gd name="csY18" fmla="*/ 2293266 h 3283487"/>
                  <a:gd name="csX19" fmla="*/ 1343571 w 1343459"/>
                  <a:gd name="csY19" fmla="*/ 2281895 h 3283487"/>
                  <a:gd name="csX20" fmla="*/ 112 w 1343459"/>
                  <a:gd name="csY20" fmla="*/ 2475545 h 3283487"/>
                  <a:gd name="csX21" fmla="*/ 112 w 1343459"/>
                  <a:gd name="csY21" fmla="*/ 2486912 h 3283487"/>
                  <a:gd name="csX22" fmla="*/ 1343571 w 1343459"/>
                  <a:gd name="csY22" fmla="*/ 2788375 h 3283487"/>
                  <a:gd name="csX23" fmla="*/ 1343571 w 1343459"/>
                  <a:gd name="csY23" fmla="*/ 2777004 h 3283487"/>
                  <a:gd name="csX24" fmla="*/ 112 w 1343459"/>
                  <a:gd name="csY24" fmla="*/ 2970655 h 3283487"/>
                  <a:gd name="csX25" fmla="*/ 112 w 1343459"/>
                  <a:gd name="csY25" fmla="*/ 2982006 h 3283487"/>
                  <a:gd name="csX26" fmla="*/ 1343571 w 1343459"/>
                  <a:gd name="csY26" fmla="*/ 3283489 h 3283487"/>
                  <a:gd name="csX27" fmla="*/ 1343571 w 1343459"/>
                  <a:gd name="csY27" fmla="*/ 3272118 h 3283487"/>
                  <a:gd name="csX28" fmla="*/ 112 w 1343459"/>
                  <a:gd name="csY28" fmla="*/ 2970655 h 3283487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</a:cxnLst>
                <a:rect l="l" t="t" r="r" b="b"/>
                <a:pathLst>
                  <a:path w="1343459" h="3283487">
                    <a:moveTo>
                      <a:pt x="112" y="1"/>
                    </a:moveTo>
                    <a:lnTo>
                      <a:pt x="1343571" y="301464"/>
                    </a:lnTo>
                    <a:lnTo>
                      <a:pt x="1343571" y="312827"/>
                    </a:lnTo>
                    <a:lnTo>
                      <a:pt x="112" y="11369"/>
                    </a:lnTo>
                    <a:close/>
                    <a:moveTo>
                      <a:pt x="112" y="495115"/>
                    </a:moveTo>
                    <a:lnTo>
                      <a:pt x="112" y="506486"/>
                    </a:lnTo>
                    <a:lnTo>
                      <a:pt x="1343571" y="807941"/>
                    </a:lnTo>
                    <a:lnTo>
                      <a:pt x="1343571" y="796578"/>
                    </a:lnTo>
                    <a:close/>
                    <a:moveTo>
                      <a:pt x="112" y="990204"/>
                    </a:moveTo>
                    <a:lnTo>
                      <a:pt x="112" y="1001575"/>
                    </a:lnTo>
                    <a:lnTo>
                      <a:pt x="1343571" y="1303055"/>
                    </a:lnTo>
                    <a:lnTo>
                      <a:pt x="1343571" y="1291688"/>
                    </a:lnTo>
                    <a:close/>
                    <a:moveTo>
                      <a:pt x="112" y="1485318"/>
                    </a:moveTo>
                    <a:lnTo>
                      <a:pt x="112" y="1496689"/>
                    </a:lnTo>
                    <a:lnTo>
                      <a:pt x="1343571" y="1798152"/>
                    </a:lnTo>
                    <a:lnTo>
                      <a:pt x="1343571" y="1786801"/>
                    </a:lnTo>
                    <a:close/>
                    <a:moveTo>
                      <a:pt x="112" y="1980432"/>
                    </a:moveTo>
                    <a:lnTo>
                      <a:pt x="112" y="1991803"/>
                    </a:lnTo>
                    <a:lnTo>
                      <a:pt x="1343571" y="2293266"/>
                    </a:lnTo>
                    <a:lnTo>
                      <a:pt x="1343571" y="2281895"/>
                    </a:lnTo>
                    <a:close/>
                    <a:moveTo>
                      <a:pt x="112" y="2475545"/>
                    </a:moveTo>
                    <a:lnTo>
                      <a:pt x="112" y="2486912"/>
                    </a:lnTo>
                    <a:lnTo>
                      <a:pt x="1343571" y="2788375"/>
                    </a:lnTo>
                    <a:lnTo>
                      <a:pt x="1343571" y="2777004"/>
                    </a:lnTo>
                    <a:close/>
                    <a:moveTo>
                      <a:pt x="112" y="2970655"/>
                    </a:moveTo>
                    <a:lnTo>
                      <a:pt x="112" y="2982006"/>
                    </a:lnTo>
                    <a:lnTo>
                      <a:pt x="1343571" y="3283489"/>
                    </a:lnTo>
                    <a:lnTo>
                      <a:pt x="1343571" y="3272118"/>
                    </a:lnTo>
                    <a:lnTo>
                      <a:pt x="112" y="2970655"/>
                    </a:lnTo>
                  </a:path>
                </a:pathLst>
              </a:custGeom>
              <a:solidFill>
                <a:srgbClr val="FFFFFF"/>
              </a:solidFill>
              <a:ln w="4061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517C40E7-EF10-1765-7FD4-4D60E4E26C49}"/>
                  </a:ext>
                </a:extLst>
              </p:cNvPr>
              <p:cNvSpPr/>
              <p:nvPr/>
            </p:nvSpPr>
            <p:spPr>
              <a:xfrm>
                <a:off x="7349577" y="1312012"/>
                <a:ext cx="987140" cy="2672489"/>
              </a:xfrm>
              <a:custGeom>
                <a:avLst/>
                <a:gdLst>
                  <a:gd name="csX0" fmla="*/ 112 w 987140"/>
                  <a:gd name="csY0" fmla="*/ 48 h 2672489"/>
                  <a:gd name="csX1" fmla="*/ 112 w 987140"/>
                  <a:gd name="csY1" fmla="*/ 1312054 h 2672489"/>
                  <a:gd name="csX2" fmla="*/ 56759 w 987140"/>
                  <a:gd name="csY2" fmla="*/ 1320345 h 2672489"/>
                  <a:gd name="csX3" fmla="*/ 73014 w 987140"/>
                  <a:gd name="csY3" fmla="*/ 1317289 h 2672489"/>
                  <a:gd name="csX4" fmla="*/ 103736 w 987140"/>
                  <a:gd name="csY4" fmla="*/ 1264691 h 2672489"/>
                  <a:gd name="csX5" fmla="*/ 76225 w 987140"/>
                  <a:gd name="csY5" fmla="*/ 1219439 h 2672489"/>
                  <a:gd name="csX6" fmla="*/ 29370 w 987140"/>
                  <a:gd name="csY6" fmla="*/ 1145978 h 2672489"/>
                  <a:gd name="csX7" fmla="*/ 24697 w 987140"/>
                  <a:gd name="csY7" fmla="*/ 1132696 h 2672489"/>
                  <a:gd name="csX8" fmla="*/ 56272 w 987140"/>
                  <a:gd name="csY8" fmla="*/ 1094456 h 2672489"/>
                  <a:gd name="csX9" fmla="*/ 72730 w 987140"/>
                  <a:gd name="csY9" fmla="*/ 1100811 h 2672489"/>
                  <a:gd name="csX10" fmla="*/ 85693 w 987140"/>
                  <a:gd name="csY10" fmla="*/ 1119414 h 2672489"/>
                  <a:gd name="csX11" fmla="*/ 108165 w 987140"/>
                  <a:gd name="csY11" fmla="*/ 1111078 h 2672489"/>
                  <a:gd name="csX12" fmla="*/ 119544 w 987140"/>
                  <a:gd name="csY12" fmla="*/ 1102792 h 2672489"/>
                  <a:gd name="csX13" fmla="*/ 154654 w 987140"/>
                  <a:gd name="csY13" fmla="*/ 1114597 h 2672489"/>
                  <a:gd name="csX14" fmla="*/ 186229 w 987140"/>
                  <a:gd name="csY14" fmla="*/ 1104618 h 2672489"/>
                  <a:gd name="csX15" fmla="*/ 201752 w 987140"/>
                  <a:gd name="csY15" fmla="*/ 1072887 h 2672489"/>
                  <a:gd name="csX16" fmla="*/ 204719 w 987140"/>
                  <a:gd name="csY16" fmla="*/ 1043884 h 2672489"/>
                  <a:gd name="csX17" fmla="*/ 206832 w 987140"/>
                  <a:gd name="csY17" fmla="*/ 1034384 h 2672489"/>
                  <a:gd name="csX18" fmla="*/ 246088 w 987140"/>
                  <a:gd name="csY18" fmla="*/ 969737 h 2672489"/>
                  <a:gd name="csX19" fmla="*/ 245721 w 987140"/>
                  <a:gd name="csY19" fmla="*/ 962173 h 2672489"/>
                  <a:gd name="csX20" fmla="*/ 202565 w 987140"/>
                  <a:gd name="csY20" fmla="*/ 892759 h 2672489"/>
                  <a:gd name="csX21" fmla="*/ 189277 w 987140"/>
                  <a:gd name="csY21" fmla="*/ 886801 h 2672489"/>
                  <a:gd name="csX22" fmla="*/ 155142 w 987140"/>
                  <a:gd name="csY22" fmla="*/ 850229 h 2672489"/>
                  <a:gd name="csX23" fmla="*/ 168796 w 987140"/>
                  <a:gd name="csY23" fmla="*/ 828506 h 2672489"/>
                  <a:gd name="csX24" fmla="*/ 177777 w 987140"/>
                  <a:gd name="csY24" fmla="*/ 807533 h 2672489"/>
                  <a:gd name="csX25" fmla="*/ 157824 w 987140"/>
                  <a:gd name="csY25" fmla="*/ 794734 h 2672489"/>
                  <a:gd name="csX26" fmla="*/ 144576 w 987140"/>
                  <a:gd name="csY26" fmla="*/ 788574 h 2672489"/>
                  <a:gd name="csX27" fmla="*/ 117349 w 987140"/>
                  <a:gd name="csY27" fmla="*/ 789702 h 2672489"/>
                  <a:gd name="csX28" fmla="*/ 94674 w 987140"/>
                  <a:gd name="csY28" fmla="*/ 767666 h 2672489"/>
                  <a:gd name="csX29" fmla="*/ 103858 w 987140"/>
                  <a:gd name="csY29" fmla="*/ 750297 h 2672489"/>
                  <a:gd name="csX30" fmla="*/ 124664 w 987140"/>
                  <a:gd name="csY30" fmla="*/ 740310 h 2672489"/>
                  <a:gd name="csX31" fmla="*/ 154654 w 987140"/>
                  <a:gd name="csY31" fmla="*/ 747725 h 2672489"/>
                  <a:gd name="csX32" fmla="*/ 157783 w 987140"/>
                  <a:gd name="csY32" fmla="*/ 753572 h 2672489"/>
                  <a:gd name="csX33" fmla="*/ 165911 w 987140"/>
                  <a:gd name="csY33" fmla="*/ 759988 h 2672489"/>
                  <a:gd name="csX34" fmla="*/ 209839 w 987140"/>
                  <a:gd name="csY34" fmla="*/ 723997 h 2672489"/>
                  <a:gd name="csX35" fmla="*/ 264943 w 987140"/>
                  <a:gd name="csY35" fmla="*/ 795042 h 2672489"/>
                  <a:gd name="csX36" fmla="*/ 251167 w 987140"/>
                  <a:gd name="csY36" fmla="*/ 886136 h 2672489"/>
                  <a:gd name="csX37" fmla="*/ 268072 w 987140"/>
                  <a:gd name="csY37" fmla="*/ 896650 h 2672489"/>
                  <a:gd name="csX38" fmla="*/ 308465 w 987140"/>
                  <a:gd name="csY38" fmla="*/ 843744 h 2672489"/>
                  <a:gd name="csX39" fmla="*/ 319153 w 987140"/>
                  <a:gd name="csY39" fmla="*/ 779889 h 2672489"/>
                  <a:gd name="csX40" fmla="*/ 319803 w 987140"/>
                  <a:gd name="csY40" fmla="*/ 715706 h 2672489"/>
                  <a:gd name="csX41" fmla="*/ 304727 w 987140"/>
                  <a:gd name="csY41" fmla="*/ 654558 h 2672489"/>
                  <a:gd name="csX42" fmla="*/ 296234 w 987140"/>
                  <a:gd name="csY42" fmla="*/ 610994 h 2672489"/>
                  <a:gd name="csX43" fmla="*/ 294852 w 987140"/>
                  <a:gd name="csY43" fmla="*/ 594132 h 2672489"/>
                  <a:gd name="csX44" fmla="*/ 293836 w 987140"/>
                  <a:gd name="csY44" fmla="*/ 591997 h 2672489"/>
                  <a:gd name="csX45" fmla="*/ 295462 w 987140"/>
                  <a:gd name="csY45" fmla="*/ 590504 h 2672489"/>
                  <a:gd name="csX46" fmla="*/ 282092 w 987140"/>
                  <a:gd name="csY46" fmla="*/ 516337 h 2672489"/>
                  <a:gd name="csX47" fmla="*/ 233327 w 987140"/>
                  <a:gd name="csY47" fmla="*/ 499009 h 2672489"/>
                  <a:gd name="csX48" fmla="*/ 194153 w 987140"/>
                  <a:gd name="csY48" fmla="*/ 464819 h 2672489"/>
                  <a:gd name="csX49" fmla="*/ 168959 w 987140"/>
                  <a:gd name="csY49" fmla="*/ 468581 h 2672489"/>
                  <a:gd name="csX50" fmla="*/ 149737 w 987140"/>
                  <a:gd name="csY50" fmla="*/ 446391 h 2672489"/>
                  <a:gd name="csX51" fmla="*/ 124095 w 987140"/>
                  <a:gd name="csY51" fmla="*/ 446505 h 2672489"/>
                  <a:gd name="csX52" fmla="*/ 134539 w 987140"/>
                  <a:gd name="csY52" fmla="*/ 431591 h 2672489"/>
                  <a:gd name="csX53" fmla="*/ 136977 w 987140"/>
                  <a:gd name="csY53" fmla="*/ 411670 h 2672489"/>
                  <a:gd name="csX54" fmla="*/ 144454 w 987140"/>
                  <a:gd name="csY54" fmla="*/ 399666 h 2672489"/>
                  <a:gd name="csX55" fmla="*/ 156401 w 987140"/>
                  <a:gd name="csY55" fmla="*/ 376753 h 2672489"/>
                  <a:gd name="csX56" fmla="*/ 164895 w 987140"/>
                  <a:gd name="csY56" fmla="*/ 363869 h 2672489"/>
                  <a:gd name="csX57" fmla="*/ 252061 w 987140"/>
                  <a:gd name="csY57" fmla="*/ 424599 h 2672489"/>
                  <a:gd name="csX58" fmla="*/ 280548 w 987140"/>
                  <a:gd name="csY58" fmla="*/ 429461 h 2672489"/>
                  <a:gd name="csX59" fmla="*/ 315983 w 987140"/>
                  <a:gd name="csY59" fmla="*/ 438433 h 2672489"/>
                  <a:gd name="csX60" fmla="*/ 344754 w 987140"/>
                  <a:gd name="csY60" fmla="*/ 447032 h 2672489"/>
                  <a:gd name="csX61" fmla="*/ 338415 w 987140"/>
                  <a:gd name="csY61" fmla="*/ 425260 h 2672489"/>
                  <a:gd name="csX62" fmla="*/ 475158 w 987140"/>
                  <a:gd name="csY62" fmla="*/ 400149 h 2672489"/>
                  <a:gd name="csX63" fmla="*/ 490722 w 987140"/>
                  <a:gd name="csY63" fmla="*/ 384229 h 2672489"/>
                  <a:gd name="csX64" fmla="*/ 494623 w 987140"/>
                  <a:gd name="csY64" fmla="*/ 364068 h 2672489"/>
                  <a:gd name="csX65" fmla="*/ 513357 w 987140"/>
                  <a:gd name="csY65" fmla="*/ 401009 h 2672489"/>
                  <a:gd name="csX66" fmla="*/ 540096 w 987140"/>
                  <a:gd name="csY66" fmla="*/ 430057 h 2672489"/>
                  <a:gd name="csX67" fmla="*/ 528474 w 987140"/>
                  <a:gd name="csY67" fmla="*/ 444127 h 2672489"/>
                  <a:gd name="csX68" fmla="*/ 501938 w 987140"/>
                  <a:gd name="csY68" fmla="*/ 472274 h 2672489"/>
                  <a:gd name="csX69" fmla="*/ 459798 w 987140"/>
                  <a:gd name="csY69" fmla="*/ 506991 h 2672489"/>
                  <a:gd name="csX70" fmla="*/ 444355 w 987140"/>
                  <a:gd name="csY70" fmla="*/ 572628 h 2672489"/>
                  <a:gd name="csX71" fmla="*/ 435375 w 987140"/>
                  <a:gd name="csY71" fmla="*/ 617706 h 2672489"/>
                  <a:gd name="csX72" fmla="*/ 464267 w 987140"/>
                  <a:gd name="csY72" fmla="*/ 607962 h 2672489"/>
                  <a:gd name="csX73" fmla="*/ 505351 w 987140"/>
                  <a:gd name="csY73" fmla="*/ 577619 h 2672489"/>
                  <a:gd name="csX74" fmla="*/ 530709 w 987140"/>
                  <a:gd name="csY74" fmla="*/ 531287 h 2672489"/>
                  <a:gd name="csX75" fmla="*/ 553507 w 987140"/>
                  <a:gd name="csY75" fmla="*/ 485508 h 2672489"/>
                  <a:gd name="csX76" fmla="*/ 575572 w 987140"/>
                  <a:gd name="csY76" fmla="*/ 456727 h 2672489"/>
                  <a:gd name="csX77" fmla="*/ 563991 w 987140"/>
                  <a:gd name="csY77" fmla="*/ 414376 h 2672489"/>
                  <a:gd name="csX78" fmla="*/ 563991 w 987140"/>
                  <a:gd name="csY78" fmla="*/ 413963 h 2672489"/>
                  <a:gd name="csX79" fmla="*/ 564032 w 987140"/>
                  <a:gd name="csY79" fmla="*/ 413938 h 2672489"/>
                  <a:gd name="csX80" fmla="*/ 588983 w 987140"/>
                  <a:gd name="csY80" fmla="*/ 415326 h 2672489"/>
                  <a:gd name="csX81" fmla="*/ 603327 w 987140"/>
                  <a:gd name="csY81" fmla="*/ 412571 h 2672489"/>
                  <a:gd name="csX82" fmla="*/ 604140 w 987140"/>
                  <a:gd name="csY82" fmla="*/ 410505 h 2672489"/>
                  <a:gd name="csX83" fmla="*/ 626572 w 987140"/>
                  <a:gd name="csY83" fmla="*/ 430560 h 2672489"/>
                  <a:gd name="csX84" fmla="*/ 718574 w 987140"/>
                  <a:gd name="csY84" fmla="*/ 399491 h 2672489"/>
                  <a:gd name="csX85" fmla="*/ 816265 w 987140"/>
                  <a:gd name="csY85" fmla="*/ 404130 h 2672489"/>
                  <a:gd name="csX86" fmla="*/ 864177 w 987140"/>
                  <a:gd name="csY86" fmla="*/ 387642 h 2672489"/>
                  <a:gd name="csX87" fmla="*/ 704676 w 987140"/>
                  <a:gd name="csY87" fmla="*/ 289041 h 2672489"/>
                  <a:gd name="csX88" fmla="*/ 604669 w 987140"/>
                  <a:gd name="csY88" fmla="*/ 257598 h 2672489"/>
                  <a:gd name="csX89" fmla="*/ 519615 w 987140"/>
                  <a:gd name="csY89" fmla="*/ 244426 h 2672489"/>
                  <a:gd name="csX90" fmla="*/ 450817 w 987140"/>
                  <a:gd name="csY90" fmla="*/ 194868 h 2672489"/>
                  <a:gd name="csX91" fmla="*/ 351540 w 987140"/>
                  <a:gd name="csY91" fmla="*/ 196276 h 2672489"/>
                  <a:gd name="csX92" fmla="*/ 335164 w 987140"/>
                  <a:gd name="csY92" fmla="*/ 187104 h 2672489"/>
                  <a:gd name="csX93" fmla="*/ 334392 w 987140"/>
                  <a:gd name="csY93" fmla="*/ 184337 h 2672489"/>
                  <a:gd name="csX94" fmla="*/ 319194 w 987140"/>
                  <a:gd name="csY94" fmla="*/ 181894 h 2672489"/>
                  <a:gd name="csX95" fmla="*/ 247225 w 987140"/>
                  <a:gd name="csY95" fmla="*/ 157220 h 2672489"/>
                  <a:gd name="csX96" fmla="*/ 213740 w 987140"/>
                  <a:gd name="csY96" fmla="*/ 152850 h 2672489"/>
                  <a:gd name="csX97" fmla="*/ 204882 w 987140"/>
                  <a:gd name="csY97" fmla="*/ 155309 h 2672489"/>
                  <a:gd name="csX98" fmla="*/ 107149 w 987140"/>
                  <a:gd name="csY98" fmla="*/ 113928 h 2672489"/>
                  <a:gd name="csX99" fmla="*/ 75900 w 987140"/>
                  <a:gd name="csY99" fmla="*/ 121715 h 2672489"/>
                  <a:gd name="csX100" fmla="*/ 71836 w 987140"/>
                  <a:gd name="csY100" fmla="*/ 120746 h 2672489"/>
                  <a:gd name="csX101" fmla="*/ 88375 w 987140"/>
                  <a:gd name="csY101" fmla="*/ 39717 h 2672489"/>
                  <a:gd name="csX102" fmla="*/ 86912 w 987140"/>
                  <a:gd name="csY102" fmla="*/ 39104 h 2672489"/>
                  <a:gd name="csX103" fmla="*/ 74518 w 987140"/>
                  <a:gd name="csY103" fmla="*/ 26588 h 2672489"/>
                  <a:gd name="csX104" fmla="*/ 40627 w 987140"/>
                  <a:gd name="csY104" fmla="*/ 11306 h 2672489"/>
                  <a:gd name="csX105" fmla="*/ 6491 w 987140"/>
                  <a:gd name="csY105" fmla="*/ 556 h 2672489"/>
                  <a:gd name="csX106" fmla="*/ 112 w 987140"/>
                  <a:gd name="csY106" fmla="*/ 48 h 2672489"/>
                  <a:gd name="csX107" fmla="*/ 112 w 987140"/>
                  <a:gd name="csY107" fmla="*/ 1376680 h 2672489"/>
                  <a:gd name="csX108" fmla="*/ 112 w 987140"/>
                  <a:gd name="csY108" fmla="*/ 1451857 h 2672489"/>
                  <a:gd name="csX109" fmla="*/ 35100 w 987140"/>
                  <a:gd name="csY109" fmla="*/ 1464632 h 2672489"/>
                  <a:gd name="csX110" fmla="*/ 35100 w 987140"/>
                  <a:gd name="csY110" fmla="*/ 1434468 h 2672489"/>
                  <a:gd name="csX111" fmla="*/ 31158 w 987140"/>
                  <a:gd name="csY111" fmla="*/ 1408033 h 2672489"/>
                  <a:gd name="csX112" fmla="*/ 112 w 987140"/>
                  <a:gd name="csY112" fmla="*/ 1376680 h 2672489"/>
                  <a:gd name="csX113" fmla="*/ 112 w 987140"/>
                  <a:gd name="csY113" fmla="*/ 1472720 h 2672489"/>
                  <a:gd name="csX114" fmla="*/ 7020 w 987140"/>
                  <a:gd name="csY114" fmla="*/ 1505859 h 2672489"/>
                  <a:gd name="csX115" fmla="*/ 112 w 987140"/>
                  <a:gd name="csY115" fmla="*/ 1507819 h 2672489"/>
                  <a:gd name="csX116" fmla="*/ 112 w 987140"/>
                  <a:gd name="csY116" fmla="*/ 1516588 h 2672489"/>
                  <a:gd name="csX117" fmla="*/ 112 w 987140"/>
                  <a:gd name="csY117" fmla="*/ 1620485 h 2672489"/>
                  <a:gd name="csX118" fmla="*/ 10352 w 987140"/>
                  <a:gd name="csY118" fmla="*/ 1622684 h 2672489"/>
                  <a:gd name="csX119" fmla="*/ 26526 w 987140"/>
                  <a:gd name="csY119" fmla="*/ 1584051 h 2672489"/>
                  <a:gd name="csX120" fmla="*/ 112 w 987140"/>
                  <a:gd name="csY120" fmla="*/ 1516588 h 2672489"/>
                  <a:gd name="csX121" fmla="*/ 341950 w 987140"/>
                  <a:gd name="csY121" fmla="*/ 1525630 h 2672489"/>
                  <a:gd name="csX122" fmla="*/ 337277 w 987140"/>
                  <a:gd name="csY122" fmla="*/ 1527671 h 2672489"/>
                  <a:gd name="csX123" fmla="*/ 358733 w 987140"/>
                  <a:gd name="csY123" fmla="*/ 1544009 h 2672489"/>
                  <a:gd name="csX124" fmla="*/ 307531 w 987140"/>
                  <a:gd name="csY124" fmla="*/ 1546473 h 2672489"/>
                  <a:gd name="csX125" fmla="*/ 260757 w 987140"/>
                  <a:gd name="csY125" fmla="*/ 1546911 h 2672489"/>
                  <a:gd name="csX126" fmla="*/ 266447 w 987140"/>
                  <a:gd name="csY126" fmla="*/ 1589241 h 2672489"/>
                  <a:gd name="csX127" fmla="*/ 254012 w 987140"/>
                  <a:gd name="csY127" fmla="*/ 1622595 h 2672489"/>
                  <a:gd name="csX128" fmla="*/ 235278 w 987140"/>
                  <a:gd name="csY128" fmla="*/ 1619296 h 2672489"/>
                  <a:gd name="csX129" fmla="*/ 246250 w 987140"/>
                  <a:gd name="csY129" fmla="*/ 1570351 h 2672489"/>
                  <a:gd name="csX130" fmla="*/ 258563 w 987140"/>
                  <a:gd name="csY130" fmla="*/ 1538709 h 2672489"/>
                  <a:gd name="csX131" fmla="*/ 269169 w 987140"/>
                  <a:gd name="csY131" fmla="*/ 1515424 h 2672489"/>
                  <a:gd name="csX132" fmla="*/ 314561 w 987140"/>
                  <a:gd name="csY132" fmla="*/ 1525273 h 2672489"/>
                  <a:gd name="csX133" fmla="*/ 340528 w 987140"/>
                  <a:gd name="csY133" fmla="*/ 1526287 h 2672489"/>
                  <a:gd name="csX134" fmla="*/ 330084 w 987140"/>
                  <a:gd name="csY134" fmla="*/ 934996 h 2672489"/>
                  <a:gd name="csX135" fmla="*/ 347030 w 987140"/>
                  <a:gd name="csY135" fmla="*/ 918747 h 2672489"/>
                  <a:gd name="csX136" fmla="*/ 344510 w 987140"/>
                  <a:gd name="csY136" fmla="*/ 905732 h 2672489"/>
                  <a:gd name="csX137" fmla="*/ 346705 w 987140"/>
                  <a:gd name="csY137" fmla="*/ 886574 h 2672489"/>
                  <a:gd name="csX138" fmla="*/ 394494 w 987140"/>
                  <a:gd name="csY138" fmla="*/ 883782 h 2672489"/>
                  <a:gd name="csX139" fmla="*/ 381612 w 987140"/>
                  <a:gd name="csY139" fmla="*/ 838911 h 2672489"/>
                  <a:gd name="csX140" fmla="*/ 397338 w 987140"/>
                  <a:gd name="csY140" fmla="*/ 832881 h 2672489"/>
                  <a:gd name="csX141" fmla="*/ 423468 w 987140"/>
                  <a:gd name="csY141" fmla="*/ 817622 h 2672489"/>
                  <a:gd name="csX142" fmla="*/ 445534 w 987140"/>
                  <a:gd name="csY142" fmla="*/ 857968 h 2672489"/>
                  <a:gd name="csX143" fmla="*/ 451467 w 987140"/>
                  <a:gd name="csY143" fmla="*/ 918662 h 2672489"/>
                  <a:gd name="csX144" fmla="*/ 400142 w 987140"/>
                  <a:gd name="csY144" fmla="*/ 931372 h 2672489"/>
                  <a:gd name="csX145" fmla="*/ 386407 w 987140"/>
                  <a:gd name="csY145" fmla="*/ 925918 h 2672489"/>
                  <a:gd name="csX146" fmla="*/ 363163 w 987140"/>
                  <a:gd name="csY146" fmla="*/ 938628 h 2672489"/>
                  <a:gd name="csX147" fmla="*/ 349468 w 987140"/>
                  <a:gd name="csY147" fmla="*/ 970443 h 2672489"/>
                  <a:gd name="csX148" fmla="*/ 341909 w 987140"/>
                  <a:gd name="csY148" fmla="*/ 971783 h 2672489"/>
                  <a:gd name="csX149" fmla="*/ 334635 w 987140"/>
                  <a:gd name="csY149" fmla="*/ 968727 h 2672489"/>
                  <a:gd name="csX150" fmla="*/ 321347 w 987140"/>
                  <a:gd name="csY150" fmla="*/ 978775 h 2672489"/>
                  <a:gd name="csX151" fmla="*/ 309685 w 987140"/>
                  <a:gd name="csY151" fmla="*/ 978357 h 2672489"/>
                  <a:gd name="csX152" fmla="*/ 309196 w 987140"/>
                  <a:gd name="csY152" fmla="*/ 965890 h 2672489"/>
                  <a:gd name="csX153" fmla="*/ 319844 w 987140"/>
                  <a:gd name="csY153" fmla="*/ 958172 h 2672489"/>
                  <a:gd name="csX154" fmla="*/ 319722 w 987140"/>
                  <a:gd name="csY154" fmla="*/ 954743 h 2672489"/>
                  <a:gd name="csX155" fmla="*/ 330084 w 987140"/>
                  <a:gd name="csY155" fmla="*/ 934996 h 2672489"/>
                  <a:gd name="csX156" fmla="*/ 413797 w 987140"/>
                  <a:gd name="csY156" fmla="*/ 752651 h 2672489"/>
                  <a:gd name="csX157" fmla="*/ 432449 w 987140"/>
                  <a:gd name="csY157" fmla="*/ 784025 h 2672489"/>
                  <a:gd name="csX158" fmla="*/ 423875 w 987140"/>
                  <a:gd name="csY158" fmla="*/ 794422 h 2672489"/>
                  <a:gd name="csX159" fmla="*/ 419607 w 987140"/>
                  <a:gd name="csY159" fmla="*/ 795550 h 2672489"/>
                  <a:gd name="csX160" fmla="*/ 394453 w 987140"/>
                  <a:gd name="csY160" fmla="*/ 774305 h 2672489"/>
                  <a:gd name="csX161" fmla="*/ 385716 w 987140"/>
                  <a:gd name="csY161" fmla="*/ 737429 h 2672489"/>
                  <a:gd name="csX162" fmla="*/ 362756 w 987140"/>
                  <a:gd name="csY162" fmla="*/ 658364 h 2672489"/>
                  <a:gd name="csX163" fmla="*/ 326427 w 987140"/>
                  <a:gd name="csY163" fmla="*/ 553676 h 2672489"/>
                  <a:gd name="csX164" fmla="*/ 328174 w 987140"/>
                  <a:gd name="csY164" fmla="*/ 545118 h 2672489"/>
                  <a:gd name="csX165" fmla="*/ 338009 w 987140"/>
                  <a:gd name="csY165" fmla="*/ 548681 h 2672489"/>
                  <a:gd name="csX166" fmla="*/ 353857 w 987140"/>
                  <a:gd name="csY166" fmla="*/ 584612 h 2672489"/>
                  <a:gd name="csX167" fmla="*/ 368689 w 987140"/>
                  <a:gd name="csY167" fmla="*/ 613242 h 2672489"/>
                  <a:gd name="csX168" fmla="*/ 375841 w 987140"/>
                  <a:gd name="csY168" fmla="*/ 625708 h 2672489"/>
                  <a:gd name="csX169" fmla="*/ 389943 w 987140"/>
                  <a:gd name="csY169" fmla="*/ 650512 h 2672489"/>
                  <a:gd name="csX170" fmla="*/ 395266 w 987140"/>
                  <a:gd name="csY170" fmla="*/ 669289 h 2672489"/>
                  <a:gd name="csX171" fmla="*/ 389821 w 987140"/>
                  <a:gd name="csY171" fmla="*/ 695695 h 2672489"/>
                  <a:gd name="csX172" fmla="*/ 407173 w 987140"/>
                  <a:gd name="csY172" fmla="*/ 738707 h 2672489"/>
                  <a:gd name="csX173" fmla="*/ 413797 w 987140"/>
                  <a:gd name="csY173" fmla="*/ 752651 h 2672489"/>
                  <a:gd name="csX174" fmla="*/ 503523 w 987140"/>
                  <a:gd name="csY174" fmla="*/ 1647971 h 2672489"/>
                  <a:gd name="csX175" fmla="*/ 505067 w 987140"/>
                  <a:gd name="csY175" fmla="*/ 1656042 h 2672489"/>
                  <a:gd name="csX176" fmla="*/ 468535 w 987140"/>
                  <a:gd name="csY176" fmla="*/ 1603006 h 2672489"/>
                  <a:gd name="csX177" fmla="*/ 499825 w 987140"/>
                  <a:gd name="csY177" fmla="*/ 1614463 h 2672489"/>
                  <a:gd name="csX178" fmla="*/ 539649 w 987140"/>
                  <a:gd name="csY178" fmla="*/ 1651246 h 2672489"/>
                  <a:gd name="csX179" fmla="*/ 576223 w 987140"/>
                  <a:gd name="csY179" fmla="*/ 1651867 h 2672489"/>
                  <a:gd name="csX180" fmla="*/ 599548 w 987140"/>
                  <a:gd name="csY180" fmla="*/ 1658924 h 2672489"/>
                  <a:gd name="csX181" fmla="*/ 631042 w 987140"/>
                  <a:gd name="csY181" fmla="*/ 1683325 h 2672489"/>
                  <a:gd name="csX182" fmla="*/ 684114 w 987140"/>
                  <a:gd name="csY182" fmla="*/ 1706067 h 2672489"/>
                  <a:gd name="csX183" fmla="*/ 691469 w 987140"/>
                  <a:gd name="csY183" fmla="*/ 1737445 h 2672489"/>
                  <a:gd name="csX184" fmla="*/ 728693 w 987140"/>
                  <a:gd name="csY184" fmla="*/ 1803609 h 2672489"/>
                  <a:gd name="csX185" fmla="*/ 741534 w 987140"/>
                  <a:gd name="csY185" fmla="*/ 1839073 h 2672489"/>
                  <a:gd name="csX186" fmla="*/ 799523 w 987140"/>
                  <a:gd name="csY186" fmla="*/ 1896309 h 2672489"/>
                  <a:gd name="csX187" fmla="*/ 804806 w 987140"/>
                  <a:gd name="csY187" fmla="*/ 1928831 h 2672489"/>
                  <a:gd name="csX188" fmla="*/ 733610 w 987140"/>
                  <a:gd name="csY188" fmla="*/ 1881797 h 2672489"/>
                  <a:gd name="csX189" fmla="*/ 686714 w 987140"/>
                  <a:gd name="csY189" fmla="*/ 1837316 h 2672489"/>
                  <a:gd name="csX190" fmla="*/ 668306 w 987140"/>
                  <a:gd name="csY190" fmla="*/ 1796876 h 2672489"/>
                  <a:gd name="csX191" fmla="*/ 651726 w 987140"/>
                  <a:gd name="csY191" fmla="*/ 1826367 h 2672489"/>
                  <a:gd name="csX192" fmla="*/ 625231 w 987140"/>
                  <a:gd name="csY192" fmla="*/ 1820799 h 2672489"/>
                  <a:gd name="csX193" fmla="*/ 565250 w 987140"/>
                  <a:gd name="csY193" fmla="*/ 1783423 h 2672489"/>
                  <a:gd name="csX194" fmla="*/ 544851 w 987140"/>
                  <a:gd name="csY194" fmla="*/ 1717848 h 2672489"/>
                  <a:gd name="csX195" fmla="*/ 494298 w 987140"/>
                  <a:gd name="csY195" fmla="*/ 1684234 h 2672489"/>
                  <a:gd name="csX196" fmla="*/ 474102 w 987140"/>
                  <a:gd name="csY196" fmla="*/ 1670643 h 2672489"/>
                  <a:gd name="csX197" fmla="*/ 508481 w 987140"/>
                  <a:gd name="csY197" fmla="*/ 1675018 h 2672489"/>
                  <a:gd name="csX198" fmla="*/ 503523 w 987140"/>
                  <a:gd name="csY198" fmla="*/ 1647971 h 2672489"/>
                  <a:gd name="csX199" fmla="*/ 404166 w 987140"/>
                  <a:gd name="csY199" fmla="*/ 1632627 h 2672489"/>
                  <a:gd name="csX200" fmla="*/ 403353 w 987140"/>
                  <a:gd name="csY200" fmla="*/ 1634757 h 2672489"/>
                  <a:gd name="csX201" fmla="*/ 399695 w 987140"/>
                  <a:gd name="csY201" fmla="*/ 1642561 h 2672489"/>
                  <a:gd name="csX202" fmla="*/ 399533 w 987140"/>
                  <a:gd name="csY202" fmla="*/ 1659009 h 2672489"/>
                  <a:gd name="csX203" fmla="*/ 446468 w 987140"/>
                  <a:gd name="csY203" fmla="*/ 1662836 h 2672489"/>
                  <a:gd name="csX204" fmla="*/ 456221 w 987140"/>
                  <a:gd name="csY204" fmla="*/ 1639944 h 2672489"/>
                  <a:gd name="csX205" fmla="*/ 438991 w 987140"/>
                  <a:gd name="csY205" fmla="*/ 1639022 h 2672489"/>
                  <a:gd name="csX206" fmla="*/ 404166 w 987140"/>
                  <a:gd name="csY206" fmla="*/ 1635330 h 2672489"/>
                  <a:gd name="csX207" fmla="*/ 399533 w 987140"/>
                  <a:gd name="csY207" fmla="*/ 1545900 h 2672489"/>
                  <a:gd name="csX208" fmla="*/ 397216 w 987140"/>
                  <a:gd name="csY208" fmla="*/ 1546140 h 2672489"/>
                  <a:gd name="csX209" fmla="*/ 406157 w 987140"/>
                  <a:gd name="csY209" fmla="*/ 1529716 h 2672489"/>
                  <a:gd name="csX210" fmla="*/ 412008 w 987140"/>
                  <a:gd name="csY210" fmla="*/ 1556281 h 2672489"/>
                  <a:gd name="csX211" fmla="*/ 399126 w 987140"/>
                  <a:gd name="csY211" fmla="*/ 1592520 h 2672489"/>
                  <a:gd name="csX212" fmla="*/ 376898 w 987140"/>
                  <a:gd name="csY212" fmla="*/ 1589834 h 2672489"/>
                  <a:gd name="csX213" fmla="*/ 387992 w 987140"/>
                  <a:gd name="csY213" fmla="*/ 1572221 h 2672489"/>
                  <a:gd name="csX214" fmla="*/ 398964 w 987140"/>
                  <a:gd name="csY214" fmla="*/ 1549902 h 2672489"/>
                  <a:gd name="csX215" fmla="*/ 399533 w 987140"/>
                  <a:gd name="csY215" fmla="*/ 1545900 h 2672489"/>
                  <a:gd name="csX216" fmla="*/ 772906 w 987140"/>
                  <a:gd name="csY216" fmla="*/ 1796815 h 2672489"/>
                  <a:gd name="csX217" fmla="*/ 782984 w 987140"/>
                  <a:gd name="csY217" fmla="*/ 1797911 h 2672489"/>
                  <a:gd name="csX218" fmla="*/ 822646 w 987140"/>
                  <a:gd name="csY218" fmla="*/ 1805475 h 2672489"/>
                  <a:gd name="csX219" fmla="*/ 852432 w 987140"/>
                  <a:gd name="csY219" fmla="*/ 1753271 h 2672489"/>
                  <a:gd name="csX220" fmla="*/ 804684 w 987140"/>
                  <a:gd name="csY220" fmla="*/ 1729507 h 2672489"/>
                  <a:gd name="csX221" fmla="*/ 783349 w 987140"/>
                  <a:gd name="csY221" fmla="*/ 1778497 h 2672489"/>
                  <a:gd name="csX222" fmla="*/ 772906 w 987140"/>
                  <a:gd name="csY222" fmla="*/ 1796815 h 2672489"/>
                  <a:gd name="csX223" fmla="*/ 294405 w 987140"/>
                  <a:gd name="csY223" fmla="*/ 1587525 h 2672489"/>
                  <a:gd name="csX224" fmla="*/ 287943 w 987140"/>
                  <a:gd name="csY224" fmla="*/ 1595243 h 2672489"/>
                  <a:gd name="csX225" fmla="*/ 274655 w 987140"/>
                  <a:gd name="csY225" fmla="*/ 1617583 h 2672489"/>
                  <a:gd name="csX226" fmla="*/ 308628 w 987140"/>
                  <a:gd name="csY226" fmla="*/ 1647946 h 2672489"/>
                  <a:gd name="csX227" fmla="*/ 305093 w 987140"/>
                  <a:gd name="csY227" fmla="*/ 1611691 h 2672489"/>
                  <a:gd name="csX228" fmla="*/ 310985 w 987140"/>
                  <a:gd name="csY228" fmla="*/ 1580029 h 2672489"/>
                  <a:gd name="csX229" fmla="*/ 294405 w 987140"/>
                  <a:gd name="csY229" fmla="*/ 1587525 h 2672489"/>
                  <a:gd name="csX230" fmla="*/ 329393 w 987140"/>
                  <a:gd name="csY230" fmla="*/ 1377889 h 2672489"/>
                  <a:gd name="csX231" fmla="*/ 367470 w 987140"/>
                  <a:gd name="csY231" fmla="*/ 1388594 h 2672489"/>
                  <a:gd name="csX232" fmla="*/ 364951 w 987140"/>
                  <a:gd name="csY232" fmla="*/ 1397811 h 2672489"/>
                  <a:gd name="csX233" fmla="*/ 371290 w 987140"/>
                  <a:gd name="csY233" fmla="*/ 1414741 h 2672489"/>
                  <a:gd name="csX234" fmla="*/ 373607 w 987140"/>
                  <a:gd name="csY234" fmla="*/ 1464035 h 2672489"/>
                  <a:gd name="csX235" fmla="*/ 339674 w 987140"/>
                  <a:gd name="csY235" fmla="*/ 1426372 h 2672489"/>
                  <a:gd name="csX236" fmla="*/ 315577 w 987140"/>
                  <a:gd name="csY236" fmla="*/ 1394775 h 2672489"/>
                  <a:gd name="csX237" fmla="*/ 320616 w 987140"/>
                  <a:gd name="csY237" fmla="*/ 1389585 h 2672489"/>
                  <a:gd name="csX238" fmla="*/ 329393 w 987140"/>
                  <a:gd name="csY238" fmla="*/ 1377889 h 2672489"/>
                  <a:gd name="csX239" fmla="*/ 300785 w 987140"/>
                  <a:gd name="csY239" fmla="*/ 1314517 h 2672489"/>
                  <a:gd name="csX240" fmla="*/ 287415 w 987140"/>
                  <a:gd name="csY240" fmla="*/ 1325929 h 2672489"/>
                  <a:gd name="csX241" fmla="*/ 302613 w 987140"/>
                  <a:gd name="csY241" fmla="*/ 1346666 h 2672489"/>
                  <a:gd name="csX242" fmla="*/ 320778 w 987140"/>
                  <a:gd name="csY242" fmla="*/ 1338071 h 2672489"/>
                  <a:gd name="csX243" fmla="*/ 300785 w 987140"/>
                  <a:gd name="csY243" fmla="*/ 1314517 h 2672489"/>
                  <a:gd name="csX244" fmla="*/ 326752 w 987140"/>
                  <a:gd name="csY244" fmla="*/ 1263243 h 2672489"/>
                  <a:gd name="csX245" fmla="*/ 310741 w 987140"/>
                  <a:gd name="csY245" fmla="*/ 1268185 h 2672489"/>
                  <a:gd name="csX246" fmla="*/ 328093 w 987140"/>
                  <a:gd name="csY246" fmla="*/ 1309351 h 2672489"/>
                  <a:gd name="csX247" fmla="*/ 348086 w 987140"/>
                  <a:gd name="csY247" fmla="*/ 1322544 h 2672489"/>
                  <a:gd name="csX248" fmla="*/ 342356 w 987140"/>
                  <a:gd name="csY248" fmla="*/ 1277840 h 2672489"/>
                  <a:gd name="csX249" fmla="*/ 340690 w 987140"/>
                  <a:gd name="csY249" fmla="*/ 1271136 h 2672489"/>
                  <a:gd name="csX250" fmla="*/ 326752 w 987140"/>
                  <a:gd name="csY250" fmla="*/ 1263243 h 2672489"/>
                  <a:gd name="csX251" fmla="*/ 280873 w 987140"/>
                  <a:gd name="csY251" fmla="*/ 1170713 h 2672489"/>
                  <a:gd name="csX252" fmla="*/ 289488 w 987140"/>
                  <a:gd name="csY252" fmla="*/ 1198661 h 2672489"/>
                  <a:gd name="csX253" fmla="*/ 289244 w 987140"/>
                  <a:gd name="csY253" fmla="*/ 1222389 h 2672489"/>
                  <a:gd name="csX254" fmla="*/ 284571 w 987140"/>
                  <a:gd name="csY254" fmla="*/ 1257281 h 2672489"/>
                  <a:gd name="csX255" fmla="*/ 281401 w 987140"/>
                  <a:gd name="csY255" fmla="*/ 1297323 h 2672489"/>
                  <a:gd name="csX256" fmla="*/ 269779 w 987140"/>
                  <a:gd name="csY256" fmla="*/ 1309526 h 2672489"/>
                  <a:gd name="csX257" fmla="*/ 254093 w 987140"/>
                  <a:gd name="csY257" fmla="*/ 1271598 h 2672489"/>
                  <a:gd name="csX258" fmla="*/ 261570 w 987140"/>
                  <a:gd name="csY258" fmla="*/ 1243475 h 2672489"/>
                  <a:gd name="csX259" fmla="*/ 248282 w 987140"/>
                  <a:gd name="csY259" fmla="*/ 1211696 h 2672489"/>
                  <a:gd name="csX260" fmla="*/ 255474 w 987140"/>
                  <a:gd name="csY260" fmla="*/ 1183642 h 2672489"/>
                  <a:gd name="csX261" fmla="*/ 259457 w 987140"/>
                  <a:gd name="csY261" fmla="*/ 1163607 h 2672489"/>
                  <a:gd name="csX262" fmla="*/ 280873 w 987140"/>
                  <a:gd name="csY262" fmla="*/ 1170713 h 2672489"/>
                  <a:gd name="csX263" fmla="*/ 74071 w 987140"/>
                  <a:gd name="csY263" fmla="*/ 1611054 h 2672489"/>
                  <a:gd name="csX264" fmla="*/ 138602 w 987140"/>
                  <a:gd name="csY264" fmla="*/ 1652366 h 2672489"/>
                  <a:gd name="csX265" fmla="*/ 214635 w 987140"/>
                  <a:gd name="csY265" fmla="*/ 1703973 h 2672489"/>
                  <a:gd name="csX266" fmla="*/ 212846 w 987140"/>
                  <a:gd name="csY266" fmla="*/ 1729811 h 2672489"/>
                  <a:gd name="csX267" fmla="*/ 184522 w 987140"/>
                  <a:gd name="csY267" fmla="*/ 1725968 h 2672489"/>
                  <a:gd name="csX268" fmla="*/ 143967 w 987140"/>
                  <a:gd name="csY268" fmla="*/ 1697119 h 2672489"/>
                  <a:gd name="csX269" fmla="*/ 75696 w 987140"/>
                  <a:gd name="csY269" fmla="*/ 1661407 h 2672489"/>
                  <a:gd name="csX270" fmla="*/ 47982 w 987140"/>
                  <a:gd name="csY270" fmla="*/ 1630334 h 2672489"/>
                  <a:gd name="csX271" fmla="*/ 74071 w 987140"/>
                  <a:gd name="csY271" fmla="*/ 1611054 h 2672489"/>
                  <a:gd name="csX272" fmla="*/ 99997 w 987140"/>
                  <a:gd name="csY272" fmla="*/ 1502210 h 2672489"/>
                  <a:gd name="csX273" fmla="*/ 99997 w 987140"/>
                  <a:gd name="csY273" fmla="*/ 1531502 h 2672489"/>
                  <a:gd name="csX274" fmla="*/ 135677 w 987140"/>
                  <a:gd name="csY274" fmla="*/ 1575013 h 2672489"/>
                  <a:gd name="csX275" fmla="*/ 175745 w 987140"/>
                  <a:gd name="csY275" fmla="*/ 1588689 h 2672489"/>
                  <a:gd name="csX276" fmla="*/ 212928 w 987140"/>
                  <a:gd name="csY276" fmla="*/ 1581782 h 2672489"/>
                  <a:gd name="csX277" fmla="*/ 222884 w 987140"/>
                  <a:gd name="csY277" fmla="*/ 1531607 h 2672489"/>
                  <a:gd name="csX278" fmla="*/ 235725 w 987140"/>
                  <a:gd name="csY278" fmla="*/ 1481717 h 2672489"/>
                  <a:gd name="csX279" fmla="*/ 245315 w 987140"/>
                  <a:gd name="csY279" fmla="*/ 1439674 h 2672489"/>
                  <a:gd name="csX280" fmla="*/ 199192 w 987140"/>
                  <a:gd name="csY280" fmla="*/ 1416961 h 2672489"/>
                  <a:gd name="csX281" fmla="*/ 147990 w 987140"/>
                  <a:gd name="csY281" fmla="*/ 1461268 h 2672489"/>
                  <a:gd name="csX282" fmla="*/ 96747 w 987140"/>
                  <a:gd name="csY282" fmla="*/ 1463930 h 2672489"/>
                  <a:gd name="csX283" fmla="*/ 99225 w 987140"/>
                  <a:gd name="csY283" fmla="*/ 1502101 h 2672489"/>
                  <a:gd name="csX284" fmla="*/ 99997 w 987140"/>
                  <a:gd name="csY284" fmla="*/ 1502210 h 2672489"/>
                  <a:gd name="csX285" fmla="*/ 252305 w 987140"/>
                  <a:gd name="csY285" fmla="*/ 1051050 h 2672489"/>
                  <a:gd name="csX286" fmla="*/ 262708 w 987140"/>
                  <a:gd name="csY286" fmla="*/ 1069434 h 2672489"/>
                  <a:gd name="csX287" fmla="*/ 262383 w 987140"/>
                  <a:gd name="csY287" fmla="*/ 1114293 h 2672489"/>
                  <a:gd name="csX288" fmla="*/ 256328 w 987140"/>
                  <a:gd name="csY288" fmla="*/ 1135752 h 2672489"/>
                  <a:gd name="csX289" fmla="*/ 237635 w 987140"/>
                  <a:gd name="csY289" fmla="*/ 1118334 h 2672489"/>
                  <a:gd name="csX290" fmla="*/ 242796 w 987140"/>
                  <a:gd name="csY290" fmla="*/ 1055165 h 2672489"/>
                  <a:gd name="csX291" fmla="*/ 252305 w 987140"/>
                  <a:gd name="csY291" fmla="*/ 1051050 h 2672489"/>
                  <a:gd name="csX292" fmla="*/ 69357 w 987140"/>
                  <a:gd name="csY292" fmla="*/ 1151319 h 2672489"/>
                  <a:gd name="csX293" fmla="*/ 101094 w 987140"/>
                  <a:gd name="csY293" fmla="*/ 1127595 h 2672489"/>
                  <a:gd name="csX294" fmla="*/ 112717 w 987140"/>
                  <a:gd name="csY294" fmla="*/ 1134518 h 2672489"/>
                  <a:gd name="csX295" fmla="*/ 89432 w 987140"/>
                  <a:gd name="csY295" fmla="*/ 1171151 h 2672489"/>
                  <a:gd name="csX296" fmla="*/ 76022 w 987140"/>
                  <a:gd name="csY296" fmla="*/ 1176650 h 2672489"/>
                  <a:gd name="csX297" fmla="*/ 69357 w 987140"/>
                  <a:gd name="csY297" fmla="*/ 1151319 h 2672489"/>
                  <a:gd name="csX298" fmla="*/ 831261 w 987140"/>
                  <a:gd name="csY298" fmla="*/ 2625025 h 2672489"/>
                  <a:gd name="csX299" fmla="*/ 831870 w 987140"/>
                  <a:gd name="csY299" fmla="*/ 2609288 h 2672489"/>
                  <a:gd name="csX300" fmla="*/ 873361 w 987140"/>
                  <a:gd name="csY300" fmla="*/ 2563171 h 2672489"/>
                  <a:gd name="csX301" fmla="*/ 902863 w 987140"/>
                  <a:gd name="csY301" fmla="*/ 2511852 h 2672489"/>
                  <a:gd name="csX302" fmla="*/ 893476 w 987140"/>
                  <a:gd name="csY302" fmla="*/ 2492766 h 2672489"/>
                  <a:gd name="csX303" fmla="*/ 895548 w 987140"/>
                  <a:gd name="csY303" fmla="*/ 2481882 h 2672489"/>
                  <a:gd name="csX304" fmla="*/ 898515 w 987140"/>
                  <a:gd name="csY304" fmla="*/ 2460995 h 2672489"/>
                  <a:gd name="csX305" fmla="*/ 923994 w 987140"/>
                  <a:gd name="csY305" fmla="*/ 2472496 h 2672489"/>
                  <a:gd name="csX306" fmla="*/ 932447 w 987140"/>
                  <a:gd name="csY306" fmla="*/ 2467281 h 2672489"/>
                  <a:gd name="csX307" fmla="*/ 929196 w 987140"/>
                  <a:gd name="csY307" fmla="*/ 2452838 h 2672489"/>
                  <a:gd name="csX308" fmla="*/ 937323 w 987140"/>
                  <a:gd name="csY308" fmla="*/ 2437117 h 2672489"/>
                  <a:gd name="csX309" fmla="*/ 952968 w 987140"/>
                  <a:gd name="csY309" fmla="*/ 2457720 h 2672489"/>
                  <a:gd name="csX310" fmla="*/ 952115 w 987140"/>
                  <a:gd name="csY310" fmla="*/ 2539228 h 2672489"/>
                  <a:gd name="csX311" fmla="*/ 972799 w 987140"/>
                  <a:gd name="csY311" fmla="*/ 2573243 h 2672489"/>
                  <a:gd name="csX312" fmla="*/ 987185 w 987140"/>
                  <a:gd name="csY312" fmla="*/ 2592507 h 2672489"/>
                  <a:gd name="csX313" fmla="*/ 970361 w 987140"/>
                  <a:gd name="csY313" fmla="*/ 2606427 h 2672489"/>
                  <a:gd name="csX314" fmla="*/ 952481 w 987140"/>
                  <a:gd name="csY314" fmla="*/ 2601103 h 2672489"/>
                  <a:gd name="csX315" fmla="*/ 935698 w 987140"/>
                  <a:gd name="csY315" fmla="*/ 2600664 h 2672489"/>
                  <a:gd name="csX316" fmla="*/ 887461 w 987140"/>
                  <a:gd name="csY316" fmla="*/ 2637756 h 2672489"/>
                  <a:gd name="csX317" fmla="*/ 860763 w 987140"/>
                  <a:gd name="csY317" fmla="*/ 2648161 h 2672489"/>
                  <a:gd name="csX318" fmla="*/ 794240 w 987140"/>
                  <a:gd name="csY318" fmla="*/ 2633385 h 2672489"/>
                  <a:gd name="csX319" fmla="*/ 774856 w 987140"/>
                  <a:gd name="csY319" fmla="*/ 2637167 h 2672489"/>
                  <a:gd name="csX320" fmla="*/ 760674 w 987140"/>
                  <a:gd name="csY320" fmla="*/ 2644423 h 2672489"/>
                  <a:gd name="csX321" fmla="*/ 741372 w 987140"/>
                  <a:gd name="csY321" fmla="*/ 2657219 h 2672489"/>
                  <a:gd name="csX322" fmla="*/ 696792 w 987140"/>
                  <a:gd name="csY322" fmla="*/ 2662583 h 2672489"/>
                  <a:gd name="csX323" fmla="*/ 644899 w 987140"/>
                  <a:gd name="csY323" fmla="*/ 2665578 h 2672489"/>
                  <a:gd name="csX324" fmla="*/ 637829 w 987140"/>
                  <a:gd name="csY324" fmla="*/ 2634943 h 2672489"/>
                  <a:gd name="csX325" fmla="*/ 686065 w 987140"/>
                  <a:gd name="csY325" fmla="*/ 2621182 h 2672489"/>
                  <a:gd name="csX326" fmla="*/ 770874 w 987140"/>
                  <a:gd name="csY326" fmla="*/ 2597122 h 2672489"/>
                  <a:gd name="csX327" fmla="*/ 807894 w 987140"/>
                  <a:gd name="csY327" fmla="*/ 2595474 h 2672489"/>
                  <a:gd name="csX328" fmla="*/ 814233 w 987140"/>
                  <a:gd name="csY328" fmla="*/ 2608886 h 2672489"/>
                  <a:gd name="csX329" fmla="*/ 831261 w 987140"/>
                  <a:gd name="csY329" fmla="*/ 2625025 h 2672489"/>
                  <a:gd name="csX330" fmla="*/ 407741 w 987140"/>
                  <a:gd name="csY330" fmla="*/ 2510030 h 2672489"/>
                  <a:gd name="csX331" fmla="*/ 397542 w 987140"/>
                  <a:gd name="csY331" fmla="*/ 2483709 h 2672489"/>
                  <a:gd name="csX332" fmla="*/ 409164 w 987140"/>
                  <a:gd name="csY332" fmla="*/ 2447693 h 2672489"/>
                  <a:gd name="csX333" fmla="*/ 421761 w 987140"/>
                  <a:gd name="csY333" fmla="*/ 2432714 h 2672489"/>
                  <a:gd name="csX334" fmla="*/ 436675 w 987140"/>
                  <a:gd name="csY334" fmla="*/ 2446747 h 2672489"/>
                  <a:gd name="csX335" fmla="*/ 448257 w 987140"/>
                  <a:gd name="csY335" fmla="*/ 2455517 h 2672489"/>
                  <a:gd name="csX336" fmla="*/ 470079 w 987140"/>
                  <a:gd name="csY336" fmla="*/ 2459632 h 2672489"/>
                  <a:gd name="csX337" fmla="*/ 478978 w 987140"/>
                  <a:gd name="csY337" fmla="*/ 2481241 h 2672489"/>
                  <a:gd name="csX338" fmla="*/ 413756 w 987140"/>
                  <a:gd name="csY338" fmla="*/ 2511081 h 2672489"/>
                  <a:gd name="csX339" fmla="*/ 407741 w 987140"/>
                  <a:gd name="csY339" fmla="*/ 2510030 h 2672489"/>
                  <a:gd name="csX340" fmla="*/ 713088 w 987140"/>
                  <a:gd name="csY340" fmla="*/ 2161711 h 2672489"/>
                  <a:gd name="csX341" fmla="*/ 727718 w 987140"/>
                  <a:gd name="csY341" fmla="*/ 2123800 h 2672489"/>
                  <a:gd name="csX342" fmla="*/ 705651 w 987140"/>
                  <a:gd name="csY342" fmla="*/ 2119576 h 2672489"/>
                  <a:gd name="csX343" fmla="*/ 688828 w 987140"/>
                  <a:gd name="csY343" fmla="*/ 2095348 h 2672489"/>
                  <a:gd name="csX344" fmla="*/ 674970 w 987140"/>
                  <a:gd name="csY344" fmla="*/ 2060696 h 2672489"/>
                  <a:gd name="csX345" fmla="*/ 693054 w 987140"/>
                  <a:gd name="csY345" fmla="*/ 2010497 h 2672489"/>
                  <a:gd name="csX346" fmla="*/ 669241 w 987140"/>
                  <a:gd name="csY346" fmla="*/ 1990003 h 2672489"/>
                  <a:gd name="csX347" fmla="*/ 664568 w 987140"/>
                  <a:gd name="csY347" fmla="*/ 1976412 h 2672489"/>
                  <a:gd name="csX348" fmla="*/ 648963 w 987140"/>
                  <a:gd name="csY348" fmla="*/ 1944994 h 2672489"/>
                  <a:gd name="csX349" fmla="*/ 658635 w 987140"/>
                  <a:gd name="csY349" fmla="*/ 1932329 h 2672489"/>
                  <a:gd name="csX350" fmla="*/ 663754 w 987140"/>
                  <a:gd name="csY350" fmla="*/ 1922281 h 2672489"/>
                  <a:gd name="csX351" fmla="*/ 660219 w 987140"/>
                  <a:gd name="csY351" fmla="*/ 1895322 h 2672489"/>
                  <a:gd name="csX352" fmla="*/ 628157 w 987140"/>
                  <a:gd name="csY352" fmla="*/ 1884102 h 2672489"/>
                  <a:gd name="csX353" fmla="*/ 625068 w 987140"/>
                  <a:gd name="csY353" fmla="*/ 1891561 h 2672489"/>
                  <a:gd name="csX354" fmla="*/ 604343 w 987140"/>
                  <a:gd name="csY354" fmla="*/ 1927138 h 2672489"/>
                  <a:gd name="csX355" fmla="*/ 604871 w 987140"/>
                  <a:gd name="csY355" fmla="*/ 1954072 h 2672489"/>
                  <a:gd name="csX356" fmla="*/ 603002 w 987140"/>
                  <a:gd name="csY356" fmla="*/ 1979160 h 2672489"/>
                  <a:gd name="csX357" fmla="*/ 572443 w 987140"/>
                  <a:gd name="csY357" fmla="*/ 1958975 h 2672489"/>
                  <a:gd name="csX358" fmla="*/ 540340 w 987140"/>
                  <a:gd name="csY358" fmla="*/ 1885798 h 2672489"/>
                  <a:gd name="csX359" fmla="*/ 501775 w 987140"/>
                  <a:gd name="csY359" fmla="*/ 1860906 h 2672489"/>
                  <a:gd name="csX360" fmla="*/ 461545 w 987140"/>
                  <a:gd name="csY360" fmla="*/ 1838963 h 2672489"/>
                  <a:gd name="csX361" fmla="*/ 441998 w 987140"/>
                  <a:gd name="csY361" fmla="*/ 1842043 h 2672489"/>
                  <a:gd name="csX362" fmla="*/ 433993 w 987140"/>
                  <a:gd name="csY362" fmla="*/ 1849624 h 2672489"/>
                  <a:gd name="csX363" fmla="*/ 409611 w 987140"/>
                  <a:gd name="csY363" fmla="*/ 1851827 h 2672489"/>
                  <a:gd name="csX364" fmla="*/ 386326 w 987140"/>
                  <a:gd name="csY364" fmla="*/ 1860179 h 2672489"/>
                  <a:gd name="csX365" fmla="*/ 368689 w 987140"/>
                  <a:gd name="csY365" fmla="*/ 1861169 h 2672489"/>
                  <a:gd name="csX366" fmla="*/ 333254 w 987140"/>
                  <a:gd name="csY366" fmla="*/ 1907566 h 2672489"/>
                  <a:gd name="csX367" fmla="*/ 283433 w 987140"/>
                  <a:gd name="csY367" fmla="*/ 1889868 h 2672489"/>
                  <a:gd name="csX368" fmla="*/ 136855 w 987140"/>
                  <a:gd name="csY368" fmla="*/ 1964847 h 2672489"/>
                  <a:gd name="csX369" fmla="*/ 102720 w 987140"/>
                  <a:gd name="csY369" fmla="*/ 1997454 h 2672489"/>
                  <a:gd name="csX370" fmla="*/ 97559 w 987140"/>
                  <a:gd name="csY370" fmla="*/ 2004121 h 2672489"/>
                  <a:gd name="csX371" fmla="*/ 86749 w 987140"/>
                  <a:gd name="csY371" fmla="*/ 2048599 h 2672489"/>
                  <a:gd name="csX372" fmla="*/ 98209 w 987140"/>
                  <a:gd name="csY372" fmla="*/ 2126069 h 2672489"/>
                  <a:gd name="csX373" fmla="*/ 97437 w 987140"/>
                  <a:gd name="csY373" fmla="*/ 2140426 h 2672489"/>
                  <a:gd name="csX374" fmla="*/ 61555 w 987140"/>
                  <a:gd name="csY374" fmla="*/ 2183674 h 2672489"/>
                  <a:gd name="csX375" fmla="*/ 53549 w 987140"/>
                  <a:gd name="csY375" fmla="*/ 2200718 h 2672489"/>
                  <a:gd name="csX376" fmla="*/ 72689 w 987140"/>
                  <a:gd name="csY376" fmla="*/ 2212328 h 2672489"/>
                  <a:gd name="csX377" fmla="*/ 75900 w 987140"/>
                  <a:gd name="csY377" fmla="*/ 2214345 h 2672489"/>
                  <a:gd name="csX378" fmla="*/ 131166 w 987140"/>
                  <a:gd name="csY378" fmla="*/ 2204655 h 2672489"/>
                  <a:gd name="csX379" fmla="*/ 153598 w 987140"/>
                  <a:gd name="csY379" fmla="*/ 2206631 h 2672489"/>
                  <a:gd name="csX380" fmla="*/ 161562 w 987140"/>
                  <a:gd name="csY380" fmla="*/ 2219674 h 2672489"/>
                  <a:gd name="csX381" fmla="*/ 183872 w 987140"/>
                  <a:gd name="csY381" fmla="*/ 2234470 h 2672489"/>
                  <a:gd name="csX382" fmla="*/ 203419 w 987140"/>
                  <a:gd name="csY382" fmla="*/ 2220899 h 2672489"/>
                  <a:gd name="csX383" fmla="*/ 221502 w 987140"/>
                  <a:gd name="csY383" fmla="*/ 2217714 h 2672489"/>
                  <a:gd name="csX384" fmla="*/ 287822 w 987140"/>
                  <a:gd name="csY384" fmla="*/ 2216111 h 2672489"/>
                  <a:gd name="csX385" fmla="*/ 307693 w 987140"/>
                  <a:gd name="csY385" fmla="*/ 2220530 h 2672489"/>
                  <a:gd name="csX386" fmla="*/ 336830 w 987140"/>
                  <a:gd name="csY386" fmla="*/ 2233828 h 2672489"/>
                  <a:gd name="csX387" fmla="*/ 364301 w 987140"/>
                  <a:gd name="csY387" fmla="*/ 2270969 h 2672489"/>
                  <a:gd name="csX388" fmla="*/ 388845 w 987140"/>
                  <a:gd name="csY388" fmla="*/ 2298540 h 2672489"/>
                  <a:gd name="csX389" fmla="*/ 400874 w 987140"/>
                  <a:gd name="csY389" fmla="*/ 2301754 h 2672489"/>
                  <a:gd name="csX390" fmla="*/ 398517 w 987140"/>
                  <a:gd name="csY390" fmla="*/ 2358771 h 2672489"/>
                  <a:gd name="csX391" fmla="*/ 413309 w 987140"/>
                  <a:gd name="csY391" fmla="*/ 2394681 h 2672489"/>
                  <a:gd name="csX392" fmla="*/ 433424 w 987140"/>
                  <a:gd name="csY392" fmla="*/ 2399161 h 2672489"/>
                  <a:gd name="csX393" fmla="*/ 463780 w 987140"/>
                  <a:gd name="csY393" fmla="*/ 2412046 h 2672489"/>
                  <a:gd name="csX394" fmla="*/ 491535 w 987140"/>
                  <a:gd name="csY394" fmla="*/ 2415828 h 2672489"/>
                  <a:gd name="csX395" fmla="*/ 502507 w 987140"/>
                  <a:gd name="csY395" fmla="*/ 2419286 h 2672489"/>
                  <a:gd name="csX396" fmla="*/ 535382 w 987140"/>
                  <a:gd name="csY396" fmla="*/ 2419217 h 2672489"/>
                  <a:gd name="csX397" fmla="*/ 552897 w 987140"/>
                  <a:gd name="csY397" fmla="*/ 2402176 h 2672489"/>
                  <a:gd name="csX398" fmla="*/ 725929 w 987140"/>
                  <a:gd name="csY398" fmla="*/ 2209094 h 2672489"/>
                  <a:gd name="csX399" fmla="*/ 725726 w 987140"/>
                  <a:gd name="csY399" fmla="*/ 2192910 h 2672489"/>
                  <a:gd name="csX400" fmla="*/ 721012 w 987140"/>
                  <a:gd name="csY400" fmla="*/ 2184181 h 2672489"/>
                  <a:gd name="csX401" fmla="*/ 713454 w 987140"/>
                  <a:gd name="csY401" fmla="*/ 2165842 h 2672489"/>
                  <a:gd name="csX402" fmla="*/ 713088 w 987140"/>
                  <a:gd name="csY402" fmla="*/ 2161711 h 2672489"/>
                  <a:gd name="csX403" fmla="*/ 695370 w 987140"/>
                  <a:gd name="csY403" fmla="*/ 1974387 h 2672489"/>
                  <a:gd name="csX404" fmla="*/ 681920 w 987140"/>
                  <a:gd name="csY404" fmla="*/ 1980061 h 2672489"/>
                  <a:gd name="csX405" fmla="*/ 672736 w 987140"/>
                  <a:gd name="csY405" fmla="*/ 1969725 h 2672489"/>
                  <a:gd name="csX406" fmla="*/ 686105 w 987140"/>
                  <a:gd name="csY406" fmla="*/ 1960557 h 2672489"/>
                  <a:gd name="csX407" fmla="*/ 695370 w 987140"/>
                  <a:gd name="csY407" fmla="*/ 1974387 h 2672489"/>
                  <a:gd name="csX408" fmla="*/ 313951 w 987140"/>
                  <a:gd name="csY408" fmla="*/ 1798463 h 2672489"/>
                  <a:gd name="csX409" fmla="*/ 325655 w 987140"/>
                  <a:gd name="csY409" fmla="*/ 1810666 h 2672489"/>
                  <a:gd name="csX410" fmla="*/ 317649 w 987140"/>
                  <a:gd name="csY410" fmla="*/ 1816010 h 2672489"/>
                  <a:gd name="csX411" fmla="*/ 307937 w 987140"/>
                  <a:gd name="csY411" fmla="*/ 1805078 h 2672489"/>
                  <a:gd name="csX412" fmla="*/ 313951 w 987140"/>
                  <a:gd name="csY412" fmla="*/ 1798463 h 2672489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  <a:cxn ang="0">
                    <a:pos x="csX17" y="csY17"/>
                  </a:cxn>
                  <a:cxn ang="0">
                    <a:pos x="csX18" y="csY18"/>
                  </a:cxn>
                  <a:cxn ang="0">
                    <a:pos x="csX19" y="csY19"/>
                  </a:cxn>
                  <a:cxn ang="0">
                    <a:pos x="csX20" y="csY20"/>
                  </a:cxn>
                  <a:cxn ang="0">
                    <a:pos x="csX21" y="csY21"/>
                  </a:cxn>
                  <a:cxn ang="0">
                    <a:pos x="csX22" y="csY22"/>
                  </a:cxn>
                  <a:cxn ang="0">
                    <a:pos x="csX23" y="csY23"/>
                  </a:cxn>
                  <a:cxn ang="0">
                    <a:pos x="csX24" y="csY24"/>
                  </a:cxn>
                  <a:cxn ang="0">
                    <a:pos x="csX25" y="csY25"/>
                  </a:cxn>
                  <a:cxn ang="0">
                    <a:pos x="csX26" y="csY26"/>
                  </a:cxn>
                  <a:cxn ang="0">
                    <a:pos x="csX27" y="csY27"/>
                  </a:cxn>
                  <a:cxn ang="0">
                    <a:pos x="csX28" y="csY28"/>
                  </a:cxn>
                  <a:cxn ang="0">
                    <a:pos x="csX29" y="csY29"/>
                  </a:cxn>
                  <a:cxn ang="0">
                    <a:pos x="csX30" y="csY30"/>
                  </a:cxn>
                  <a:cxn ang="0">
                    <a:pos x="csX31" y="csY31"/>
                  </a:cxn>
                  <a:cxn ang="0">
                    <a:pos x="csX32" y="csY32"/>
                  </a:cxn>
                  <a:cxn ang="0">
                    <a:pos x="csX33" y="csY33"/>
                  </a:cxn>
                  <a:cxn ang="0">
                    <a:pos x="csX34" y="csY34"/>
                  </a:cxn>
                  <a:cxn ang="0">
                    <a:pos x="csX35" y="csY35"/>
                  </a:cxn>
                  <a:cxn ang="0">
                    <a:pos x="csX36" y="csY36"/>
                  </a:cxn>
                  <a:cxn ang="0">
                    <a:pos x="csX37" y="csY37"/>
                  </a:cxn>
                  <a:cxn ang="0">
                    <a:pos x="csX38" y="csY38"/>
                  </a:cxn>
                  <a:cxn ang="0">
                    <a:pos x="csX39" y="csY39"/>
                  </a:cxn>
                  <a:cxn ang="0">
                    <a:pos x="csX40" y="csY40"/>
                  </a:cxn>
                  <a:cxn ang="0">
                    <a:pos x="csX41" y="csY41"/>
                  </a:cxn>
                  <a:cxn ang="0">
                    <a:pos x="csX42" y="csY42"/>
                  </a:cxn>
                  <a:cxn ang="0">
                    <a:pos x="csX43" y="csY43"/>
                  </a:cxn>
                  <a:cxn ang="0">
                    <a:pos x="csX44" y="csY44"/>
                  </a:cxn>
                  <a:cxn ang="0">
                    <a:pos x="csX45" y="csY45"/>
                  </a:cxn>
                  <a:cxn ang="0">
                    <a:pos x="csX46" y="csY46"/>
                  </a:cxn>
                  <a:cxn ang="0">
                    <a:pos x="csX47" y="csY47"/>
                  </a:cxn>
                  <a:cxn ang="0">
                    <a:pos x="csX48" y="csY48"/>
                  </a:cxn>
                  <a:cxn ang="0">
                    <a:pos x="csX49" y="csY49"/>
                  </a:cxn>
                  <a:cxn ang="0">
                    <a:pos x="csX50" y="csY50"/>
                  </a:cxn>
                  <a:cxn ang="0">
                    <a:pos x="csX51" y="csY51"/>
                  </a:cxn>
                  <a:cxn ang="0">
                    <a:pos x="csX52" y="csY52"/>
                  </a:cxn>
                  <a:cxn ang="0">
                    <a:pos x="csX53" y="csY53"/>
                  </a:cxn>
                  <a:cxn ang="0">
                    <a:pos x="csX54" y="csY54"/>
                  </a:cxn>
                  <a:cxn ang="0">
                    <a:pos x="csX55" y="csY55"/>
                  </a:cxn>
                  <a:cxn ang="0">
                    <a:pos x="csX56" y="csY56"/>
                  </a:cxn>
                  <a:cxn ang="0">
                    <a:pos x="csX57" y="csY57"/>
                  </a:cxn>
                  <a:cxn ang="0">
                    <a:pos x="csX58" y="csY58"/>
                  </a:cxn>
                  <a:cxn ang="0">
                    <a:pos x="csX59" y="csY59"/>
                  </a:cxn>
                  <a:cxn ang="0">
                    <a:pos x="csX60" y="csY60"/>
                  </a:cxn>
                  <a:cxn ang="0">
                    <a:pos x="csX61" y="csY61"/>
                  </a:cxn>
                  <a:cxn ang="0">
                    <a:pos x="csX62" y="csY62"/>
                  </a:cxn>
                  <a:cxn ang="0">
                    <a:pos x="csX63" y="csY63"/>
                  </a:cxn>
                  <a:cxn ang="0">
                    <a:pos x="csX64" y="csY64"/>
                  </a:cxn>
                  <a:cxn ang="0">
                    <a:pos x="csX65" y="csY65"/>
                  </a:cxn>
                  <a:cxn ang="0">
                    <a:pos x="csX66" y="csY66"/>
                  </a:cxn>
                  <a:cxn ang="0">
                    <a:pos x="csX67" y="csY67"/>
                  </a:cxn>
                  <a:cxn ang="0">
                    <a:pos x="csX68" y="csY68"/>
                  </a:cxn>
                  <a:cxn ang="0">
                    <a:pos x="csX69" y="csY69"/>
                  </a:cxn>
                  <a:cxn ang="0">
                    <a:pos x="csX70" y="csY70"/>
                  </a:cxn>
                  <a:cxn ang="0">
                    <a:pos x="csX71" y="csY71"/>
                  </a:cxn>
                  <a:cxn ang="0">
                    <a:pos x="csX72" y="csY72"/>
                  </a:cxn>
                  <a:cxn ang="0">
                    <a:pos x="csX73" y="csY73"/>
                  </a:cxn>
                  <a:cxn ang="0">
                    <a:pos x="csX74" y="csY74"/>
                  </a:cxn>
                  <a:cxn ang="0">
                    <a:pos x="csX75" y="csY75"/>
                  </a:cxn>
                  <a:cxn ang="0">
                    <a:pos x="csX76" y="csY76"/>
                  </a:cxn>
                  <a:cxn ang="0">
                    <a:pos x="csX77" y="csY77"/>
                  </a:cxn>
                  <a:cxn ang="0">
                    <a:pos x="csX78" y="csY78"/>
                  </a:cxn>
                  <a:cxn ang="0">
                    <a:pos x="csX79" y="csY79"/>
                  </a:cxn>
                  <a:cxn ang="0">
                    <a:pos x="csX80" y="csY80"/>
                  </a:cxn>
                  <a:cxn ang="0">
                    <a:pos x="csX81" y="csY81"/>
                  </a:cxn>
                  <a:cxn ang="0">
                    <a:pos x="csX82" y="csY82"/>
                  </a:cxn>
                  <a:cxn ang="0">
                    <a:pos x="csX83" y="csY83"/>
                  </a:cxn>
                  <a:cxn ang="0">
                    <a:pos x="csX84" y="csY84"/>
                  </a:cxn>
                  <a:cxn ang="0">
                    <a:pos x="csX85" y="csY85"/>
                  </a:cxn>
                  <a:cxn ang="0">
                    <a:pos x="csX86" y="csY86"/>
                  </a:cxn>
                  <a:cxn ang="0">
                    <a:pos x="csX87" y="csY87"/>
                  </a:cxn>
                  <a:cxn ang="0">
                    <a:pos x="csX88" y="csY88"/>
                  </a:cxn>
                  <a:cxn ang="0">
                    <a:pos x="csX89" y="csY89"/>
                  </a:cxn>
                  <a:cxn ang="0">
                    <a:pos x="csX90" y="csY90"/>
                  </a:cxn>
                  <a:cxn ang="0">
                    <a:pos x="csX91" y="csY91"/>
                  </a:cxn>
                  <a:cxn ang="0">
                    <a:pos x="csX92" y="csY92"/>
                  </a:cxn>
                  <a:cxn ang="0">
                    <a:pos x="csX93" y="csY93"/>
                  </a:cxn>
                  <a:cxn ang="0">
                    <a:pos x="csX94" y="csY94"/>
                  </a:cxn>
                  <a:cxn ang="0">
                    <a:pos x="csX95" y="csY95"/>
                  </a:cxn>
                  <a:cxn ang="0">
                    <a:pos x="csX96" y="csY96"/>
                  </a:cxn>
                  <a:cxn ang="0">
                    <a:pos x="csX97" y="csY97"/>
                  </a:cxn>
                  <a:cxn ang="0">
                    <a:pos x="csX98" y="csY98"/>
                  </a:cxn>
                  <a:cxn ang="0">
                    <a:pos x="csX99" y="csY99"/>
                  </a:cxn>
                  <a:cxn ang="0">
                    <a:pos x="csX100" y="csY100"/>
                  </a:cxn>
                  <a:cxn ang="0">
                    <a:pos x="csX101" y="csY101"/>
                  </a:cxn>
                  <a:cxn ang="0">
                    <a:pos x="csX102" y="csY102"/>
                  </a:cxn>
                  <a:cxn ang="0">
                    <a:pos x="csX103" y="csY103"/>
                  </a:cxn>
                  <a:cxn ang="0">
                    <a:pos x="csX104" y="csY104"/>
                  </a:cxn>
                  <a:cxn ang="0">
                    <a:pos x="csX105" y="csY105"/>
                  </a:cxn>
                  <a:cxn ang="0">
                    <a:pos x="csX106" y="csY106"/>
                  </a:cxn>
                  <a:cxn ang="0">
                    <a:pos x="csX107" y="csY107"/>
                  </a:cxn>
                  <a:cxn ang="0">
                    <a:pos x="csX108" y="csY108"/>
                  </a:cxn>
                  <a:cxn ang="0">
                    <a:pos x="csX109" y="csY109"/>
                  </a:cxn>
                  <a:cxn ang="0">
                    <a:pos x="csX110" y="csY110"/>
                  </a:cxn>
                  <a:cxn ang="0">
                    <a:pos x="csX111" y="csY111"/>
                  </a:cxn>
                  <a:cxn ang="0">
                    <a:pos x="csX112" y="csY112"/>
                  </a:cxn>
                  <a:cxn ang="0">
                    <a:pos x="csX113" y="csY113"/>
                  </a:cxn>
                  <a:cxn ang="0">
                    <a:pos x="csX114" y="csY114"/>
                  </a:cxn>
                  <a:cxn ang="0">
                    <a:pos x="csX115" y="csY115"/>
                  </a:cxn>
                  <a:cxn ang="0">
                    <a:pos x="csX116" y="csY116"/>
                  </a:cxn>
                  <a:cxn ang="0">
                    <a:pos x="csX117" y="csY117"/>
                  </a:cxn>
                  <a:cxn ang="0">
                    <a:pos x="csX118" y="csY118"/>
                  </a:cxn>
                  <a:cxn ang="0">
                    <a:pos x="csX119" y="csY119"/>
                  </a:cxn>
                  <a:cxn ang="0">
                    <a:pos x="csX120" y="csY120"/>
                  </a:cxn>
                  <a:cxn ang="0">
                    <a:pos x="csX121" y="csY121"/>
                  </a:cxn>
                  <a:cxn ang="0">
                    <a:pos x="csX122" y="csY122"/>
                  </a:cxn>
                  <a:cxn ang="0">
                    <a:pos x="csX123" y="csY123"/>
                  </a:cxn>
                  <a:cxn ang="0">
                    <a:pos x="csX124" y="csY124"/>
                  </a:cxn>
                  <a:cxn ang="0">
                    <a:pos x="csX125" y="csY125"/>
                  </a:cxn>
                  <a:cxn ang="0">
                    <a:pos x="csX126" y="csY126"/>
                  </a:cxn>
                  <a:cxn ang="0">
                    <a:pos x="csX127" y="csY127"/>
                  </a:cxn>
                  <a:cxn ang="0">
                    <a:pos x="csX128" y="csY128"/>
                  </a:cxn>
                  <a:cxn ang="0">
                    <a:pos x="csX129" y="csY129"/>
                  </a:cxn>
                  <a:cxn ang="0">
                    <a:pos x="csX130" y="csY130"/>
                  </a:cxn>
                  <a:cxn ang="0">
                    <a:pos x="csX131" y="csY131"/>
                  </a:cxn>
                  <a:cxn ang="0">
                    <a:pos x="csX132" y="csY132"/>
                  </a:cxn>
                  <a:cxn ang="0">
                    <a:pos x="csX133" y="csY133"/>
                  </a:cxn>
                  <a:cxn ang="0">
                    <a:pos x="csX134" y="csY134"/>
                  </a:cxn>
                  <a:cxn ang="0">
                    <a:pos x="csX135" y="csY135"/>
                  </a:cxn>
                  <a:cxn ang="0">
                    <a:pos x="csX136" y="csY136"/>
                  </a:cxn>
                  <a:cxn ang="0">
                    <a:pos x="csX137" y="csY137"/>
                  </a:cxn>
                  <a:cxn ang="0">
                    <a:pos x="csX138" y="csY138"/>
                  </a:cxn>
                  <a:cxn ang="0">
                    <a:pos x="csX139" y="csY139"/>
                  </a:cxn>
                  <a:cxn ang="0">
                    <a:pos x="csX140" y="csY140"/>
                  </a:cxn>
                  <a:cxn ang="0">
                    <a:pos x="csX141" y="csY141"/>
                  </a:cxn>
                  <a:cxn ang="0">
                    <a:pos x="csX142" y="csY142"/>
                  </a:cxn>
                  <a:cxn ang="0">
                    <a:pos x="csX143" y="csY143"/>
                  </a:cxn>
                  <a:cxn ang="0">
                    <a:pos x="csX144" y="csY144"/>
                  </a:cxn>
                  <a:cxn ang="0">
                    <a:pos x="csX145" y="csY145"/>
                  </a:cxn>
                  <a:cxn ang="0">
                    <a:pos x="csX146" y="csY146"/>
                  </a:cxn>
                  <a:cxn ang="0">
                    <a:pos x="csX147" y="csY147"/>
                  </a:cxn>
                  <a:cxn ang="0">
                    <a:pos x="csX148" y="csY148"/>
                  </a:cxn>
                  <a:cxn ang="0">
                    <a:pos x="csX149" y="csY149"/>
                  </a:cxn>
                  <a:cxn ang="0">
                    <a:pos x="csX150" y="csY150"/>
                  </a:cxn>
                  <a:cxn ang="0">
                    <a:pos x="csX151" y="csY151"/>
                  </a:cxn>
                  <a:cxn ang="0">
                    <a:pos x="csX152" y="csY152"/>
                  </a:cxn>
                  <a:cxn ang="0">
                    <a:pos x="csX153" y="csY153"/>
                  </a:cxn>
                  <a:cxn ang="0">
                    <a:pos x="csX154" y="csY154"/>
                  </a:cxn>
                  <a:cxn ang="0">
                    <a:pos x="csX155" y="csY155"/>
                  </a:cxn>
                  <a:cxn ang="0">
                    <a:pos x="csX156" y="csY156"/>
                  </a:cxn>
                  <a:cxn ang="0">
                    <a:pos x="csX157" y="csY157"/>
                  </a:cxn>
                  <a:cxn ang="0">
                    <a:pos x="csX158" y="csY158"/>
                  </a:cxn>
                  <a:cxn ang="0">
                    <a:pos x="csX159" y="csY159"/>
                  </a:cxn>
                  <a:cxn ang="0">
                    <a:pos x="csX160" y="csY160"/>
                  </a:cxn>
                  <a:cxn ang="0">
                    <a:pos x="csX161" y="csY161"/>
                  </a:cxn>
                  <a:cxn ang="0">
                    <a:pos x="csX162" y="csY162"/>
                  </a:cxn>
                  <a:cxn ang="0">
                    <a:pos x="csX163" y="csY163"/>
                  </a:cxn>
                  <a:cxn ang="0">
                    <a:pos x="csX164" y="csY164"/>
                  </a:cxn>
                  <a:cxn ang="0">
                    <a:pos x="csX165" y="csY165"/>
                  </a:cxn>
                  <a:cxn ang="0">
                    <a:pos x="csX166" y="csY166"/>
                  </a:cxn>
                  <a:cxn ang="0">
                    <a:pos x="csX167" y="csY167"/>
                  </a:cxn>
                  <a:cxn ang="0">
                    <a:pos x="csX168" y="csY168"/>
                  </a:cxn>
                  <a:cxn ang="0">
                    <a:pos x="csX169" y="csY169"/>
                  </a:cxn>
                  <a:cxn ang="0">
                    <a:pos x="csX170" y="csY170"/>
                  </a:cxn>
                  <a:cxn ang="0">
                    <a:pos x="csX171" y="csY171"/>
                  </a:cxn>
                  <a:cxn ang="0">
                    <a:pos x="csX172" y="csY172"/>
                  </a:cxn>
                  <a:cxn ang="0">
                    <a:pos x="csX173" y="csY173"/>
                  </a:cxn>
                  <a:cxn ang="0">
                    <a:pos x="csX174" y="csY174"/>
                  </a:cxn>
                  <a:cxn ang="0">
                    <a:pos x="csX175" y="csY175"/>
                  </a:cxn>
                  <a:cxn ang="0">
                    <a:pos x="csX176" y="csY176"/>
                  </a:cxn>
                  <a:cxn ang="0">
                    <a:pos x="csX177" y="csY177"/>
                  </a:cxn>
                  <a:cxn ang="0">
                    <a:pos x="csX178" y="csY178"/>
                  </a:cxn>
                  <a:cxn ang="0">
                    <a:pos x="csX179" y="csY179"/>
                  </a:cxn>
                  <a:cxn ang="0">
                    <a:pos x="csX180" y="csY180"/>
                  </a:cxn>
                  <a:cxn ang="0">
                    <a:pos x="csX181" y="csY181"/>
                  </a:cxn>
                  <a:cxn ang="0">
                    <a:pos x="csX182" y="csY182"/>
                  </a:cxn>
                  <a:cxn ang="0">
                    <a:pos x="csX183" y="csY183"/>
                  </a:cxn>
                  <a:cxn ang="0">
                    <a:pos x="csX184" y="csY184"/>
                  </a:cxn>
                  <a:cxn ang="0">
                    <a:pos x="csX185" y="csY185"/>
                  </a:cxn>
                  <a:cxn ang="0">
                    <a:pos x="csX186" y="csY186"/>
                  </a:cxn>
                  <a:cxn ang="0">
                    <a:pos x="csX187" y="csY187"/>
                  </a:cxn>
                  <a:cxn ang="0">
                    <a:pos x="csX188" y="csY188"/>
                  </a:cxn>
                  <a:cxn ang="0">
                    <a:pos x="csX189" y="csY189"/>
                  </a:cxn>
                  <a:cxn ang="0">
                    <a:pos x="csX190" y="csY190"/>
                  </a:cxn>
                  <a:cxn ang="0">
                    <a:pos x="csX191" y="csY191"/>
                  </a:cxn>
                  <a:cxn ang="0">
                    <a:pos x="csX192" y="csY192"/>
                  </a:cxn>
                  <a:cxn ang="0">
                    <a:pos x="csX193" y="csY193"/>
                  </a:cxn>
                  <a:cxn ang="0">
                    <a:pos x="csX194" y="csY194"/>
                  </a:cxn>
                  <a:cxn ang="0">
                    <a:pos x="csX195" y="csY195"/>
                  </a:cxn>
                  <a:cxn ang="0">
                    <a:pos x="csX196" y="csY196"/>
                  </a:cxn>
                  <a:cxn ang="0">
                    <a:pos x="csX197" y="csY197"/>
                  </a:cxn>
                  <a:cxn ang="0">
                    <a:pos x="csX198" y="csY198"/>
                  </a:cxn>
                  <a:cxn ang="0">
                    <a:pos x="csX199" y="csY199"/>
                  </a:cxn>
                  <a:cxn ang="0">
                    <a:pos x="csX200" y="csY200"/>
                  </a:cxn>
                  <a:cxn ang="0">
                    <a:pos x="csX201" y="csY201"/>
                  </a:cxn>
                  <a:cxn ang="0">
                    <a:pos x="csX202" y="csY202"/>
                  </a:cxn>
                  <a:cxn ang="0">
                    <a:pos x="csX203" y="csY203"/>
                  </a:cxn>
                  <a:cxn ang="0">
                    <a:pos x="csX204" y="csY204"/>
                  </a:cxn>
                  <a:cxn ang="0">
                    <a:pos x="csX205" y="csY205"/>
                  </a:cxn>
                  <a:cxn ang="0">
                    <a:pos x="csX206" y="csY206"/>
                  </a:cxn>
                  <a:cxn ang="0">
                    <a:pos x="csX207" y="csY207"/>
                  </a:cxn>
                  <a:cxn ang="0">
                    <a:pos x="csX208" y="csY208"/>
                  </a:cxn>
                  <a:cxn ang="0">
                    <a:pos x="csX209" y="csY209"/>
                  </a:cxn>
                  <a:cxn ang="0">
                    <a:pos x="csX210" y="csY210"/>
                  </a:cxn>
                  <a:cxn ang="0">
                    <a:pos x="csX211" y="csY211"/>
                  </a:cxn>
                  <a:cxn ang="0">
                    <a:pos x="csX212" y="csY212"/>
                  </a:cxn>
                  <a:cxn ang="0">
                    <a:pos x="csX213" y="csY213"/>
                  </a:cxn>
                  <a:cxn ang="0">
                    <a:pos x="csX214" y="csY214"/>
                  </a:cxn>
                  <a:cxn ang="0">
                    <a:pos x="csX215" y="csY215"/>
                  </a:cxn>
                  <a:cxn ang="0">
                    <a:pos x="csX216" y="csY216"/>
                  </a:cxn>
                  <a:cxn ang="0">
                    <a:pos x="csX217" y="csY217"/>
                  </a:cxn>
                  <a:cxn ang="0">
                    <a:pos x="csX218" y="csY218"/>
                  </a:cxn>
                  <a:cxn ang="0">
                    <a:pos x="csX219" y="csY219"/>
                  </a:cxn>
                  <a:cxn ang="0">
                    <a:pos x="csX220" y="csY220"/>
                  </a:cxn>
                  <a:cxn ang="0">
                    <a:pos x="csX221" y="csY221"/>
                  </a:cxn>
                  <a:cxn ang="0">
                    <a:pos x="csX222" y="csY222"/>
                  </a:cxn>
                  <a:cxn ang="0">
                    <a:pos x="csX223" y="csY223"/>
                  </a:cxn>
                  <a:cxn ang="0">
                    <a:pos x="csX224" y="csY224"/>
                  </a:cxn>
                  <a:cxn ang="0">
                    <a:pos x="csX225" y="csY225"/>
                  </a:cxn>
                  <a:cxn ang="0">
                    <a:pos x="csX226" y="csY226"/>
                  </a:cxn>
                  <a:cxn ang="0">
                    <a:pos x="csX227" y="csY227"/>
                  </a:cxn>
                  <a:cxn ang="0">
                    <a:pos x="csX228" y="csY228"/>
                  </a:cxn>
                  <a:cxn ang="0">
                    <a:pos x="csX229" y="csY229"/>
                  </a:cxn>
                  <a:cxn ang="0">
                    <a:pos x="csX230" y="csY230"/>
                  </a:cxn>
                  <a:cxn ang="0">
                    <a:pos x="csX231" y="csY231"/>
                  </a:cxn>
                  <a:cxn ang="0">
                    <a:pos x="csX232" y="csY232"/>
                  </a:cxn>
                  <a:cxn ang="0">
                    <a:pos x="csX233" y="csY233"/>
                  </a:cxn>
                  <a:cxn ang="0">
                    <a:pos x="csX234" y="csY234"/>
                  </a:cxn>
                  <a:cxn ang="0">
                    <a:pos x="csX235" y="csY235"/>
                  </a:cxn>
                  <a:cxn ang="0">
                    <a:pos x="csX236" y="csY236"/>
                  </a:cxn>
                  <a:cxn ang="0">
                    <a:pos x="csX237" y="csY237"/>
                  </a:cxn>
                  <a:cxn ang="0">
                    <a:pos x="csX238" y="csY238"/>
                  </a:cxn>
                  <a:cxn ang="0">
                    <a:pos x="csX239" y="csY239"/>
                  </a:cxn>
                  <a:cxn ang="0">
                    <a:pos x="csX240" y="csY240"/>
                  </a:cxn>
                  <a:cxn ang="0">
                    <a:pos x="csX241" y="csY241"/>
                  </a:cxn>
                  <a:cxn ang="0">
                    <a:pos x="csX242" y="csY242"/>
                  </a:cxn>
                  <a:cxn ang="0">
                    <a:pos x="csX243" y="csY243"/>
                  </a:cxn>
                  <a:cxn ang="0">
                    <a:pos x="csX244" y="csY244"/>
                  </a:cxn>
                  <a:cxn ang="0">
                    <a:pos x="csX245" y="csY245"/>
                  </a:cxn>
                  <a:cxn ang="0">
                    <a:pos x="csX246" y="csY246"/>
                  </a:cxn>
                  <a:cxn ang="0">
                    <a:pos x="csX247" y="csY247"/>
                  </a:cxn>
                  <a:cxn ang="0">
                    <a:pos x="csX248" y="csY248"/>
                  </a:cxn>
                  <a:cxn ang="0">
                    <a:pos x="csX249" y="csY249"/>
                  </a:cxn>
                  <a:cxn ang="0">
                    <a:pos x="csX250" y="csY250"/>
                  </a:cxn>
                  <a:cxn ang="0">
                    <a:pos x="csX251" y="csY251"/>
                  </a:cxn>
                  <a:cxn ang="0">
                    <a:pos x="csX252" y="csY252"/>
                  </a:cxn>
                  <a:cxn ang="0">
                    <a:pos x="csX253" y="csY253"/>
                  </a:cxn>
                  <a:cxn ang="0">
                    <a:pos x="csX254" y="csY254"/>
                  </a:cxn>
                  <a:cxn ang="0">
                    <a:pos x="csX255" y="csY255"/>
                  </a:cxn>
                  <a:cxn ang="0">
                    <a:pos x="csX256" y="csY256"/>
                  </a:cxn>
                  <a:cxn ang="0">
                    <a:pos x="csX257" y="csY257"/>
                  </a:cxn>
                  <a:cxn ang="0">
                    <a:pos x="csX258" y="csY258"/>
                  </a:cxn>
                  <a:cxn ang="0">
                    <a:pos x="csX259" y="csY259"/>
                  </a:cxn>
                  <a:cxn ang="0">
                    <a:pos x="csX260" y="csY260"/>
                  </a:cxn>
                  <a:cxn ang="0">
                    <a:pos x="csX261" y="csY261"/>
                  </a:cxn>
                  <a:cxn ang="0">
                    <a:pos x="csX262" y="csY262"/>
                  </a:cxn>
                  <a:cxn ang="0">
                    <a:pos x="csX263" y="csY263"/>
                  </a:cxn>
                  <a:cxn ang="0">
                    <a:pos x="csX264" y="csY264"/>
                  </a:cxn>
                  <a:cxn ang="0">
                    <a:pos x="csX265" y="csY265"/>
                  </a:cxn>
                  <a:cxn ang="0">
                    <a:pos x="csX266" y="csY266"/>
                  </a:cxn>
                  <a:cxn ang="0">
                    <a:pos x="csX267" y="csY267"/>
                  </a:cxn>
                  <a:cxn ang="0">
                    <a:pos x="csX268" y="csY268"/>
                  </a:cxn>
                  <a:cxn ang="0">
                    <a:pos x="csX269" y="csY269"/>
                  </a:cxn>
                  <a:cxn ang="0">
                    <a:pos x="csX270" y="csY270"/>
                  </a:cxn>
                  <a:cxn ang="0">
                    <a:pos x="csX271" y="csY271"/>
                  </a:cxn>
                  <a:cxn ang="0">
                    <a:pos x="csX272" y="csY272"/>
                  </a:cxn>
                  <a:cxn ang="0">
                    <a:pos x="csX273" y="csY273"/>
                  </a:cxn>
                  <a:cxn ang="0">
                    <a:pos x="csX274" y="csY274"/>
                  </a:cxn>
                  <a:cxn ang="0">
                    <a:pos x="csX275" y="csY275"/>
                  </a:cxn>
                  <a:cxn ang="0">
                    <a:pos x="csX276" y="csY276"/>
                  </a:cxn>
                  <a:cxn ang="0">
                    <a:pos x="csX277" y="csY277"/>
                  </a:cxn>
                  <a:cxn ang="0">
                    <a:pos x="csX278" y="csY278"/>
                  </a:cxn>
                  <a:cxn ang="0">
                    <a:pos x="csX279" y="csY279"/>
                  </a:cxn>
                  <a:cxn ang="0">
                    <a:pos x="csX280" y="csY280"/>
                  </a:cxn>
                  <a:cxn ang="0">
                    <a:pos x="csX281" y="csY281"/>
                  </a:cxn>
                  <a:cxn ang="0">
                    <a:pos x="csX282" y="csY282"/>
                  </a:cxn>
                  <a:cxn ang="0">
                    <a:pos x="csX283" y="csY283"/>
                  </a:cxn>
                  <a:cxn ang="0">
                    <a:pos x="csX284" y="csY284"/>
                  </a:cxn>
                  <a:cxn ang="0">
                    <a:pos x="csX285" y="csY285"/>
                  </a:cxn>
                  <a:cxn ang="0">
                    <a:pos x="csX286" y="csY286"/>
                  </a:cxn>
                  <a:cxn ang="0">
                    <a:pos x="csX287" y="csY287"/>
                  </a:cxn>
                  <a:cxn ang="0">
                    <a:pos x="csX288" y="csY288"/>
                  </a:cxn>
                  <a:cxn ang="0">
                    <a:pos x="csX289" y="csY289"/>
                  </a:cxn>
                  <a:cxn ang="0">
                    <a:pos x="csX290" y="csY290"/>
                  </a:cxn>
                  <a:cxn ang="0">
                    <a:pos x="csX291" y="csY291"/>
                  </a:cxn>
                  <a:cxn ang="0">
                    <a:pos x="csX292" y="csY292"/>
                  </a:cxn>
                  <a:cxn ang="0">
                    <a:pos x="csX293" y="csY293"/>
                  </a:cxn>
                  <a:cxn ang="0">
                    <a:pos x="csX294" y="csY294"/>
                  </a:cxn>
                  <a:cxn ang="0">
                    <a:pos x="csX295" y="csY295"/>
                  </a:cxn>
                  <a:cxn ang="0">
                    <a:pos x="csX296" y="csY296"/>
                  </a:cxn>
                  <a:cxn ang="0">
                    <a:pos x="csX297" y="csY297"/>
                  </a:cxn>
                  <a:cxn ang="0">
                    <a:pos x="csX298" y="csY298"/>
                  </a:cxn>
                  <a:cxn ang="0">
                    <a:pos x="csX299" y="csY299"/>
                  </a:cxn>
                  <a:cxn ang="0">
                    <a:pos x="csX300" y="csY300"/>
                  </a:cxn>
                  <a:cxn ang="0">
                    <a:pos x="csX301" y="csY301"/>
                  </a:cxn>
                  <a:cxn ang="0">
                    <a:pos x="csX302" y="csY302"/>
                  </a:cxn>
                  <a:cxn ang="0">
                    <a:pos x="csX303" y="csY303"/>
                  </a:cxn>
                  <a:cxn ang="0">
                    <a:pos x="csX304" y="csY304"/>
                  </a:cxn>
                  <a:cxn ang="0">
                    <a:pos x="csX305" y="csY305"/>
                  </a:cxn>
                  <a:cxn ang="0">
                    <a:pos x="csX306" y="csY306"/>
                  </a:cxn>
                  <a:cxn ang="0">
                    <a:pos x="csX307" y="csY307"/>
                  </a:cxn>
                  <a:cxn ang="0">
                    <a:pos x="csX308" y="csY308"/>
                  </a:cxn>
                  <a:cxn ang="0">
                    <a:pos x="csX309" y="csY309"/>
                  </a:cxn>
                  <a:cxn ang="0">
                    <a:pos x="csX310" y="csY310"/>
                  </a:cxn>
                  <a:cxn ang="0">
                    <a:pos x="csX311" y="csY311"/>
                  </a:cxn>
                  <a:cxn ang="0">
                    <a:pos x="csX312" y="csY312"/>
                  </a:cxn>
                  <a:cxn ang="0">
                    <a:pos x="csX313" y="csY313"/>
                  </a:cxn>
                  <a:cxn ang="0">
                    <a:pos x="csX314" y="csY314"/>
                  </a:cxn>
                  <a:cxn ang="0">
                    <a:pos x="csX315" y="csY315"/>
                  </a:cxn>
                  <a:cxn ang="0">
                    <a:pos x="csX316" y="csY316"/>
                  </a:cxn>
                  <a:cxn ang="0">
                    <a:pos x="csX317" y="csY317"/>
                  </a:cxn>
                  <a:cxn ang="0">
                    <a:pos x="csX318" y="csY318"/>
                  </a:cxn>
                  <a:cxn ang="0">
                    <a:pos x="csX319" y="csY319"/>
                  </a:cxn>
                  <a:cxn ang="0">
                    <a:pos x="csX320" y="csY320"/>
                  </a:cxn>
                  <a:cxn ang="0">
                    <a:pos x="csX321" y="csY321"/>
                  </a:cxn>
                  <a:cxn ang="0">
                    <a:pos x="csX322" y="csY322"/>
                  </a:cxn>
                  <a:cxn ang="0">
                    <a:pos x="csX323" y="csY323"/>
                  </a:cxn>
                  <a:cxn ang="0">
                    <a:pos x="csX324" y="csY324"/>
                  </a:cxn>
                  <a:cxn ang="0">
                    <a:pos x="csX325" y="csY325"/>
                  </a:cxn>
                  <a:cxn ang="0">
                    <a:pos x="csX326" y="csY326"/>
                  </a:cxn>
                  <a:cxn ang="0">
                    <a:pos x="csX327" y="csY327"/>
                  </a:cxn>
                  <a:cxn ang="0">
                    <a:pos x="csX328" y="csY328"/>
                  </a:cxn>
                  <a:cxn ang="0">
                    <a:pos x="csX329" y="csY329"/>
                  </a:cxn>
                  <a:cxn ang="0">
                    <a:pos x="csX330" y="csY330"/>
                  </a:cxn>
                  <a:cxn ang="0">
                    <a:pos x="csX331" y="csY331"/>
                  </a:cxn>
                  <a:cxn ang="0">
                    <a:pos x="csX332" y="csY332"/>
                  </a:cxn>
                  <a:cxn ang="0">
                    <a:pos x="csX333" y="csY333"/>
                  </a:cxn>
                  <a:cxn ang="0">
                    <a:pos x="csX334" y="csY334"/>
                  </a:cxn>
                  <a:cxn ang="0">
                    <a:pos x="csX335" y="csY335"/>
                  </a:cxn>
                  <a:cxn ang="0">
                    <a:pos x="csX336" y="csY336"/>
                  </a:cxn>
                  <a:cxn ang="0">
                    <a:pos x="csX337" y="csY337"/>
                  </a:cxn>
                  <a:cxn ang="0">
                    <a:pos x="csX338" y="csY338"/>
                  </a:cxn>
                  <a:cxn ang="0">
                    <a:pos x="csX339" y="csY339"/>
                  </a:cxn>
                  <a:cxn ang="0">
                    <a:pos x="csX340" y="csY340"/>
                  </a:cxn>
                  <a:cxn ang="0">
                    <a:pos x="csX341" y="csY341"/>
                  </a:cxn>
                  <a:cxn ang="0">
                    <a:pos x="csX342" y="csY342"/>
                  </a:cxn>
                  <a:cxn ang="0">
                    <a:pos x="csX343" y="csY343"/>
                  </a:cxn>
                  <a:cxn ang="0">
                    <a:pos x="csX344" y="csY344"/>
                  </a:cxn>
                  <a:cxn ang="0">
                    <a:pos x="csX345" y="csY345"/>
                  </a:cxn>
                  <a:cxn ang="0">
                    <a:pos x="csX346" y="csY346"/>
                  </a:cxn>
                  <a:cxn ang="0">
                    <a:pos x="csX347" y="csY347"/>
                  </a:cxn>
                  <a:cxn ang="0">
                    <a:pos x="csX348" y="csY348"/>
                  </a:cxn>
                  <a:cxn ang="0">
                    <a:pos x="csX349" y="csY349"/>
                  </a:cxn>
                  <a:cxn ang="0">
                    <a:pos x="csX350" y="csY350"/>
                  </a:cxn>
                  <a:cxn ang="0">
                    <a:pos x="csX351" y="csY351"/>
                  </a:cxn>
                  <a:cxn ang="0">
                    <a:pos x="csX352" y="csY352"/>
                  </a:cxn>
                  <a:cxn ang="0">
                    <a:pos x="csX353" y="csY353"/>
                  </a:cxn>
                  <a:cxn ang="0">
                    <a:pos x="csX354" y="csY354"/>
                  </a:cxn>
                  <a:cxn ang="0">
                    <a:pos x="csX355" y="csY355"/>
                  </a:cxn>
                  <a:cxn ang="0">
                    <a:pos x="csX356" y="csY356"/>
                  </a:cxn>
                  <a:cxn ang="0">
                    <a:pos x="csX357" y="csY357"/>
                  </a:cxn>
                  <a:cxn ang="0">
                    <a:pos x="csX358" y="csY358"/>
                  </a:cxn>
                  <a:cxn ang="0">
                    <a:pos x="csX359" y="csY359"/>
                  </a:cxn>
                  <a:cxn ang="0">
                    <a:pos x="csX360" y="csY360"/>
                  </a:cxn>
                  <a:cxn ang="0">
                    <a:pos x="csX361" y="csY361"/>
                  </a:cxn>
                  <a:cxn ang="0">
                    <a:pos x="csX362" y="csY362"/>
                  </a:cxn>
                  <a:cxn ang="0">
                    <a:pos x="csX363" y="csY363"/>
                  </a:cxn>
                  <a:cxn ang="0">
                    <a:pos x="csX364" y="csY364"/>
                  </a:cxn>
                  <a:cxn ang="0">
                    <a:pos x="csX365" y="csY365"/>
                  </a:cxn>
                  <a:cxn ang="0">
                    <a:pos x="csX366" y="csY366"/>
                  </a:cxn>
                  <a:cxn ang="0">
                    <a:pos x="csX367" y="csY367"/>
                  </a:cxn>
                  <a:cxn ang="0">
                    <a:pos x="csX368" y="csY368"/>
                  </a:cxn>
                  <a:cxn ang="0">
                    <a:pos x="csX369" y="csY369"/>
                  </a:cxn>
                  <a:cxn ang="0">
                    <a:pos x="csX370" y="csY370"/>
                  </a:cxn>
                  <a:cxn ang="0">
                    <a:pos x="csX371" y="csY371"/>
                  </a:cxn>
                  <a:cxn ang="0">
                    <a:pos x="csX372" y="csY372"/>
                  </a:cxn>
                  <a:cxn ang="0">
                    <a:pos x="csX373" y="csY373"/>
                  </a:cxn>
                  <a:cxn ang="0">
                    <a:pos x="csX374" y="csY374"/>
                  </a:cxn>
                  <a:cxn ang="0">
                    <a:pos x="csX375" y="csY375"/>
                  </a:cxn>
                  <a:cxn ang="0">
                    <a:pos x="csX376" y="csY376"/>
                  </a:cxn>
                  <a:cxn ang="0">
                    <a:pos x="csX377" y="csY377"/>
                  </a:cxn>
                  <a:cxn ang="0">
                    <a:pos x="csX378" y="csY378"/>
                  </a:cxn>
                  <a:cxn ang="0">
                    <a:pos x="csX379" y="csY379"/>
                  </a:cxn>
                  <a:cxn ang="0">
                    <a:pos x="csX380" y="csY380"/>
                  </a:cxn>
                  <a:cxn ang="0">
                    <a:pos x="csX381" y="csY381"/>
                  </a:cxn>
                  <a:cxn ang="0">
                    <a:pos x="csX382" y="csY382"/>
                  </a:cxn>
                  <a:cxn ang="0">
                    <a:pos x="csX383" y="csY383"/>
                  </a:cxn>
                  <a:cxn ang="0">
                    <a:pos x="csX384" y="csY384"/>
                  </a:cxn>
                  <a:cxn ang="0">
                    <a:pos x="csX385" y="csY385"/>
                  </a:cxn>
                  <a:cxn ang="0">
                    <a:pos x="csX386" y="csY386"/>
                  </a:cxn>
                  <a:cxn ang="0">
                    <a:pos x="csX387" y="csY387"/>
                  </a:cxn>
                  <a:cxn ang="0">
                    <a:pos x="csX388" y="csY388"/>
                  </a:cxn>
                  <a:cxn ang="0">
                    <a:pos x="csX389" y="csY389"/>
                  </a:cxn>
                  <a:cxn ang="0">
                    <a:pos x="csX390" y="csY390"/>
                  </a:cxn>
                  <a:cxn ang="0">
                    <a:pos x="csX391" y="csY391"/>
                  </a:cxn>
                  <a:cxn ang="0">
                    <a:pos x="csX392" y="csY392"/>
                  </a:cxn>
                  <a:cxn ang="0">
                    <a:pos x="csX393" y="csY393"/>
                  </a:cxn>
                  <a:cxn ang="0">
                    <a:pos x="csX394" y="csY394"/>
                  </a:cxn>
                  <a:cxn ang="0">
                    <a:pos x="csX395" y="csY395"/>
                  </a:cxn>
                  <a:cxn ang="0">
                    <a:pos x="csX396" y="csY396"/>
                  </a:cxn>
                  <a:cxn ang="0">
                    <a:pos x="csX397" y="csY397"/>
                  </a:cxn>
                  <a:cxn ang="0">
                    <a:pos x="csX398" y="csY398"/>
                  </a:cxn>
                  <a:cxn ang="0">
                    <a:pos x="csX399" y="csY399"/>
                  </a:cxn>
                  <a:cxn ang="0">
                    <a:pos x="csX400" y="csY400"/>
                  </a:cxn>
                  <a:cxn ang="0">
                    <a:pos x="csX401" y="csY401"/>
                  </a:cxn>
                  <a:cxn ang="0">
                    <a:pos x="csX402" y="csY402"/>
                  </a:cxn>
                  <a:cxn ang="0">
                    <a:pos x="csX403" y="csY403"/>
                  </a:cxn>
                  <a:cxn ang="0">
                    <a:pos x="csX404" y="csY404"/>
                  </a:cxn>
                  <a:cxn ang="0">
                    <a:pos x="csX405" y="csY405"/>
                  </a:cxn>
                  <a:cxn ang="0">
                    <a:pos x="csX406" y="csY406"/>
                  </a:cxn>
                  <a:cxn ang="0">
                    <a:pos x="csX407" y="csY407"/>
                  </a:cxn>
                  <a:cxn ang="0">
                    <a:pos x="csX408" y="csY408"/>
                  </a:cxn>
                  <a:cxn ang="0">
                    <a:pos x="csX409" y="csY409"/>
                  </a:cxn>
                  <a:cxn ang="0">
                    <a:pos x="csX410" y="csY410"/>
                  </a:cxn>
                  <a:cxn ang="0">
                    <a:pos x="csX411" y="csY411"/>
                  </a:cxn>
                  <a:cxn ang="0">
                    <a:pos x="csX412" y="csY412"/>
                  </a:cxn>
                </a:cxnLst>
                <a:rect l="l" t="t" r="r" b="b"/>
                <a:pathLst>
                  <a:path w="987140" h="2672489">
                    <a:moveTo>
                      <a:pt x="112" y="48"/>
                    </a:moveTo>
                    <a:lnTo>
                      <a:pt x="112" y="1312054"/>
                    </a:lnTo>
                    <a:lnTo>
                      <a:pt x="56759" y="1320345"/>
                    </a:lnTo>
                    <a:cubicBezTo>
                      <a:pt x="61108" y="1318234"/>
                      <a:pt x="66431" y="1317159"/>
                      <a:pt x="73014" y="1317289"/>
                    </a:cubicBezTo>
                    <a:cubicBezTo>
                      <a:pt x="89960" y="1317642"/>
                      <a:pt x="107922" y="1283205"/>
                      <a:pt x="103736" y="1264691"/>
                    </a:cubicBezTo>
                    <a:cubicBezTo>
                      <a:pt x="99632" y="1246373"/>
                      <a:pt x="81792" y="1232920"/>
                      <a:pt x="76225" y="1219439"/>
                    </a:cubicBezTo>
                    <a:cubicBezTo>
                      <a:pt x="64765" y="1191490"/>
                      <a:pt x="46681" y="1169459"/>
                      <a:pt x="29370" y="1145978"/>
                    </a:cubicBezTo>
                    <a:cubicBezTo>
                      <a:pt x="26038" y="1141445"/>
                      <a:pt x="22218" y="1136568"/>
                      <a:pt x="24697" y="1132696"/>
                    </a:cubicBezTo>
                    <a:cubicBezTo>
                      <a:pt x="33678" y="1118598"/>
                      <a:pt x="29614" y="1092277"/>
                      <a:pt x="56272" y="1094456"/>
                    </a:cubicBezTo>
                    <a:cubicBezTo>
                      <a:pt x="62164" y="1094655"/>
                      <a:pt x="69845" y="1089842"/>
                      <a:pt x="72730" y="1100811"/>
                    </a:cubicBezTo>
                    <a:cubicBezTo>
                      <a:pt x="74884" y="1109057"/>
                      <a:pt x="70739" y="1119458"/>
                      <a:pt x="85693" y="1119414"/>
                    </a:cubicBezTo>
                    <a:cubicBezTo>
                      <a:pt x="94593" y="1119394"/>
                      <a:pt x="104508" y="1121171"/>
                      <a:pt x="108165" y="1111078"/>
                    </a:cubicBezTo>
                    <a:cubicBezTo>
                      <a:pt x="110035" y="1105758"/>
                      <a:pt x="112148" y="1098790"/>
                      <a:pt x="119544" y="1102792"/>
                    </a:cubicBezTo>
                    <a:cubicBezTo>
                      <a:pt x="131247" y="1109147"/>
                      <a:pt x="144251" y="1107321"/>
                      <a:pt x="154654" y="1114597"/>
                    </a:cubicBezTo>
                    <a:cubicBezTo>
                      <a:pt x="174607" y="1128516"/>
                      <a:pt x="180418" y="1117567"/>
                      <a:pt x="186229" y="1104618"/>
                    </a:cubicBezTo>
                    <a:cubicBezTo>
                      <a:pt x="193950" y="1095820"/>
                      <a:pt x="191675" y="1080890"/>
                      <a:pt x="201752" y="1072887"/>
                    </a:cubicBezTo>
                    <a:cubicBezTo>
                      <a:pt x="209189" y="1066930"/>
                      <a:pt x="216382" y="1057738"/>
                      <a:pt x="204719" y="1043884"/>
                    </a:cubicBezTo>
                    <a:cubicBezTo>
                      <a:pt x="200655" y="1039026"/>
                      <a:pt x="203459" y="1035662"/>
                      <a:pt x="206832" y="1034384"/>
                    </a:cubicBezTo>
                    <a:cubicBezTo>
                      <a:pt x="234628" y="1023987"/>
                      <a:pt x="224103" y="984562"/>
                      <a:pt x="246088" y="969737"/>
                    </a:cubicBezTo>
                    <a:cubicBezTo>
                      <a:pt x="247306" y="968905"/>
                      <a:pt x="246981" y="964239"/>
                      <a:pt x="245721" y="962173"/>
                    </a:cubicBezTo>
                    <a:cubicBezTo>
                      <a:pt x="231580" y="938932"/>
                      <a:pt x="217235" y="915756"/>
                      <a:pt x="202565" y="892759"/>
                    </a:cubicBezTo>
                    <a:cubicBezTo>
                      <a:pt x="199477" y="887897"/>
                      <a:pt x="193909" y="887832"/>
                      <a:pt x="189277" y="886801"/>
                    </a:cubicBezTo>
                    <a:cubicBezTo>
                      <a:pt x="169690" y="882378"/>
                      <a:pt x="161562" y="866746"/>
                      <a:pt x="155142" y="850229"/>
                    </a:cubicBezTo>
                    <a:cubicBezTo>
                      <a:pt x="149290" y="835368"/>
                      <a:pt x="159815" y="832682"/>
                      <a:pt x="168796" y="828506"/>
                    </a:cubicBezTo>
                    <a:cubicBezTo>
                      <a:pt x="176517" y="824898"/>
                      <a:pt x="180093" y="817399"/>
                      <a:pt x="177777" y="807533"/>
                    </a:cubicBezTo>
                    <a:cubicBezTo>
                      <a:pt x="175094" y="795789"/>
                      <a:pt x="165423" y="796994"/>
                      <a:pt x="157824" y="794734"/>
                    </a:cubicBezTo>
                    <a:cubicBezTo>
                      <a:pt x="153232" y="793370"/>
                      <a:pt x="148762" y="793151"/>
                      <a:pt x="144576" y="788574"/>
                    </a:cubicBezTo>
                    <a:cubicBezTo>
                      <a:pt x="132263" y="775032"/>
                      <a:pt x="124177" y="780287"/>
                      <a:pt x="117349" y="789702"/>
                    </a:cubicBezTo>
                    <a:cubicBezTo>
                      <a:pt x="100404" y="792952"/>
                      <a:pt x="99388" y="777276"/>
                      <a:pt x="94674" y="767666"/>
                    </a:cubicBezTo>
                    <a:cubicBezTo>
                      <a:pt x="89594" y="757290"/>
                      <a:pt x="96909" y="753065"/>
                      <a:pt x="103858" y="750297"/>
                    </a:cubicBezTo>
                    <a:cubicBezTo>
                      <a:pt x="111051" y="747436"/>
                      <a:pt x="119585" y="747611"/>
                      <a:pt x="124664" y="740310"/>
                    </a:cubicBezTo>
                    <a:cubicBezTo>
                      <a:pt x="140065" y="718104"/>
                      <a:pt x="140391" y="718368"/>
                      <a:pt x="154654" y="747725"/>
                    </a:cubicBezTo>
                    <a:cubicBezTo>
                      <a:pt x="155630" y="749676"/>
                      <a:pt x="156889" y="751568"/>
                      <a:pt x="157783" y="753572"/>
                    </a:cubicBezTo>
                    <a:cubicBezTo>
                      <a:pt x="160181" y="758694"/>
                      <a:pt x="163432" y="760670"/>
                      <a:pt x="165911" y="759988"/>
                    </a:cubicBezTo>
                    <a:cubicBezTo>
                      <a:pt x="161115" y="737957"/>
                      <a:pt x="188098" y="746779"/>
                      <a:pt x="209839" y="723997"/>
                    </a:cubicBezTo>
                    <a:cubicBezTo>
                      <a:pt x="234303" y="698337"/>
                      <a:pt x="294567" y="768169"/>
                      <a:pt x="264943" y="795042"/>
                    </a:cubicBezTo>
                    <a:cubicBezTo>
                      <a:pt x="242512" y="815402"/>
                      <a:pt x="268519" y="892759"/>
                      <a:pt x="251167" y="886136"/>
                    </a:cubicBezTo>
                    <a:cubicBezTo>
                      <a:pt x="239951" y="893769"/>
                      <a:pt x="261489" y="897373"/>
                      <a:pt x="268072" y="896650"/>
                    </a:cubicBezTo>
                    <a:cubicBezTo>
                      <a:pt x="287294" y="894475"/>
                      <a:pt x="308790" y="873912"/>
                      <a:pt x="308465" y="843744"/>
                    </a:cubicBezTo>
                    <a:cubicBezTo>
                      <a:pt x="308140" y="817119"/>
                      <a:pt x="328174" y="794665"/>
                      <a:pt x="319153" y="779889"/>
                    </a:cubicBezTo>
                    <a:cubicBezTo>
                      <a:pt x="304686" y="756186"/>
                      <a:pt x="304605" y="731890"/>
                      <a:pt x="319803" y="715706"/>
                    </a:cubicBezTo>
                    <a:cubicBezTo>
                      <a:pt x="337317" y="697063"/>
                      <a:pt x="313464" y="689324"/>
                      <a:pt x="304727" y="654558"/>
                    </a:cubicBezTo>
                    <a:cubicBezTo>
                      <a:pt x="300175" y="636369"/>
                      <a:pt x="295299" y="644883"/>
                      <a:pt x="296234" y="610994"/>
                    </a:cubicBezTo>
                    <a:cubicBezTo>
                      <a:pt x="296478" y="601652"/>
                      <a:pt x="293714" y="598178"/>
                      <a:pt x="294852" y="594132"/>
                    </a:cubicBezTo>
                    <a:cubicBezTo>
                      <a:pt x="294527" y="593426"/>
                      <a:pt x="294161" y="592724"/>
                      <a:pt x="293836" y="591997"/>
                    </a:cubicBezTo>
                    <a:cubicBezTo>
                      <a:pt x="294405" y="591518"/>
                      <a:pt x="294933" y="591036"/>
                      <a:pt x="295462" y="590504"/>
                    </a:cubicBezTo>
                    <a:cubicBezTo>
                      <a:pt x="329475" y="557146"/>
                      <a:pt x="317365" y="551911"/>
                      <a:pt x="282092" y="516337"/>
                    </a:cubicBezTo>
                    <a:cubicBezTo>
                      <a:pt x="265146" y="499297"/>
                      <a:pt x="248891" y="496067"/>
                      <a:pt x="233327" y="499009"/>
                    </a:cubicBezTo>
                    <a:cubicBezTo>
                      <a:pt x="219511" y="482919"/>
                      <a:pt x="205694" y="470164"/>
                      <a:pt x="194153" y="464819"/>
                    </a:cubicBezTo>
                    <a:cubicBezTo>
                      <a:pt x="184278" y="460197"/>
                      <a:pt x="176314" y="464267"/>
                      <a:pt x="168959" y="468581"/>
                    </a:cubicBezTo>
                    <a:cubicBezTo>
                      <a:pt x="163635" y="460266"/>
                      <a:pt x="159124" y="452065"/>
                      <a:pt x="149737" y="446391"/>
                    </a:cubicBezTo>
                    <a:cubicBezTo>
                      <a:pt x="139537" y="440194"/>
                      <a:pt x="134783" y="453781"/>
                      <a:pt x="124095" y="446505"/>
                    </a:cubicBezTo>
                    <a:cubicBezTo>
                      <a:pt x="127793" y="440982"/>
                      <a:pt x="130028" y="434785"/>
                      <a:pt x="134539" y="431591"/>
                    </a:cubicBezTo>
                    <a:cubicBezTo>
                      <a:pt x="141935" y="426470"/>
                      <a:pt x="134254" y="417481"/>
                      <a:pt x="136977" y="411670"/>
                    </a:cubicBezTo>
                    <a:cubicBezTo>
                      <a:pt x="138968" y="407299"/>
                      <a:pt x="140716" y="401841"/>
                      <a:pt x="144454" y="399666"/>
                    </a:cubicBezTo>
                    <a:cubicBezTo>
                      <a:pt x="152988" y="394743"/>
                      <a:pt x="157986" y="388518"/>
                      <a:pt x="156401" y="376753"/>
                    </a:cubicBezTo>
                    <a:cubicBezTo>
                      <a:pt x="155467" y="370049"/>
                      <a:pt x="159328" y="365979"/>
                      <a:pt x="164895" y="363869"/>
                    </a:cubicBezTo>
                    <a:cubicBezTo>
                      <a:pt x="171234" y="362550"/>
                      <a:pt x="244950" y="420861"/>
                      <a:pt x="252061" y="424599"/>
                    </a:cubicBezTo>
                    <a:cubicBezTo>
                      <a:pt x="261204" y="429420"/>
                      <a:pt x="274087" y="435791"/>
                      <a:pt x="280548" y="429461"/>
                    </a:cubicBezTo>
                    <a:cubicBezTo>
                      <a:pt x="294202" y="415983"/>
                      <a:pt x="303020" y="419457"/>
                      <a:pt x="315983" y="438433"/>
                    </a:cubicBezTo>
                    <a:cubicBezTo>
                      <a:pt x="321835" y="446943"/>
                      <a:pt x="336058" y="454856"/>
                      <a:pt x="344754" y="447032"/>
                    </a:cubicBezTo>
                    <a:cubicBezTo>
                      <a:pt x="350322" y="442017"/>
                      <a:pt x="350606" y="431680"/>
                      <a:pt x="338415" y="425260"/>
                    </a:cubicBezTo>
                    <a:cubicBezTo>
                      <a:pt x="298712" y="362854"/>
                      <a:pt x="449638" y="397470"/>
                      <a:pt x="475158" y="400149"/>
                    </a:cubicBezTo>
                    <a:cubicBezTo>
                      <a:pt x="486536" y="401358"/>
                      <a:pt x="490682" y="394897"/>
                      <a:pt x="490722" y="384229"/>
                    </a:cubicBezTo>
                    <a:cubicBezTo>
                      <a:pt x="490804" y="377017"/>
                      <a:pt x="489463" y="369189"/>
                      <a:pt x="494623" y="364068"/>
                    </a:cubicBezTo>
                    <a:cubicBezTo>
                      <a:pt x="508521" y="373832"/>
                      <a:pt x="516120" y="390190"/>
                      <a:pt x="513357" y="401009"/>
                    </a:cubicBezTo>
                    <a:lnTo>
                      <a:pt x="540096" y="430057"/>
                    </a:lnTo>
                    <a:cubicBezTo>
                      <a:pt x="537983" y="434253"/>
                      <a:pt x="530912" y="432825"/>
                      <a:pt x="528474" y="444127"/>
                    </a:cubicBezTo>
                    <a:cubicBezTo>
                      <a:pt x="525304" y="459012"/>
                      <a:pt x="527824" y="486348"/>
                      <a:pt x="501938" y="472274"/>
                    </a:cubicBezTo>
                    <a:cubicBezTo>
                      <a:pt x="482554" y="461719"/>
                      <a:pt x="497427" y="498920"/>
                      <a:pt x="459798" y="506991"/>
                    </a:cubicBezTo>
                    <a:cubicBezTo>
                      <a:pt x="430823" y="513213"/>
                      <a:pt x="450248" y="559654"/>
                      <a:pt x="444355" y="572628"/>
                    </a:cubicBezTo>
                    <a:cubicBezTo>
                      <a:pt x="434562" y="594152"/>
                      <a:pt x="421477" y="582745"/>
                      <a:pt x="435375" y="617706"/>
                    </a:cubicBezTo>
                    <a:cubicBezTo>
                      <a:pt x="438463" y="625445"/>
                      <a:pt x="446713" y="607280"/>
                      <a:pt x="464267" y="607962"/>
                    </a:cubicBezTo>
                    <a:cubicBezTo>
                      <a:pt x="490966" y="608997"/>
                      <a:pt x="521810" y="622235"/>
                      <a:pt x="505351" y="577619"/>
                    </a:cubicBezTo>
                    <a:cubicBezTo>
                      <a:pt x="493526" y="545519"/>
                      <a:pt x="530709" y="577242"/>
                      <a:pt x="530709" y="531287"/>
                    </a:cubicBezTo>
                    <a:cubicBezTo>
                      <a:pt x="530709" y="517433"/>
                      <a:pt x="539243" y="486413"/>
                      <a:pt x="553507" y="485508"/>
                    </a:cubicBezTo>
                    <a:cubicBezTo>
                      <a:pt x="572403" y="484302"/>
                      <a:pt x="565007" y="457648"/>
                      <a:pt x="575572" y="456727"/>
                    </a:cubicBezTo>
                    <a:cubicBezTo>
                      <a:pt x="593412" y="455189"/>
                      <a:pt x="563991" y="422627"/>
                      <a:pt x="563991" y="414376"/>
                    </a:cubicBezTo>
                    <a:cubicBezTo>
                      <a:pt x="563991" y="414243"/>
                      <a:pt x="563991" y="414113"/>
                      <a:pt x="563991" y="413963"/>
                    </a:cubicBezTo>
                    <a:lnTo>
                      <a:pt x="564032" y="413938"/>
                    </a:lnTo>
                    <a:cubicBezTo>
                      <a:pt x="570655" y="406086"/>
                      <a:pt x="576832" y="397426"/>
                      <a:pt x="588983" y="415326"/>
                    </a:cubicBezTo>
                    <a:cubicBezTo>
                      <a:pt x="592315" y="420293"/>
                      <a:pt x="601621" y="417262"/>
                      <a:pt x="603327" y="412571"/>
                    </a:cubicBezTo>
                    <a:lnTo>
                      <a:pt x="604140" y="410505"/>
                    </a:lnTo>
                    <a:cubicBezTo>
                      <a:pt x="614828" y="422180"/>
                      <a:pt x="623077" y="429903"/>
                      <a:pt x="626572" y="430560"/>
                    </a:cubicBezTo>
                    <a:cubicBezTo>
                      <a:pt x="764331" y="456046"/>
                      <a:pt x="699719" y="373722"/>
                      <a:pt x="718574" y="399491"/>
                    </a:cubicBezTo>
                    <a:cubicBezTo>
                      <a:pt x="777579" y="480163"/>
                      <a:pt x="818460" y="405911"/>
                      <a:pt x="816265" y="404130"/>
                    </a:cubicBezTo>
                    <a:cubicBezTo>
                      <a:pt x="787617" y="380674"/>
                      <a:pt x="864664" y="388672"/>
                      <a:pt x="864177" y="387642"/>
                    </a:cubicBezTo>
                    <a:cubicBezTo>
                      <a:pt x="818744" y="291638"/>
                      <a:pt x="776197" y="386302"/>
                      <a:pt x="704676" y="289041"/>
                    </a:cubicBezTo>
                    <a:cubicBezTo>
                      <a:pt x="669525" y="241220"/>
                      <a:pt x="605603" y="235960"/>
                      <a:pt x="604669" y="257598"/>
                    </a:cubicBezTo>
                    <a:cubicBezTo>
                      <a:pt x="601255" y="337199"/>
                      <a:pt x="541925" y="277256"/>
                      <a:pt x="519615" y="244426"/>
                    </a:cubicBezTo>
                    <a:cubicBezTo>
                      <a:pt x="490316" y="201263"/>
                      <a:pt x="468088" y="193877"/>
                      <a:pt x="450817" y="194868"/>
                    </a:cubicBezTo>
                    <a:cubicBezTo>
                      <a:pt x="440617" y="188074"/>
                      <a:pt x="362513" y="199392"/>
                      <a:pt x="351540" y="196276"/>
                    </a:cubicBezTo>
                    <a:cubicBezTo>
                      <a:pt x="347314" y="190071"/>
                      <a:pt x="340772" y="189787"/>
                      <a:pt x="335164" y="187104"/>
                    </a:cubicBezTo>
                    <a:cubicBezTo>
                      <a:pt x="334879" y="186207"/>
                      <a:pt x="334635" y="185282"/>
                      <a:pt x="334392" y="184337"/>
                    </a:cubicBezTo>
                    <a:cubicBezTo>
                      <a:pt x="321997" y="169622"/>
                      <a:pt x="318625" y="172503"/>
                      <a:pt x="319194" y="181894"/>
                    </a:cubicBezTo>
                    <a:cubicBezTo>
                      <a:pt x="295055" y="175364"/>
                      <a:pt x="271689" y="160475"/>
                      <a:pt x="247225" y="157220"/>
                    </a:cubicBezTo>
                    <a:cubicBezTo>
                      <a:pt x="234994" y="144116"/>
                      <a:pt x="224021" y="144823"/>
                      <a:pt x="213740" y="152850"/>
                    </a:cubicBezTo>
                    <a:cubicBezTo>
                      <a:pt x="210652" y="153418"/>
                      <a:pt x="206263" y="151023"/>
                      <a:pt x="204882" y="155309"/>
                    </a:cubicBezTo>
                    <a:cubicBezTo>
                      <a:pt x="174445" y="131321"/>
                      <a:pt x="140472" y="123363"/>
                      <a:pt x="107149" y="113928"/>
                    </a:cubicBezTo>
                    <a:cubicBezTo>
                      <a:pt x="95487" y="110629"/>
                      <a:pt x="82645" y="110629"/>
                      <a:pt x="75900" y="121715"/>
                    </a:cubicBezTo>
                    <a:cubicBezTo>
                      <a:pt x="74558" y="121403"/>
                      <a:pt x="73218" y="121050"/>
                      <a:pt x="71836" y="120746"/>
                    </a:cubicBezTo>
                    <a:cubicBezTo>
                      <a:pt x="68219" y="116018"/>
                      <a:pt x="131003" y="73846"/>
                      <a:pt x="88375" y="39717"/>
                    </a:cubicBezTo>
                    <a:cubicBezTo>
                      <a:pt x="88375" y="39692"/>
                      <a:pt x="87847" y="39473"/>
                      <a:pt x="86912" y="39104"/>
                    </a:cubicBezTo>
                    <a:cubicBezTo>
                      <a:pt x="81914" y="32769"/>
                      <a:pt x="76265" y="27006"/>
                      <a:pt x="74518" y="26588"/>
                    </a:cubicBezTo>
                    <a:cubicBezTo>
                      <a:pt x="57450" y="22701"/>
                      <a:pt x="52330" y="5304"/>
                      <a:pt x="40627" y="11306"/>
                    </a:cubicBezTo>
                    <a:cubicBezTo>
                      <a:pt x="20836" y="21443"/>
                      <a:pt x="19658" y="3238"/>
                      <a:pt x="6491" y="556"/>
                    </a:cubicBezTo>
                    <a:cubicBezTo>
                      <a:pt x="3972" y="48"/>
                      <a:pt x="1859" y="-82"/>
                      <a:pt x="112" y="48"/>
                    </a:cubicBezTo>
                    <a:close/>
                    <a:moveTo>
                      <a:pt x="112" y="1376680"/>
                    </a:moveTo>
                    <a:lnTo>
                      <a:pt x="112" y="1451857"/>
                    </a:lnTo>
                    <a:cubicBezTo>
                      <a:pt x="11287" y="1463333"/>
                      <a:pt x="23274" y="1473471"/>
                      <a:pt x="35100" y="1464632"/>
                    </a:cubicBezTo>
                    <a:cubicBezTo>
                      <a:pt x="44121" y="1457863"/>
                      <a:pt x="11449" y="1433145"/>
                      <a:pt x="35100" y="1434468"/>
                    </a:cubicBezTo>
                    <a:cubicBezTo>
                      <a:pt x="41155" y="1434792"/>
                      <a:pt x="46032" y="1415642"/>
                      <a:pt x="31158" y="1408033"/>
                    </a:cubicBezTo>
                    <a:cubicBezTo>
                      <a:pt x="18561" y="1401572"/>
                      <a:pt x="36197" y="1382438"/>
                      <a:pt x="112" y="1376680"/>
                    </a:cubicBezTo>
                    <a:close/>
                    <a:moveTo>
                      <a:pt x="112" y="1472720"/>
                    </a:moveTo>
                    <a:cubicBezTo>
                      <a:pt x="10677" y="1486952"/>
                      <a:pt x="20105" y="1505355"/>
                      <a:pt x="7020" y="1505859"/>
                    </a:cubicBezTo>
                    <a:cubicBezTo>
                      <a:pt x="3647" y="1505997"/>
                      <a:pt x="1412" y="1506699"/>
                      <a:pt x="112" y="1507819"/>
                    </a:cubicBezTo>
                    <a:close/>
                    <a:moveTo>
                      <a:pt x="112" y="1516588"/>
                    </a:moveTo>
                    <a:lnTo>
                      <a:pt x="112" y="1620485"/>
                    </a:lnTo>
                    <a:cubicBezTo>
                      <a:pt x="2712" y="1621475"/>
                      <a:pt x="6044" y="1622222"/>
                      <a:pt x="10352" y="1622684"/>
                    </a:cubicBezTo>
                    <a:cubicBezTo>
                      <a:pt x="29614" y="1624705"/>
                      <a:pt x="1493" y="1589684"/>
                      <a:pt x="26526" y="1584051"/>
                    </a:cubicBezTo>
                    <a:cubicBezTo>
                      <a:pt x="58588" y="1576844"/>
                      <a:pt x="9418" y="1536291"/>
                      <a:pt x="112" y="1516588"/>
                    </a:cubicBezTo>
                    <a:close/>
                    <a:moveTo>
                      <a:pt x="341950" y="1525630"/>
                    </a:moveTo>
                    <a:lnTo>
                      <a:pt x="337277" y="1527671"/>
                    </a:lnTo>
                    <a:cubicBezTo>
                      <a:pt x="348005" y="1525253"/>
                      <a:pt x="349265" y="1514328"/>
                      <a:pt x="358733" y="1544009"/>
                    </a:cubicBezTo>
                    <a:cubicBezTo>
                      <a:pt x="368202" y="1573544"/>
                      <a:pt x="323257" y="1563184"/>
                      <a:pt x="307531" y="1546473"/>
                    </a:cubicBezTo>
                    <a:cubicBezTo>
                      <a:pt x="289488" y="1527257"/>
                      <a:pt x="282498" y="1541988"/>
                      <a:pt x="260757" y="1546911"/>
                    </a:cubicBezTo>
                    <a:cubicBezTo>
                      <a:pt x="243243" y="1550892"/>
                      <a:pt x="298672" y="1574989"/>
                      <a:pt x="266447" y="1589241"/>
                    </a:cubicBezTo>
                    <a:cubicBezTo>
                      <a:pt x="249095" y="1596915"/>
                      <a:pt x="264008" y="1608242"/>
                      <a:pt x="254012" y="1622595"/>
                    </a:cubicBezTo>
                    <a:cubicBezTo>
                      <a:pt x="252061" y="1625407"/>
                      <a:pt x="249420" y="1649334"/>
                      <a:pt x="235278" y="1619296"/>
                    </a:cubicBezTo>
                    <a:cubicBezTo>
                      <a:pt x="225322" y="1598234"/>
                      <a:pt x="253199" y="1595333"/>
                      <a:pt x="246250" y="1570351"/>
                    </a:cubicBezTo>
                    <a:cubicBezTo>
                      <a:pt x="241129" y="1551687"/>
                      <a:pt x="254093" y="1550604"/>
                      <a:pt x="258563" y="1538709"/>
                    </a:cubicBezTo>
                    <a:cubicBezTo>
                      <a:pt x="281564" y="1535917"/>
                      <a:pt x="264374" y="1537938"/>
                      <a:pt x="269169" y="1515424"/>
                    </a:cubicBezTo>
                    <a:cubicBezTo>
                      <a:pt x="273151" y="1496910"/>
                      <a:pt x="298306" y="1528223"/>
                      <a:pt x="314561" y="1525273"/>
                    </a:cubicBezTo>
                    <a:cubicBezTo>
                      <a:pt x="332766" y="1521998"/>
                      <a:pt x="329678" y="1539306"/>
                      <a:pt x="340528" y="1526287"/>
                    </a:cubicBezTo>
                    <a:close/>
                    <a:moveTo>
                      <a:pt x="330084" y="934996"/>
                    </a:moveTo>
                    <a:cubicBezTo>
                      <a:pt x="338211" y="934188"/>
                      <a:pt x="342641" y="936384"/>
                      <a:pt x="347030" y="918747"/>
                    </a:cubicBezTo>
                    <a:cubicBezTo>
                      <a:pt x="347639" y="916288"/>
                      <a:pt x="344673" y="912392"/>
                      <a:pt x="344510" y="905732"/>
                    </a:cubicBezTo>
                    <a:cubicBezTo>
                      <a:pt x="348737" y="901995"/>
                      <a:pt x="350809" y="894715"/>
                      <a:pt x="346705" y="886574"/>
                    </a:cubicBezTo>
                    <a:cubicBezTo>
                      <a:pt x="335245" y="863864"/>
                      <a:pt x="402012" y="904150"/>
                      <a:pt x="394494" y="883782"/>
                    </a:cubicBezTo>
                    <a:cubicBezTo>
                      <a:pt x="389008" y="868970"/>
                      <a:pt x="378970" y="852210"/>
                      <a:pt x="381612" y="838911"/>
                    </a:cubicBezTo>
                    <a:cubicBezTo>
                      <a:pt x="383603" y="828968"/>
                      <a:pt x="390999" y="829650"/>
                      <a:pt x="397338" y="832881"/>
                    </a:cubicBezTo>
                    <a:cubicBezTo>
                      <a:pt x="421152" y="844889"/>
                      <a:pt x="422818" y="829983"/>
                      <a:pt x="423468" y="817622"/>
                    </a:cubicBezTo>
                    <a:cubicBezTo>
                      <a:pt x="442811" y="826087"/>
                      <a:pt x="419689" y="823096"/>
                      <a:pt x="445534" y="857968"/>
                    </a:cubicBezTo>
                    <a:cubicBezTo>
                      <a:pt x="452767" y="867691"/>
                      <a:pt x="456872" y="909977"/>
                      <a:pt x="451467" y="918662"/>
                    </a:cubicBezTo>
                    <a:cubicBezTo>
                      <a:pt x="442689" y="932711"/>
                      <a:pt x="418754" y="938644"/>
                      <a:pt x="400142" y="931372"/>
                    </a:cubicBezTo>
                    <a:cubicBezTo>
                      <a:pt x="395591" y="929566"/>
                      <a:pt x="390999" y="927058"/>
                      <a:pt x="386407" y="925918"/>
                    </a:cubicBezTo>
                    <a:cubicBezTo>
                      <a:pt x="374054" y="922793"/>
                      <a:pt x="362269" y="920114"/>
                      <a:pt x="363163" y="938628"/>
                    </a:cubicBezTo>
                    <a:cubicBezTo>
                      <a:pt x="363772" y="951886"/>
                      <a:pt x="352150" y="958610"/>
                      <a:pt x="349468" y="970443"/>
                    </a:cubicBezTo>
                    <a:cubicBezTo>
                      <a:pt x="347233" y="972221"/>
                      <a:pt x="345608" y="974709"/>
                      <a:pt x="341909" y="971783"/>
                    </a:cubicBezTo>
                    <a:lnTo>
                      <a:pt x="334635" y="968727"/>
                    </a:lnTo>
                    <a:cubicBezTo>
                      <a:pt x="329678" y="971409"/>
                      <a:pt x="324761" y="973962"/>
                      <a:pt x="321347" y="978775"/>
                    </a:cubicBezTo>
                    <a:cubicBezTo>
                      <a:pt x="318665" y="982557"/>
                      <a:pt x="314155" y="983304"/>
                      <a:pt x="309685" y="978357"/>
                    </a:cubicBezTo>
                    <a:cubicBezTo>
                      <a:pt x="305661" y="973808"/>
                      <a:pt x="305864" y="968885"/>
                      <a:pt x="309196" y="965890"/>
                    </a:cubicBezTo>
                    <a:cubicBezTo>
                      <a:pt x="312448" y="962989"/>
                      <a:pt x="316146" y="960590"/>
                      <a:pt x="319844" y="958172"/>
                    </a:cubicBezTo>
                    <a:cubicBezTo>
                      <a:pt x="319722" y="957121"/>
                      <a:pt x="319681" y="955976"/>
                      <a:pt x="319722" y="954743"/>
                    </a:cubicBezTo>
                    <a:cubicBezTo>
                      <a:pt x="315820" y="945376"/>
                      <a:pt x="328824" y="943222"/>
                      <a:pt x="330084" y="934996"/>
                    </a:cubicBezTo>
                    <a:close/>
                    <a:moveTo>
                      <a:pt x="413797" y="752651"/>
                    </a:moveTo>
                    <a:cubicBezTo>
                      <a:pt x="433749" y="767118"/>
                      <a:pt x="452970" y="773141"/>
                      <a:pt x="432449" y="784025"/>
                    </a:cubicBezTo>
                    <a:cubicBezTo>
                      <a:pt x="430214" y="785238"/>
                      <a:pt x="428100" y="790051"/>
                      <a:pt x="423875" y="794422"/>
                    </a:cubicBezTo>
                    <a:cubicBezTo>
                      <a:pt x="422330" y="794535"/>
                      <a:pt x="420908" y="794868"/>
                      <a:pt x="419607" y="795550"/>
                    </a:cubicBezTo>
                    <a:cubicBezTo>
                      <a:pt x="402174" y="805046"/>
                      <a:pt x="393925" y="779605"/>
                      <a:pt x="394453" y="774305"/>
                    </a:cubicBezTo>
                    <a:cubicBezTo>
                      <a:pt x="396160" y="756758"/>
                      <a:pt x="387911" y="747083"/>
                      <a:pt x="385716" y="737429"/>
                    </a:cubicBezTo>
                    <a:cubicBezTo>
                      <a:pt x="383075" y="725709"/>
                      <a:pt x="366332" y="656051"/>
                      <a:pt x="362756" y="658364"/>
                    </a:cubicBezTo>
                    <a:cubicBezTo>
                      <a:pt x="350443" y="622344"/>
                      <a:pt x="321307" y="580217"/>
                      <a:pt x="326427" y="553676"/>
                    </a:cubicBezTo>
                    <a:cubicBezTo>
                      <a:pt x="326996" y="550771"/>
                      <a:pt x="323988" y="545670"/>
                      <a:pt x="328174" y="545118"/>
                    </a:cubicBezTo>
                    <a:cubicBezTo>
                      <a:pt x="330978" y="544769"/>
                      <a:pt x="335164" y="546615"/>
                      <a:pt x="338009" y="548681"/>
                    </a:cubicBezTo>
                    <a:cubicBezTo>
                      <a:pt x="351256" y="558315"/>
                      <a:pt x="351987" y="572539"/>
                      <a:pt x="353857" y="584612"/>
                    </a:cubicBezTo>
                    <a:cubicBezTo>
                      <a:pt x="355929" y="597869"/>
                      <a:pt x="355441" y="605105"/>
                      <a:pt x="368689" y="613242"/>
                    </a:cubicBezTo>
                    <a:cubicBezTo>
                      <a:pt x="373403" y="616147"/>
                      <a:pt x="374825" y="621005"/>
                      <a:pt x="375841" y="625708"/>
                    </a:cubicBezTo>
                    <a:cubicBezTo>
                      <a:pt x="377873" y="635054"/>
                      <a:pt x="379336" y="643670"/>
                      <a:pt x="389943" y="650512"/>
                    </a:cubicBezTo>
                    <a:cubicBezTo>
                      <a:pt x="394372" y="653369"/>
                      <a:pt x="400874" y="662142"/>
                      <a:pt x="395266" y="669289"/>
                    </a:cubicBezTo>
                    <a:cubicBezTo>
                      <a:pt x="390349" y="675599"/>
                      <a:pt x="386204" y="688196"/>
                      <a:pt x="389821" y="695695"/>
                    </a:cubicBezTo>
                    <a:cubicBezTo>
                      <a:pt x="402418" y="708539"/>
                      <a:pt x="413553" y="721578"/>
                      <a:pt x="407173" y="738707"/>
                    </a:cubicBezTo>
                    <a:cubicBezTo>
                      <a:pt x="405141" y="744222"/>
                      <a:pt x="408595" y="748869"/>
                      <a:pt x="413797" y="752651"/>
                    </a:cubicBezTo>
                    <a:close/>
                    <a:moveTo>
                      <a:pt x="503523" y="1647971"/>
                    </a:moveTo>
                    <a:lnTo>
                      <a:pt x="505067" y="1656042"/>
                    </a:lnTo>
                    <a:cubicBezTo>
                      <a:pt x="505636" y="1637854"/>
                      <a:pt x="455328" y="1620948"/>
                      <a:pt x="468535" y="1603006"/>
                    </a:cubicBezTo>
                    <a:cubicBezTo>
                      <a:pt x="469063" y="1602280"/>
                      <a:pt x="497874" y="1609029"/>
                      <a:pt x="499825" y="1614463"/>
                    </a:cubicBezTo>
                    <a:cubicBezTo>
                      <a:pt x="503117" y="1623500"/>
                      <a:pt x="531806" y="1678293"/>
                      <a:pt x="539649" y="1651246"/>
                    </a:cubicBezTo>
                    <a:cubicBezTo>
                      <a:pt x="546192" y="1628532"/>
                      <a:pt x="564722" y="1650738"/>
                      <a:pt x="576223" y="1651867"/>
                    </a:cubicBezTo>
                    <a:cubicBezTo>
                      <a:pt x="581627" y="1652390"/>
                      <a:pt x="578539" y="1666618"/>
                      <a:pt x="599548" y="1658924"/>
                    </a:cubicBezTo>
                    <a:cubicBezTo>
                      <a:pt x="606172" y="1656481"/>
                      <a:pt x="628604" y="1663911"/>
                      <a:pt x="631042" y="1683325"/>
                    </a:cubicBezTo>
                    <a:cubicBezTo>
                      <a:pt x="634943" y="1714285"/>
                      <a:pt x="667412" y="1689680"/>
                      <a:pt x="684114" y="1706067"/>
                    </a:cubicBezTo>
                    <a:cubicBezTo>
                      <a:pt x="710366" y="1731702"/>
                      <a:pt x="696590" y="1724974"/>
                      <a:pt x="691469" y="1737445"/>
                    </a:cubicBezTo>
                    <a:cubicBezTo>
                      <a:pt x="683585" y="1756769"/>
                      <a:pt x="748889" y="1770600"/>
                      <a:pt x="728693" y="1803609"/>
                    </a:cubicBezTo>
                    <a:cubicBezTo>
                      <a:pt x="720078" y="1817613"/>
                      <a:pt x="739665" y="1822540"/>
                      <a:pt x="741534" y="1839073"/>
                    </a:cubicBezTo>
                    <a:cubicBezTo>
                      <a:pt x="742916" y="1851210"/>
                      <a:pt x="781074" y="1871505"/>
                      <a:pt x="799523" y="1896309"/>
                    </a:cubicBezTo>
                    <a:cubicBezTo>
                      <a:pt x="801717" y="1899279"/>
                      <a:pt x="828660" y="1922959"/>
                      <a:pt x="804806" y="1928831"/>
                    </a:cubicBezTo>
                    <a:cubicBezTo>
                      <a:pt x="786885" y="1933205"/>
                      <a:pt x="747345" y="1904048"/>
                      <a:pt x="733610" y="1881797"/>
                    </a:cubicBezTo>
                    <a:cubicBezTo>
                      <a:pt x="708130" y="1840546"/>
                      <a:pt x="694761" y="1852180"/>
                      <a:pt x="686714" y="1837316"/>
                    </a:cubicBezTo>
                    <a:cubicBezTo>
                      <a:pt x="678913" y="1822909"/>
                      <a:pt x="706708" y="1806814"/>
                      <a:pt x="668306" y="1796876"/>
                    </a:cubicBezTo>
                    <a:cubicBezTo>
                      <a:pt x="667331" y="1796633"/>
                      <a:pt x="644371" y="1804879"/>
                      <a:pt x="651726" y="1826367"/>
                    </a:cubicBezTo>
                    <a:cubicBezTo>
                      <a:pt x="653717" y="1832170"/>
                      <a:pt x="636731" y="1843979"/>
                      <a:pt x="625231" y="1820799"/>
                    </a:cubicBezTo>
                    <a:cubicBezTo>
                      <a:pt x="608773" y="1787599"/>
                      <a:pt x="590811" y="1826980"/>
                      <a:pt x="565250" y="1783423"/>
                    </a:cubicBezTo>
                    <a:cubicBezTo>
                      <a:pt x="556066" y="1767633"/>
                      <a:pt x="586260" y="1751319"/>
                      <a:pt x="544851" y="1717848"/>
                    </a:cubicBezTo>
                    <a:cubicBezTo>
                      <a:pt x="522866" y="1700106"/>
                      <a:pt x="540990" y="1745094"/>
                      <a:pt x="494298" y="1684234"/>
                    </a:cubicBezTo>
                    <a:cubicBezTo>
                      <a:pt x="488203" y="1676272"/>
                      <a:pt x="474305" y="1686608"/>
                      <a:pt x="474102" y="1670643"/>
                    </a:cubicBezTo>
                    <a:cubicBezTo>
                      <a:pt x="473939" y="1655470"/>
                      <a:pt x="502101" y="1679064"/>
                      <a:pt x="508481" y="1675018"/>
                    </a:cubicBezTo>
                    <a:cubicBezTo>
                      <a:pt x="520387" y="1667454"/>
                      <a:pt x="504498" y="1652041"/>
                      <a:pt x="503523" y="1647971"/>
                    </a:cubicBezTo>
                    <a:close/>
                    <a:moveTo>
                      <a:pt x="404166" y="1632627"/>
                    </a:moveTo>
                    <a:cubicBezTo>
                      <a:pt x="404084" y="1632931"/>
                      <a:pt x="403353" y="1634713"/>
                      <a:pt x="403353" y="1634757"/>
                    </a:cubicBezTo>
                    <a:cubicBezTo>
                      <a:pt x="402093" y="1644805"/>
                      <a:pt x="400711" y="1639769"/>
                      <a:pt x="399695" y="1642561"/>
                    </a:cubicBezTo>
                    <a:cubicBezTo>
                      <a:pt x="389414" y="1643000"/>
                      <a:pt x="394900" y="1656436"/>
                      <a:pt x="399533" y="1659009"/>
                    </a:cubicBezTo>
                    <a:cubicBezTo>
                      <a:pt x="428020" y="1674905"/>
                      <a:pt x="416357" y="1648628"/>
                      <a:pt x="446468" y="1662836"/>
                    </a:cubicBezTo>
                    <a:cubicBezTo>
                      <a:pt x="458294" y="1668399"/>
                      <a:pt x="461545" y="1648697"/>
                      <a:pt x="456221" y="1639944"/>
                    </a:cubicBezTo>
                    <a:cubicBezTo>
                      <a:pt x="445656" y="1622490"/>
                      <a:pt x="442892" y="1633922"/>
                      <a:pt x="438991" y="1639022"/>
                    </a:cubicBezTo>
                    <a:cubicBezTo>
                      <a:pt x="437447" y="1641068"/>
                      <a:pt x="405953" y="1616573"/>
                      <a:pt x="404166" y="1635330"/>
                    </a:cubicBezTo>
                    <a:close/>
                    <a:moveTo>
                      <a:pt x="399533" y="1545900"/>
                    </a:moveTo>
                    <a:lnTo>
                      <a:pt x="397216" y="1546140"/>
                    </a:lnTo>
                    <a:cubicBezTo>
                      <a:pt x="395307" y="1538182"/>
                      <a:pt x="399858" y="1531961"/>
                      <a:pt x="406157" y="1529716"/>
                    </a:cubicBezTo>
                    <a:cubicBezTo>
                      <a:pt x="412699" y="1527407"/>
                      <a:pt x="427979" y="1551513"/>
                      <a:pt x="412008" y="1556281"/>
                    </a:cubicBezTo>
                    <a:cubicBezTo>
                      <a:pt x="390959" y="1562567"/>
                      <a:pt x="435334" y="1580512"/>
                      <a:pt x="399126" y="1592520"/>
                    </a:cubicBezTo>
                    <a:cubicBezTo>
                      <a:pt x="387789" y="1596278"/>
                      <a:pt x="385229" y="1603294"/>
                      <a:pt x="376898" y="1589834"/>
                    </a:cubicBezTo>
                    <a:cubicBezTo>
                      <a:pt x="372428" y="1582647"/>
                      <a:pt x="385838" y="1576819"/>
                      <a:pt x="387992" y="1572221"/>
                    </a:cubicBezTo>
                    <a:cubicBezTo>
                      <a:pt x="391812" y="1564109"/>
                      <a:pt x="394047" y="1557640"/>
                      <a:pt x="398964" y="1549902"/>
                    </a:cubicBezTo>
                    <a:cubicBezTo>
                      <a:pt x="399655" y="1548802"/>
                      <a:pt x="399533" y="1547268"/>
                      <a:pt x="399533" y="1545900"/>
                    </a:cubicBezTo>
                    <a:close/>
                    <a:moveTo>
                      <a:pt x="772906" y="1796815"/>
                    </a:moveTo>
                    <a:cubicBezTo>
                      <a:pt x="775750" y="1797761"/>
                      <a:pt x="780667" y="1799145"/>
                      <a:pt x="782984" y="1797911"/>
                    </a:cubicBezTo>
                    <a:cubicBezTo>
                      <a:pt x="794890" y="1791625"/>
                      <a:pt x="806960" y="1808572"/>
                      <a:pt x="822646" y="1805475"/>
                    </a:cubicBezTo>
                    <a:cubicBezTo>
                      <a:pt x="842232" y="1801604"/>
                      <a:pt x="861413" y="1775745"/>
                      <a:pt x="852432" y="1753271"/>
                    </a:cubicBezTo>
                    <a:cubicBezTo>
                      <a:pt x="837193" y="1715230"/>
                      <a:pt x="829025" y="1703405"/>
                      <a:pt x="804684" y="1729507"/>
                    </a:cubicBezTo>
                    <a:cubicBezTo>
                      <a:pt x="791964" y="1743179"/>
                      <a:pt x="812527" y="1795845"/>
                      <a:pt x="783349" y="1778497"/>
                    </a:cubicBezTo>
                    <a:cubicBezTo>
                      <a:pt x="748198" y="1757585"/>
                      <a:pt x="757992" y="1791889"/>
                      <a:pt x="772906" y="1796815"/>
                    </a:cubicBezTo>
                    <a:close/>
                    <a:moveTo>
                      <a:pt x="294405" y="1587525"/>
                    </a:moveTo>
                    <a:cubicBezTo>
                      <a:pt x="294283" y="1587460"/>
                      <a:pt x="287050" y="1593880"/>
                      <a:pt x="287943" y="1595243"/>
                    </a:cubicBezTo>
                    <a:cubicBezTo>
                      <a:pt x="294852" y="1606545"/>
                      <a:pt x="278841" y="1611034"/>
                      <a:pt x="274655" y="1617583"/>
                    </a:cubicBezTo>
                    <a:cubicBezTo>
                      <a:pt x="270998" y="1623236"/>
                      <a:pt x="302898" y="1664487"/>
                      <a:pt x="308628" y="1647946"/>
                    </a:cubicBezTo>
                    <a:cubicBezTo>
                      <a:pt x="312813" y="1635926"/>
                      <a:pt x="315902" y="1624908"/>
                      <a:pt x="305093" y="1611691"/>
                    </a:cubicBezTo>
                    <a:cubicBezTo>
                      <a:pt x="287903" y="1590674"/>
                      <a:pt x="322160" y="1596871"/>
                      <a:pt x="310985" y="1580029"/>
                    </a:cubicBezTo>
                    <a:cubicBezTo>
                      <a:pt x="292861" y="1552677"/>
                      <a:pt x="280060" y="1576880"/>
                      <a:pt x="294405" y="1587525"/>
                    </a:cubicBezTo>
                    <a:close/>
                    <a:moveTo>
                      <a:pt x="329393" y="1377889"/>
                    </a:moveTo>
                    <a:cubicBezTo>
                      <a:pt x="333863" y="1362760"/>
                      <a:pt x="365276" y="1341893"/>
                      <a:pt x="367470" y="1388594"/>
                    </a:cubicBezTo>
                    <a:cubicBezTo>
                      <a:pt x="367470" y="1388663"/>
                      <a:pt x="365641" y="1393371"/>
                      <a:pt x="364951" y="1397811"/>
                    </a:cubicBezTo>
                    <a:cubicBezTo>
                      <a:pt x="364138" y="1403244"/>
                      <a:pt x="367795" y="1409575"/>
                      <a:pt x="371290" y="1414741"/>
                    </a:cubicBezTo>
                    <a:cubicBezTo>
                      <a:pt x="381368" y="1429740"/>
                      <a:pt x="400955" y="1445741"/>
                      <a:pt x="373607" y="1464035"/>
                    </a:cubicBezTo>
                    <a:cubicBezTo>
                      <a:pt x="364788" y="1469952"/>
                      <a:pt x="339593" y="1449154"/>
                      <a:pt x="339674" y="1426372"/>
                    </a:cubicBezTo>
                    <a:cubicBezTo>
                      <a:pt x="339756" y="1412278"/>
                      <a:pt x="313423" y="1422265"/>
                      <a:pt x="315577" y="1394775"/>
                    </a:cubicBezTo>
                    <a:cubicBezTo>
                      <a:pt x="315658" y="1394028"/>
                      <a:pt x="317202" y="1390705"/>
                      <a:pt x="320616" y="1389585"/>
                    </a:cubicBezTo>
                    <a:cubicBezTo>
                      <a:pt x="328337" y="1387081"/>
                      <a:pt x="324801" y="1393347"/>
                      <a:pt x="329393" y="1377889"/>
                    </a:cubicBezTo>
                    <a:close/>
                    <a:moveTo>
                      <a:pt x="300785" y="1314517"/>
                    </a:moveTo>
                    <a:cubicBezTo>
                      <a:pt x="294730" y="1321380"/>
                      <a:pt x="298428" y="1323733"/>
                      <a:pt x="287415" y="1325929"/>
                    </a:cubicBezTo>
                    <a:cubicBezTo>
                      <a:pt x="278231" y="1327775"/>
                      <a:pt x="294608" y="1351061"/>
                      <a:pt x="302613" y="1346666"/>
                    </a:cubicBezTo>
                    <a:cubicBezTo>
                      <a:pt x="306352" y="1344620"/>
                      <a:pt x="319722" y="1339430"/>
                      <a:pt x="320778" y="1338071"/>
                    </a:cubicBezTo>
                    <a:cubicBezTo>
                      <a:pt x="328093" y="1328879"/>
                      <a:pt x="310863" y="1303061"/>
                      <a:pt x="300785" y="1314517"/>
                    </a:cubicBezTo>
                    <a:close/>
                    <a:moveTo>
                      <a:pt x="326752" y="1263243"/>
                    </a:moveTo>
                    <a:cubicBezTo>
                      <a:pt x="325208" y="1257788"/>
                      <a:pt x="317527" y="1262402"/>
                      <a:pt x="310741" y="1268185"/>
                    </a:cubicBezTo>
                    <a:cubicBezTo>
                      <a:pt x="303020" y="1274719"/>
                      <a:pt x="324070" y="1297457"/>
                      <a:pt x="328093" y="1309351"/>
                    </a:cubicBezTo>
                    <a:cubicBezTo>
                      <a:pt x="330612" y="1316802"/>
                      <a:pt x="340365" y="1330129"/>
                      <a:pt x="348086" y="1322544"/>
                    </a:cubicBezTo>
                    <a:cubicBezTo>
                      <a:pt x="361049" y="1309814"/>
                      <a:pt x="314886" y="1292636"/>
                      <a:pt x="342356" y="1277840"/>
                    </a:cubicBezTo>
                    <a:cubicBezTo>
                      <a:pt x="344226" y="1276833"/>
                      <a:pt x="342397" y="1268169"/>
                      <a:pt x="340690" y="1271136"/>
                    </a:cubicBezTo>
                    <a:cubicBezTo>
                      <a:pt x="337480" y="1276720"/>
                      <a:pt x="331385" y="1279224"/>
                      <a:pt x="326752" y="1263243"/>
                    </a:cubicBezTo>
                    <a:close/>
                    <a:moveTo>
                      <a:pt x="280873" y="1170713"/>
                    </a:moveTo>
                    <a:cubicBezTo>
                      <a:pt x="281117" y="1175372"/>
                      <a:pt x="285058" y="1190151"/>
                      <a:pt x="289488" y="1198661"/>
                    </a:cubicBezTo>
                    <a:cubicBezTo>
                      <a:pt x="299566" y="1218006"/>
                      <a:pt x="278800" y="1206047"/>
                      <a:pt x="289244" y="1222389"/>
                    </a:cubicBezTo>
                    <a:cubicBezTo>
                      <a:pt x="309156" y="1253499"/>
                      <a:pt x="301719" y="1238196"/>
                      <a:pt x="284571" y="1257281"/>
                    </a:cubicBezTo>
                    <a:cubicBezTo>
                      <a:pt x="276362" y="1266384"/>
                      <a:pt x="300785" y="1297518"/>
                      <a:pt x="281401" y="1297323"/>
                    </a:cubicBezTo>
                    <a:cubicBezTo>
                      <a:pt x="272786" y="1297258"/>
                      <a:pt x="277175" y="1316055"/>
                      <a:pt x="269779" y="1309526"/>
                    </a:cubicBezTo>
                    <a:cubicBezTo>
                      <a:pt x="247794" y="1290067"/>
                      <a:pt x="257141" y="1280607"/>
                      <a:pt x="254093" y="1271598"/>
                    </a:cubicBezTo>
                    <a:cubicBezTo>
                      <a:pt x="247550" y="1252204"/>
                      <a:pt x="253849" y="1252842"/>
                      <a:pt x="261570" y="1243475"/>
                    </a:cubicBezTo>
                    <a:cubicBezTo>
                      <a:pt x="267259" y="1236568"/>
                      <a:pt x="253768" y="1219195"/>
                      <a:pt x="248282" y="1211696"/>
                    </a:cubicBezTo>
                    <a:cubicBezTo>
                      <a:pt x="234587" y="1193033"/>
                      <a:pt x="259701" y="1194834"/>
                      <a:pt x="255474" y="1183642"/>
                    </a:cubicBezTo>
                    <a:cubicBezTo>
                      <a:pt x="249095" y="1166667"/>
                      <a:pt x="244381" y="1172032"/>
                      <a:pt x="259457" y="1163607"/>
                    </a:cubicBezTo>
                    <a:cubicBezTo>
                      <a:pt x="264984" y="1160551"/>
                      <a:pt x="280629" y="1166030"/>
                      <a:pt x="280873" y="1170713"/>
                    </a:cubicBezTo>
                    <a:close/>
                    <a:moveTo>
                      <a:pt x="74071" y="1611054"/>
                    </a:moveTo>
                    <a:cubicBezTo>
                      <a:pt x="98738" y="1599180"/>
                      <a:pt x="112757" y="1654127"/>
                      <a:pt x="138602" y="1652366"/>
                    </a:cubicBezTo>
                    <a:cubicBezTo>
                      <a:pt x="168715" y="1650300"/>
                      <a:pt x="176314" y="1692391"/>
                      <a:pt x="214635" y="1703973"/>
                    </a:cubicBezTo>
                    <a:cubicBezTo>
                      <a:pt x="248363" y="1714135"/>
                      <a:pt x="213375" y="1729969"/>
                      <a:pt x="212846" y="1729811"/>
                    </a:cubicBezTo>
                    <a:cubicBezTo>
                      <a:pt x="186676" y="1721723"/>
                      <a:pt x="195169" y="1729900"/>
                      <a:pt x="184522" y="1725968"/>
                    </a:cubicBezTo>
                    <a:cubicBezTo>
                      <a:pt x="165463" y="1718952"/>
                      <a:pt x="157214" y="1696303"/>
                      <a:pt x="143967" y="1697119"/>
                    </a:cubicBezTo>
                    <a:cubicBezTo>
                      <a:pt x="98128" y="1699911"/>
                      <a:pt x="105240" y="1631040"/>
                      <a:pt x="75696" y="1661407"/>
                    </a:cubicBezTo>
                    <a:cubicBezTo>
                      <a:pt x="68301" y="1669012"/>
                      <a:pt x="39123" y="1653449"/>
                      <a:pt x="47982" y="1630334"/>
                    </a:cubicBezTo>
                    <a:cubicBezTo>
                      <a:pt x="61839" y="1594168"/>
                      <a:pt x="53834" y="1608655"/>
                      <a:pt x="74071" y="1611054"/>
                    </a:cubicBezTo>
                    <a:close/>
                    <a:moveTo>
                      <a:pt x="99997" y="1502210"/>
                    </a:moveTo>
                    <a:cubicBezTo>
                      <a:pt x="105931" y="1510059"/>
                      <a:pt x="110197" y="1525455"/>
                      <a:pt x="99997" y="1531502"/>
                    </a:cubicBezTo>
                    <a:cubicBezTo>
                      <a:pt x="67447" y="1550648"/>
                      <a:pt x="111741" y="1593790"/>
                      <a:pt x="135677" y="1575013"/>
                    </a:cubicBezTo>
                    <a:cubicBezTo>
                      <a:pt x="149940" y="1563801"/>
                      <a:pt x="167699" y="1624486"/>
                      <a:pt x="175745" y="1588689"/>
                    </a:cubicBezTo>
                    <a:cubicBezTo>
                      <a:pt x="178102" y="1578069"/>
                      <a:pt x="215082" y="1612567"/>
                      <a:pt x="212928" y="1581782"/>
                    </a:cubicBezTo>
                    <a:cubicBezTo>
                      <a:pt x="212724" y="1579234"/>
                      <a:pt x="188749" y="1538096"/>
                      <a:pt x="222884" y="1531607"/>
                    </a:cubicBezTo>
                    <a:cubicBezTo>
                      <a:pt x="270917" y="1522481"/>
                      <a:pt x="215447" y="1499483"/>
                      <a:pt x="235725" y="1481717"/>
                    </a:cubicBezTo>
                    <a:cubicBezTo>
                      <a:pt x="251898" y="1467578"/>
                      <a:pt x="198989" y="1458346"/>
                      <a:pt x="245315" y="1439674"/>
                    </a:cubicBezTo>
                    <a:cubicBezTo>
                      <a:pt x="255921" y="1435389"/>
                      <a:pt x="239911" y="1380567"/>
                      <a:pt x="199192" y="1416961"/>
                    </a:cubicBezTo>
                    <a:cubicBezTo>
                      <a:pt x="169039" y="1443940"/>
                      <a:pt x="140309" y="1403727"/>
                      <a:pt x="147990" y="1461268"/>
                    </a:cubicBezTo>
                    <a:cubicBezTo>
                      <a:pt x="150184" y="1477979"/>
                      <a:pt x="120356" y="1458670"/>
                      <a:pt x="96747" y="1463930"/>
                    </a:cubicBezTo>
                    <a:cubicBezTo>
                      <a:pt x="72242" y="1469360"/>
                      <a:pt x="71470" y="1472768"/>
                      <a:pt x="99225" y="1502101"/>
                    </a:cubicBezTo>
                    <a:cubicBezTo>
                      <a:pt x="99632" y="1502559"/>
                      <a:pt x="101460" y="1504166"/>
                      <a:pt x="99997" y="1502210"/>
                    </a:cubicBezTo>
                    <a:close/>
                    <a:moveTo>
                      <a:pt x="252305" y="1051050"/>
                    </a:moveTo>
                    <a:cubicBezTo>
                      <a:pt x="263440" y="1054703"/>
                      <a:pt x="265349" y="1062795"/>
                      <a:pt x="262708" y="1069434"/>
                    </a:cubicBezTo>
                    <a:cubicBezTo>
                      <a:pt x="257141" y="1083418"/>
                      <a:pt x="258360" y="1098149"/>
                      <a:pt x="262383" y="1114293"/>
                    </a:cubicBezTo>
                    <a:cubicBezTo>
                      <a:pt x="264415" y="1122669"/>
                      <a:pt x="267097" y="1134344"/>
                      <a:pt x="256328" y="1135752"/>
                    </a:cubicBezTo>
                    <a:cubicBezTo>
                      <a:pt x="246047" y="1137067"/>
                      <a:pt x="242105" y="1128009"/>
                      <a:pt x="237635" y="1118334"/>
                    </a:cubicBezTo>
                    <a:cubicBezTo>
                      <a:pt x="228613" y="1098851"/>
                      <a:pt x="229954" y="1065871"/>
                      <a:pt x="242796" y="1055165"/>
                    </a:cubicBezTo>
                    <a:cubicBezTo>
                      <a:pt x="245437" y="1052941"/>
                      <a:pt x="249379" y="1052260"/>
                      <a:pt x="252305" y="1051050"/>
                    </a:cubicBezTo>
                    <a:close/>
                    <a:moveTo>
                      <a:pt x="69357" y="1151319"/>
                    </a:moveTo>
                    <a:cubicBezTo>
                      <a:pt x="72852" y="1134518"/>
                      <a:pt x="84027" y="1128058"/>
                      <a:pt x="101094" y="1127595"/>
                    </a:cubicBezTo>
                    <a:cubicBezTo>
                      <a:pt x="107434" y="1127421"/>
                      <a:pt x="109466" y="1130740"/>
                      <a:pt x="112717" y="1134518"/>
                    </a:cubicBezTo>
                    <a:cubicBezTo>
                      <a:pt x="100444" y="1143203"/>
                      <a:pt x="110197" y="1169041"/>
                      <a:pt x="89432" y="1171151"/>
                    </a:cubicBezTo>
                    <a:cubicBezTo>
                      <a:pt x="84962" y="1172998"/>
                      <a:pt x="80492" y="1174828"/>
                      <a:pt x="76022" y="1176650"/>
                    </a:cubicBezTo>
                    <a:cubicBezTo>
                      <a:pt x="59239" y="1168972"/>
                      <a:pt x="61148" y="1160312"/>
                      <a:pt x="69357" y="1151319"/>
                    </a:cubicBezTo>
                    <a:close/>
                    <a:moveTo>
                      <a:pt x="831261" y="2625025"/>
                    </a:moveTo>
                    <a:cubicBezTo>
                      <a:pt x="831545" y="2619880"/>
                      <a:pt x="825775" y="2614320"/>
                      <a:pt x="831870" y="2609288"/>
                    </a:cubicBezTo>
                    <a:cubicBezTo>
                      <a:pt x="847840" y="2596200"/>
                      <a:pt x="858244" y="2577602"/>
                      <a:pt x="873361" y="2563171"/>
                    </a:cubicBezTo>
                    <a:cubicBezTo>
                      <a:pt x="886527" y="2550644"/>
                      <a:pt x="909365" y="2540527"/>
                      <a:pt x="902863" y="2511852"/>
                    </a:cubicBezTo>
                    <a:cubicBezTo>
                      <a:pt x="891850" y="2508070"/>
                      <a:pt x="886324" y="2502859"/>
                      <a:pt x="893476" y="2492766"/>
                    </a:cubicBezTo>
                    <a:cubicBezTo>
                      <a:pt x="895385" y="2490108"/>
                      <a:pt x="895833" y="2485705"/>
                      <a:pt x="895548" y="2481882"/>
                    </a:cubicBezTo>
                    <a:cubicBezTo>
                      <a:pt x="894979" y="2474229"/>
                      <a:pt x="888802" y="2464156"/>
                      <a:pt x="898515" y="2460995"/>
                    </a:cubicBezTo>
                    <a:cubicBezTo>
                      <a:pt x="908024" y="2457960"/>
                      <a:pt x="916598" y="2464156"/>
                      <a:pt x="923994" y="2472496"/>
                    </a:cubicBezTo>
                    <a:cubicBezTo>
                      <a:pt x="927814" y="2472184"/>
                      <a:pt x="930740" y="2470581"/>
                      <a:pt x="932447" y="2467281"/>
                    </a:cubicBezTo>
                    <a:cubicBezTo>
                      <a:pt x="931350" y="2462468"/>
                      <a:pt x="929887" y="2457627"/>
                      <a:pt x="929196" y="2452838"/>
                    </a:cubicBezTo>
                    <a:cubicBezTo>
                      <a:pt x="928058" y="2445010"/>
                      <a:pt x="927570" y="2435814"/>
                      <a:pt x="937323" y="2437117"/>
                    </a:cubicBezTo>
                    <a:cubicBezTo>
                      <a:pt x="947970" y="2438525"/>
                      <a:pt x="952562" y="2447997"/>
                      <a:pt x="952968" y="2457720"/>
                    </a:cubicBezTo>
                    <a:cubicBezTo>
                      <a:pt x="954025" y="2485182"/>
                      <a:pt x="956748" y="2512842"/>
                      <a:pt x="952115" y="2539228"/>
                    </a:cubicBezTo>
                    <a:cubicBezTo>
                      <a:pt x="949839" y="2552133"/>
                      <a:pt x="951709" y="2568187"/>
                      <a:pt x="972799" y="2573243"/>
                    </a:cubicBezTo>
                    <a:cubicBezTo>
                      <a:pt x="981983" y="2575467"/>
                      <a:pt x="987957" y="2583186"/>
                      <a:pt x="987185" y="2592507"/>
                    </a:cubicBezTo>
                    <a:cubicBezTo>
                      <a:pt x="986372" y="2602068"/>
                      <a:pt x="979667" y="2606845"/>
                      <a:pt x="970361" y="2606427"/>
                    </a:cubicBezTo>
                    <a:cubicBezTo>
                      <a:pt x="964672" y="2606163"/>
                      <a:pt x="958414" y="2603213"/>
                      <a:pt x="952481" y="2601103"/>
                    </a:cubicBezTo>
                    <a:cubicBezTo>
                      <a:pt x="946304" y="2598883"/>
                      <a:pt x="936998" y="2596026"/>
                      <a:pt x="935698" y="2600664"/>
                    </a:cubicBezTo>
                    <a:cubicBezTo>
                      <a:pt x="928992" y="2625159"/>
                      <a:pt x="899897" y="2621158"/>
                      <a:pt x="887461" y="2637756"/>
                    </a:cubicBezTo>
                    <a:cubicBezTo>
                      <a:pt x="881122" y="2646314"/>
                      <a:pt x="871044" y="2649719"/>
                      <a:pt x="860763" y="2648161"/>
                    </a:cubicBezTo>
                    <a:cubicBezTo>
                      <a:pt x="838697" y="2644793"/>
                      <a:pt x="816428" y="2638482"/>
                      <a:pt x="794240" y="2633385"/>
                    </a:cubicBezTo>
                    <a:cubicBezTo>
                      <a:pt x="787819" y="2634655"/>
                      <a:pt x="783431" y="2640706"/>
                      <a:pt x="774856" y="2637167"/>
                    </a:cubicBezTo>
                    <a:cubicBezTo>
                      <a:pt x="767054" y="2633974"/>
                      <a:pt x="762706" y="2636985"/>
                      <a:pt x="760674" y="2644423"/>
                    </a:cubicBezTo>
                    <a:cubicBezTo>
                      <a:pt x="758114" y="2653501"/>
                      <a:pt x="751449" y="2660757"/>
                      <a:pt x="741372" y="2657219"/>
                    </a:cubicBezTo>
                    <a:cubicBezTo>
                      <a:pt x="723288" y="2650884"/>
                      <a:pt x="709756" y="2654979"/>
                      <a:pt x="696792" y="2662583"/>
                    </a:cubicBezTo>
                    <a:cubicBezTo>
                      <a:pt x="681960" y="2672855"/>
                      <a:pt x="665339" y="2677140"/>
                      <a:pt x="644899" y="2665578"/>
                    </a:cubicBezTo>
                    <a:cubicBezTo>
                      <a:pt x="629823" y="2657089"/>
                      <a:pt x="626531" y="2643583"/>
                      <a:pt x="637829" y="2634943"/>
                    </a:cubicBezTo>
                    <a:cubicBezTo>
                      <a:pt x="651116" y="2624766"/>
                      <a:pt x="667087" y="2618914"/>
                      <a:pt x="686065" y="2621182"/>
                    </a:cubicBezTo>
                    <a:cubicBezTo>
                      <a:pt x="719996" y="2625184"/>
                      <a:pt x="746817" y="2614251"/>
                      <a:pt x="770874" y="2597122"/>
                    </a:cubicBezTo>
                    <a:cubicBezTo>
                      <a:pt x="781683" y="2589427"/>
                      <a:pt x="793509" y="2589383"/>
                      <a:pt x="807894" y="2595474"/>
                    </a:cubicBezTo>
                    <a:cubicBezTo>
                      <a:pt x="816469" y="2599082"/>
                      <a:pt x="813868" y="2603939"/>
                      <a:pt x="814233" y="2608886"/>
                    </a:cubicBezTo>
                    <a:cubicBezTo>
                      <a:pt x="818094" y="2616321"/>
                      <a:pt x="823417" y="2622128"/>
                      <a:pt x="831261" y="2625025"/>
                    </a:cubicBezTo>
                    <a:close/>
                    <a:moveTo>
                      <a:pt x="407741" y="2510030"/>
                    </a:moveTo>
                    <a:cubicBezTo>
                      <a:pt x="394941" y="2507039"/>
                      <a:pt x="388520" y="2493448"/>
                      <a:pt x="397542" y="2483709"/>
                    </a:cubicBezTo>
                    <a:cubicBezTo>
                      <a:pt x="406807" y="2473746"/>
                      <a:pt x="410383" y="2462379"/>
                      <a:pt x="409164" y="2447693"/>
                    </a:cubicBezTo>
                    <a:cubicBezTo>
                      <a:pt x="408392" y="2438148"/>
                      <a:pt x="413309" y="2432893"/>
                      <a:pt x="421761" y="2432714"/>
                    </a:cubicBezTo>
                    <a:cubicBezTo>
                      <a:pt x="429645" y="2432539"/>
                      <a:pt x="434968" y="2440372"/>
                      <a:pt x="436675" y="2446747"/>
                    </a:cubicBezTo>
                    <a:cubicBezTo>
                      <a:pt x="438829" y="2454884"/>
                      <a:pt x="439885" y="2457099"/>
                      <a:pt x="448257" y="2455517"/>
                    </a:cubicBezTo>
                    <a:cubicBezTo>
                      <a:pt x="454637" y="2454307"/>
                      <a:pt x="463130" y="2456462"/>
                      <a:pt x="470079" y="2459632"/>
                    </a:cubicBezTo>
                    <a:cubicBezTo>
                      <a:pt x="480482" y="2464355"/>
                      <a:pt x="487634" y="2476298"/>
                      <a:pt x="478978" y="2481241"/>
                    </a:cubicBezTo>
                    <a:cubicBezTo>
                      <a:pt x="458457" y="2492945"/>
                      <a:pt x="443218" y="2514360"/>
                      <a:pt x="413756" y="2511081"/>
                    </a:cubicBezTo>
                    <a:cubicBezTo>
                      <a:pt x="411805" y="2510862"/>
                      <a:pt x="409773" y="2510399"/>
                      <a:pt x="407741" y="2510030"/>
                    </a:cubicBezTo>
                    <a:close/>
                    <a:moveTo>
                      <a:pt x="713088" y="2161711"/>
                    </a:moveTo>
                    <a:cubicBezTo>
                      <a:pt x="729343" y="2156716"/>
                      <a:pt x="736048" y="2140073"/>
                      <a:pt x="727718" y="2123800"/>
                    </a:cubicBezTo>
                    <a:cubicBezTo>
                      <a:pt x="720321" y="2109483"/>
                      <a:pt x="713007" y="2119576"/>
                      <a:pt x="705651" y="2119576"/>
                    </a:cubicBezTo>
                    <a:cubicBezTo>
                      <a:pt x="703376" y="2109507"/>
                      <a:pt x="696712" y="2102052"/>
                      <a:pt x="688828" y="2095348"/>
                    </a:cubicBezTo>
                    <a:cubicBezTo>
                      <a:pt x="681473" y="2084379"/>
                      <a:pt x="675702" y="2073053"/>
                      <a:pt x="674970" y="2060696"/>
                    </a:cubicBezTo>
                    <a:cubicBezTo>
                      <a:pt x="693338" y="2059109"/>
                      <a:pt x="701304" y="2036814"/>
                      <a:pt x="693054" y="2010497"/>
                    </a:cubicBezTo>
                    <a:cubicBezTo>
                      <a:pt x="689153" y="1998030"/>
                      <a:pt x="682691" y="1989407"/>
                      <a:pt x="669241" y="1990003"/>
                    </a:cubicBezTo>
                    <a:cubicBezTo>
                      <a:pt x="667493" y="1985495"/>
                      <a:pt x="670663" y="1980280"/>
                      <a:pt x="664568" y="1976412"/>
                    </a:cubicBezTo>
                    <a:cubicBezTo>
                      <a:pt x="659447" y="1965926"/>
                      <a:pt x="641039" y="1959835"/>
                      <a:pt x="648963" y="1944994"/>
                    </a:cubicBezTo>
                    <a:cubicBezTo>
                      <a:pt x="651685" y="1940437"/>
                      <a:pt x="662211" y="1940725"/>
                      <a:pt x="658635" y="1932329"/>
                    </a:cubicBezTo>
                    <a:cubicBezTo>
                      <a:pt x="663308" y="1931602"/>
                      <a:pt x="662739" y="1926258"/>
                      <a:pt x="663754" y="1922281"/>
                    </a:cubicBezTo>
                    <a:cubicBezTo>
                      <a:pt x="664892" y="1913503"/>
                      <a:pt x="665705" y="1904709"/>
                      <a:pt x="660219" y="1895322"/>
                    </a:cubicBezTo>
                    <a:cubicBezTo>
                      <a:pt x="650873" y="1873660"/>
                      <a:pt x="643517" y="1871087"/>
                      <a:pt x="628157" y="1884102"/>
                    </a:cubicBezTo>
                    <a:cubicBezTo>
                      <a:pt x="627709" y="1886918"/>
                      <a:pt x="628523" y="1890526"/>
                      <a:pt x="625068" y="1891561"/>
                    </a:cubicBezTo>
                    <a:cubicBezTo>
                      <a:pt x="608407" y="1896199"/>
                      <a:pt x="603490" y="1909522"/>
                      <a:pt x="604343" y="1927138"/>
                    </a:cubicBezTo>
                    <a:cubicBezTo>
                      <a:pt x="600117" y="1935226"/>
                      <a:pt x="599020" y="1944552"/>
                      <a:pt x="604871" y="1954072"/>
                    </a:cubicBezTo>
                    <a:cubicBezTo>
                      <a:pt x="611739" y="1965285"/>
                      <a:pt x="609057" y="1972435"/>
                      <a:pt x="603002" y="1979160"/>
                    </a:cubicBezTo>
                    <a:cubicBezTo>
                      <a:pt x="590608" y="1976899"/>
                      <a:pt x="577320" y="1973925"/>
                      <a:pt x="572443" y="1958975"/>
                    </a:cubicBezTo>
                    <a:cubicBezTo>
                      <a:pt x="564275" y="1933802"/>
                      <a:pt x="552369" y="1909964"/>
                      <a:pt x="540340" y="1885798"/>
                    </a:cubicBezTo>
                    <a:cubicBezTo>
                      <a:pt x="529896" y="1864907"/>
                      <a:pt x="522419" y="1857894"/>
                      <a:pt x="501775" y="1860906"/>
                    </a:cubicBezTo>
                    <a:cubicBezTo>
                      <a:pt x="487593" y="1855829"/>
                      <a:pt x="472395" y="1853763"/>
                      <a:pt x="461545" y="1838963"/>
                    </a:cubicBezTo>
                    <a:cubicBezTo>
                      <a:pt x="450858" y="1828168"/>
                      <a:pt x="445006" y="1831050"/>
                      <a:pt x="441998" y="1842043"/>
                    </a:cubicBezTo>
                    <a:cubicBezTo>
                      <a:pt x="442039" y="1847473"/>
                      <a:pt x="439520" y="1850156"/>
                      <a:pt x="433993" y="1849624"/>
                    </a:cubicBezTo>
                    <a:cubicBezTo>
                      <a:pt x="420054" y="1835688"/>
                      <a:pt x="413959" y="1835952"/>
                      <a:pt x="409611" y="1851827"/>
                    </a:cubicBezTo>
                    <a:cubicBezTo>
                      <a:pt x="406278" y="1864050"/>
                      <a:pt x="405344" y="1877885"/>
                      <a:pt x="386326" y="1860179"/>
                    </a:cubicBezTo>
                    <a:cubicBezTo>
                      <a:pt x="380149" y="1854400"/>
                      <a:pt x="373525" y="1856750"/>
                      <a:pt x="368689" y="1861169"/>
                    </a:cubicBezTo>
                    <a:cubicBezTo>
                      <a:pt x="344226" y="1864399"/>
                      <a:pt x="337195" y="1884102"/>
                      <a:pt x="333254" y="1907566"/>
                    </a:cubicBezTo>
                    <a:cubicBezTo>
                      <a:pt x="311228" y="1879139"/>
                      <a:pt x="297087" y="1874431"/>
                      <a:pt x="283433" y="1889868"/>
                    </a:cubicBezTo>
                    <a:cubicBezTo>
                      <a:pt x="207360" y="1975816"/>
                      <a:pt x="146648" y="1947518"/>
                      <a:pt x="136855" y="1964847"/>
                    </a:cubicBezTo>
                    <a:cubicBezTo>
                      <a:pt x="129053" y="1978632"/>
                      <a:pt x="127834" y="2001281"/>
                      <a:pt x="102720" y="1997454"/>
                    </a:cubicBezTo>
                    <a:cubicBezTo>
                      <a:pt x="100729" y="1997170"/>
                      <a:pt x="97722" y="2001350"/>
                      <a:pt x="97559" y="2004121"/>
                    </a:cubicBezTo>
                    <a:cubicBezTo>
                      <a:pt x="96665" y="2020212"/>
                      <a:pt x="104549" y="2040158"/>
                      <a:pt x="86749" y="2048599"/>
                    </a:cubicBezTo>
                    <a:cubicBezTo>
                      <a:pt x="95446" y="2074786"/>
                      <a:pt x="79070" y="2099171"/>
                      <a:pt x="98209" y="2126069"/>
                    </a:cubicBezTo>
                    <a:cubicBezTo>
                      <a:pt x="102679" y="2132355"/>
                      <a:pt x="99144" y="2135760"/>
                      <a:pt x="97437" y="2140426"/>
                    </a:cubicBezTo>
                    <a:cubicBezTo>
                      <a:pt x="90407" y="2159532"/>
                      <a:pt x="74965" y="2170684"/>
                      <a:pt x="61555" y="2183674"/>
                    </a:cubicBezTo>
                    <a:cubicBezTo>
                      <a:pt x="56800" y="2188272"/>
                      <a:pt x="50867" y="2192513"/>
                      <a:pt x="53549" y="2200718"/>
                    </a:cubicBezTo>
                    <a:cubicBezTo>
                      <a:pt x="56597" y="2210020"/>
                      <a:pt x="65334" y="2210632"/>
                      <a:pt x="72689" y="2212328"/>
                    </a:cubicBezTo>
                    <a:cubicBezTo>
                      <a:pt x="73664" y="2213538"/>
                      <a:pt x="74762" y="2214220"/>
                      <a:pt x="75900" y="2214345"/>
                    </a:cubicBezTo>
                    <a:cubicBezTo>
                      <a:pt x="102273" y="2230355"/>
                      <a:pt x="119585" y="2227149"/>
                      <a:pt x="131166" y="2204655"/>
                    </a:cubicBezTo>
                    <a:cubicBezTo>
                      <a:pt x="136855" y="2193616"/>
                      <a:pt x="144089" y="2190755"/>
                      <a:pt x="153598" y="2206631"/>
                    </a:cubicBezTo>
                    <a:cubicBezTo>
                      <a:pt x="156361" y="2210985"/>
                      <a:pt x="160668" y="2215360"/>
                      <a:pt x="161562" y="2219674"/>
                    </a:cubicBezTo>
                    <a:cubicBezTo>
                      <a:pt x="164692" y="2234644"/>
                      <a:pt x="172331" y="2236340"/>
                      <a:pt x="183872" y="2234470"/>
                    </a:cubicBezTo>
                    <a:cubicBezTo>
                      <a:pt x="193097" y="2232952"/>
                      <a:pt x="202606" y="2234754"/>
                      <a:pt x="203419" y="2220899"/>
                    </a:cubicBezTo>
                    <a:cubicBezTo>
                      <a:pt x="203988" y="2211428"/>
                      <a:pt x="215204" y="2214090"/>
                      <a:pt x="221502" y="2217714"/>
                    </a:cubicBezTo>
                    <a:cubicBezTo>
                      <a:pt x="247672" y="2232733"/>
                      <a:pt x="267544" y="2224243"/>
                      <a:pt x="287822" y="2216111"/>
                    </a:cubicBezTo>
                    <a:cubicBezTo>
                      <a:pt x="294446" y="2217584"/>
                      <a:pt x="301029" y="2219032"/>
                      <a:pt x="307693" y="2220530"/>
                    </a:cubicBezTo>
                    <a:cubicBezTo>
                      <a:pt x="316958" y="2226755"/>
                      <a:pt x="326793" y="2230907"/>
                      <a:pt x="336830" y="2233828"/>
                    </a:cubicBezTo>
                    <a:cubicBezTo>
                      <a:pt x="356295" y="2239526"/>
                      <a:pt x="367267" y="2251729"/>
                      <a:pt x="364301" y="2270969"/>
                    </a:cubicBezTo>
                    <a:cubicBezTo>
                      <a:pt x="361171" y="2291487"/>
                      <a:pt x="372834" y="2296389"/>
                      <a:pt x="388845" y="2298540"/>
                    </a:cubicBezTo>
                    <a:cubicBezTo>
                      <a:pt x="392868" y="2299047"/>
                      <a:pt x="396607" y="2294076"/>
                      <a:pt x="400874" y="2301754"/>
                    </a:cubicBezTo>
                    <a:cubicBezTo>
                      <a:pt x="410586" y="2319127"/>
                      <a:pt x="409773" y="2346146"/>
                      <a:pt x="398517" y="2358771"/>
                    </a:cubicBezTo>
                    <a:cubicBezTo>
                      <a:pt x="387342" y="2371323"/>
                      <a:pt x="392991" y="2385047"/>
                      <a:pt x="413309" y="2394681"/>
                    </a:cubicBezTo>
                    <a:cubicBezTo>
                      <a:pt x="420014" y="2399888"/>
                      <a:pt x="426719" y="2401361"/>
                      <a:pt x="433424" y="2399161"/>
                    </a:cubicBezTo>
                    <a:cubicBezTo>
                      <a:pt x="444437" y="2399121"/>
                      <a:pt x="454312" y="2404311"/>
                      <a:pt x="463780" y="2412046"/>
                    </a:cubicBezTo>
                    <a:cubicBezTo>
                      <a:pt x="473492" y="2420028"/>
                      <a:pt x="483082" y="2425941"/>
                      <a:pt x="491535" y="2415828"/>
                    </a:cubicBezTo>
                    <a:cubicBezTo>
                      <a:pt x="495314" y="2411324"/>
                      <a:pt x="498159" y="2414684"/>
                      <a:pt x="502507" y="2419286"/>
                    </a:cubicBezTo>
                    <a:cubicBezTo>
                      <a:pt x="515673" y="2433221"/>
                      <a:pt x="526686" y="2433047"/>
                      <a:pt x="535382" y="2419217"/>
                    </a:cubicBezTo>
                    <a:cubicBezTo>
                      <a:pt x="539974" y="2411981"/>
                      <a:pt x="544444" y="2403276"/>
                      <a:pt x="552897" y="2402176"/>
                    </a:cubicBezTo>
                    <a:cubicBezTo>
                      <a:pt x="661885" y="2387620"/>
                      <a:pt x="721134" y="2340960"/>
                      <a:pt x="725929" y="2209094"/>
                    </a:cubicBezTo>
                    <a:cubicBezTo>
                      <a:pt x="735398" y="2205730"/>
                      <a:pt x="731659" y="2199549"/>
                      <a:pt x="725726" y="2192910"/>
                    </a:cubicBezTo>
                    <a:cubicBezTo>
                      <a:pt x="724142" y="2190009"/>
                      <a:pt x="722597" y="2187087"/>
                      <a:pt x="721012" y="2184181"/>
                    </a:cubicBezTo>
                    <a:cubicBezTo>
                      <a:pt x="721094" y="2177502"/>
                      <a:pt x="720525" y="2170923"/>
                      <a:pt x="713454" y="2165842"/>
                    </a:cubicBezTo>
                    <a:cubicBezTo>
                      <a:pt x="713332" y="2164459"/>
                      <a:pt x="713210" y="2163071"/>
                      <a:pt x="713088" y="2161711"/>
                    </a:cubicBezTo>
                    <a:close/>
                    <a:moveTo>
                      <a:pt x="695370" y="1974387"/>
                    </a:moveTo>
                    <a:cubicBezTo>
                      <a:pt x="694192" y="1982086"/>
                      <a:pt x="688462" y="1981931"/>
                      <a:pt x="681920" y="1980061"/>
                    </a:cubicBezTo>
                    <a:cubicBezTo>
                      <a:pt x="676799" y="1978592"/>
                      <a:pt x="671842" y="1975556"/>
                      <a:pt x="672736" y="1969725"/>
                    </a:cubicBezTo>
                    <a:cubicBezTo>
                      <a:pt x="673752" y="1962846"/>
                      <a:pt x="677856" y="1957785"/>
                      <a:pt x="686105" y="1960557"/>
                    </a:cubicBezTo>
                    <a:cubicBezTo>
                      <a:pt x="692120" y="1962582"/>
                      <a:pt x="694801" y="1968296"/>
                      <a:pt x="695370" y="1974387"/>
                    </a:cubicBezTo>
                    <a:close/>
                    <a:moveTo>
                      <a:pt x="313951" y="1798463"/>
                    </a:moveTo>
                    <a:cubicBezTo>
                      <a:pt x="320412" y="1800833"/>
                      <a:pt x="325573" y="1803872"/>
                      <a:pt x="325655" y="1810666"/>
                    </a:cubicBezTo>
                    <a:cubicBezTo>
                      <a:pt x="325736" y="1815523"/>
                      <a:pt x="322160" y="1817130"/>
                      <a:pt x="317649" y="1816010"/>
                    </a:cubicBezTo>
                    <a:cubicBezTo>
                      <a:pt x="312244" y="1814622"/>
                      <a:pt x="308953" y="1810357"/>
                      <a:pt x="307937" y="1805078"/>
                    </a:cubicBezTo>
                    <a:cubicBezTo>
                      <a:pt x="306921" y="1799871"/>
                      <a:pt x="310172" y="1798463"/>
                      <a:pt x="313951" y="1798463"/>
                    </a:cubicBezTo>
                  </a:path>
                </a:pathLst>
              </a:custGeom>
              <a:solidFill>
                <a:srgbClr val="FFFFFF"/>
              </a:solidFill>
              <a:ln w="4061" cap="flat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AU"/>
              </a:p>
            </p:txBody>
          </p: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A8CD535-4EE5-7D4A-C6B5-30B01AF98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95834" y="2589999"/>
              <a:ext cx="162325" cy="117685"/>
            </a:xfrm>
            <a:custGeom>
              <a:avLst/>
              <a:gdLst>
                <a:gd name="csX0" fmla="*/ 93 w 162325"/>
                <a:gd name="csY0" fmla="*/ 455 h 117685"/>
                <a:gd name="csX1" fmla="*/ 162419 w 162325"/>
                <a:gd name="csY1" fmla="*/ 455 h 117685"/>
                <a:gd name="csX2" fmla="*/ 162419 w 162325"/>
                <a:gd name="csY2" fmla="*/ 118141 h 117685"/>
                <a:gd name="csX3" fmla="*/ 93 w 162325"/>
                <a:gd name="csY3" fmla="*/ 118141 h 11768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162325" h="117685">
                  <a:moveTo>
                    <a:pt x="93" y="455"/>
                  </a:moveTo>
                  <a:lnTo>
                    <a:pt x="162419" y="455"/>
                  </a:lnTo>
                  <a:lnTo>
                    <a:pt x="162419" y="118141"/>
                  </a:lnTo>
                  <a:lnTo>
                    <a:pt x="93" y="118141"/>
                  </a:lnTo>
                  <a:close/>
                </a:path>
              </a:pathLst>
            </a:custGeom>
          </p:spPr>
        </p:pic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32A0599-5CB4-854C-41D6-E7007A8C5FB6}"/>
                </a:ext>
              </a:extLst>
            </p:cNvPr>
            <p:cNvSpPr/>
            <p:nvPr/>
          </p:nvSpPr>
          <p:spPr>
            <a:xfrm>
              <a:off x="3338999" y="2718500"/>
              <a:ext cx="893690" cy="291516"/>
            </a:xfrm>
            <a:custGeom>
              <a:avLst/>
              <a:gdLst>
                <a:gd name="csX0" fmla="*/ 78090 w 893690"/>
                <a:gd name="csY0" fmla="*/ 54733 h 291516"/>
                <a:gd name="csX1" fmla="*/ 125436 w 893690"/>
                <a:gd name="csY1" fmla="*/ 7387 h 291516"/>
                <a:gd name="csX2" fmla="*/ 214038 w 893690"/>
                <a:gd name="csY2" fmla="*/ 7387 h 291516"/>
                <a:gd name="csX3" fmla="*/ 417959 w 893690"/>
                <a:gd name="csY3" fmla="*/ 7387 h 291516"/>
                <a:gd name="csX4" fmla="*/ 846430 w 893690"/>
                <a:gd name="csY4" fmla="*/ 7387 h 291516"/>
                <a:gd name="csX5" fmla="*/ 893777 w 893690"/>
                <a:gd name="csY5" fmla="*/ 54733 h 291516"/>
                <a:gd name="csX6" fmla="*/ 893777 w 893690"/>
                <a:gd name="csY6" fmla="*/ 54733 h 291516"/>
                <a:gd name="csX7" fmla="*/ 893777 w 893690"/>
                <a:gd name="csY7" fmla="*/ 125751 h 291516"/>
                <a:gd name="csX8" fmla="*/ 893777 w 893690"/>
                <a:gd name="csY8" fmla="*/ 244110 h 291516"/>
                <a:gd name="csX9" fmla="*/ 846430 w 893690"/>
                <a:gd name="csY9" fmla="*/ 291457 h 291516"/>
                <a:gd name="csX10" fmla="*/ 417959 w 893690"/>
                <a:gd name="csY10" fmla="*/ 291457 h 291516"/>
                <a:gd name="csX11" fmla="*/ 214038 w 893690"/>
                <a:gd name="csY11" fmla="*/ 291457 h 291516"/>
                <a:gd name="csX12" fmla="*/ 125436 w 893690"/>
                <a:gd name="csY12" fmla="*/ 291457 h 291516"/>
                <a:gd name="csX13" fmla="*/ 78090 w 893690"/>
                <a:gd name="csY13" fmla="*/ 244110 h 291516"/>
                <a:gd name="csX14" fmla="*/ 78090 w 893690"/>
                <a:gd name="csY14" fmla="*/ 125751 h 291516"/>
                <a:gd name="csX15" fmla="*/ 86 w 893690"/>
                <a:gd name="csY15" fmla="*/ -60 h 291516"/>
                <a:gd name="csX16" fmla="*/ 78090 w 893690"/>
                <a:gd name="csY16" fmla="*/ 54733 h 291516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893690" h="291516">
                  <a:moveTo>
                    <a:pt x="78090" y="54733"/>
                  </a:moveTo>
                  <a:cubicBezTo>
                    <a:pt x="78090" y="28587"/>
                    <a:pt x="99286" y="7387"/>
                    <a:pt x="125436" y="7387"/>
                  </a:cubicBezTo>
                  <a:lnTo>
                    <a:pt x="214038" y="7387"/>
                  </a:lnTo>
                  <a:lnTo>
                    <a:pt x="417959" y="7387"/>
                  </a:lnTo>
                  <a:lnTo>
                    <a:pt x="846430" y="7387"/>
                  </a:lnTo>
                  <a:cubicBezTo>
                    <a:pt x="872581" y="7387"/>
                    <a:pt x="893777" y="28587"/>
                    <a:pt x="893777" y="54733"/>
                  </a:cubicBezTo>
                  <a:lnTo>
                    <a:pt x="893777" y="54733"/>
                  </a:lnTo>
                  <a:lnTo>
                    <a:pt x="893777" y="125751"/>
                  </a:lnTo>
                  <a:lnTo>
                    <a:pt x="893777" y="244110"/>
                  </a:lnTo>
                  <a:cubicBezTo>
                    <a:pt x="893777" y="270257"/>
                    <a:pt x="872581" y="291457"/>
                    <a:pt x="846430" y="291457"/>
                  </a:cubicBezTo>
                  <a:lnTo>
                    <a:pt x="417959" y="291457"/>
                  </a:lnTo>
                  <a:lnTo>
                    <a:pt x="214038" y="291457"/>
                  </a:lnTo>
                  <a:lnTo>
                    <a:pt x="125436" y="291457"/>
                  </a:lnTo>
                  <a:cubicBezTo>
                    <a:pt x="99286" y="291457"/>
                    <a:pt x="78090" y="270257"/>
                    <a:pt x="78090" y="244110"/>
                  </a:cubicBezTo>
                  <a:lnTo>
                    <a:pt x="78090" y="125751"/>
                  </a:lnTo>
                  <a:lnTo>
                    <a:pt x="86" y="-60"/>
                  </a:lnTo>
                  <a:lnTo>
                    <a:pt x="78090" y="54733"/>
                  </a:lnTo>
                  <a:close/>
                </a:path>
              </a:pathLst>
            </a:custGeom>
            <a:solidFill>
              <a:srgbClr val="FFFFFF"/>
            </a:solidFill>
            <a:ln w="12173" cap="flat">
              <a:solidFill>
                <a:srgbClr val="E97132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3E546EF-ED40-11EF-FB60-6AFD518D592D}"/>
                </a:ext>
              </a:extLst>
            </p:cNvPr>
            <p:cNvSpPr txBox="1"/>
            <p:nvPr/>
          </p:nvSpPr>
          <p:spPr>
            <a:xfrm>
              <a:off x="3436072" y="2690584"/>
              <a:ext cx="8370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AU" sz="1800" i="0" spc="0" baseline="0" dirty="0">
                  <a:ln/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Edu QLD Beginner"/>
                  <a:rtl val="0"/>
                </a:rPr>
                <a:t>Hawaii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BF9D071-1461-45F7-7FC1-20694CFD4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6928" y="2447964"/>
              <a:ext cx="868438" cy="519440"/>
            </a:xfrm>
            <a:custGeom>
              <a:avLst/>
              <a:gdLst>
                <a:gd name="csX0" fmla="*/ 403 w 868438"/>
                <a:gd name="csY0" fmla="*/ 329 h 519440"/>
                <a:gd name="csX1" fmla="*/ 868842 w 868438"/>
                <a:gd name="csY1" fmla="*/ 329 h 519440"/>
                <a:gd name="csX2" fmla="*/ 868842 w 868438"/>
                <a:gd name="csY2" fmla="*/ 519770 h 519440"/>
                <a:gd name="csX3" fmla="*/ 403 w 868438"/>
                <a:gd name="csY3" fmla="*/ 519770 h 519440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868438" h="519440">
                  <a:moveTo>
                    <a:pt x="403" y="329"/>
                  </a:moveTo>
                  <a:lnTo>
                    <a:pt x="868842" y="329"/>
                  </a:lnTo>
                  <a:lnTo>
                    <a:pt x="868842" y="519770"/>
                  </a:lnTo>
                  <a:lnTo>
                    <a:pt x="403" y="519770"/>
                  </a:lnTo>
                  <a:close/>
                </a:path>
              </a:pathLst>
            </a:custGeom>
          </p:spPr>
        </p:pic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5D1D3189-D37B-7569-D993-E979282E5067}"/>
                </a:ext>
              </a:extLst>
            </p:cNvPr>
            <p:cNvSpPr/>
            <p:nvPr/>
          </p:nvSpPr>
          <p:spPr>
            <a:xfrm>
              <a:off x="5717344" y="2964805"/>
              <a:ext cx="1587358" cy="390153"/>
            </a:xfrm>
            <a:custGeom>
              <a:avLst/>
              <a:gdLst>
                <a:gd name="csX0" fmla="*/ 869153 w 1587358"/>
                <a:gd name="csY0" fmla="*/ 139840 h 390153"/>
                <a:gd name="csX1" fmla="*/ 919202 w 1587358"/>
                <a:gd name="csY1" fmla="*/ 89791 h 390153"/>
                <a:gd name="csX2" fmla="*/ 988869 w 1587358"/>
                <a:gd name="csY2" fmla="*/ 89791 h 390153"/>
                <a:gd name="csX3" fmla="*/ 1168441 w 1587358"/>
                <a:gd name="csY3" fmla="*/ 89791 h 390153"/>
                <a:gd name="csX4" fmla="*/ 1537408 w 1587358"/>
                <a:gd name="csY4" fmla="*/ 89791 h 390153"/>
                <a:gd name="csX5" fmla="*/ 1587445 w 1587358"/>
                <a:gd name="csY5" fmla="*/ 139840 h 390153"/>
                <a:gd name="csX6" fmla="*/ 1587445 w 1587358"/>
                <a:gd name="csY6" fmla="*/ 139840 h 390153"/>
                <a:gd name="csX7" fmla="*/ 1587445 w 1587358"/>
                <a:gd name="csY7" fmla="*/ 214916 h 390153"/>
                <a:gd name="csX8" fmla="*/ 1587445 w 1587358"/>
                <a:gd name="csY8" fmla="*/ 340045 h 390153"/>
                <a:gd name="csX9" fmla="*/ 1537408 w 1587358"/>
                <a:gd name="csY9" fmla="*/ 390094 h 390153"/>
                <a:gd name="csX10" fmla="*/ 1168441 w 1587358"/>
                <a:gd name="csY10" fmla="*/ 390094 h 390153"/>
                <a:gd name="csX11" fmla="*/ 988869 w 1587358"/>
                <a:gd name="csY11" fmla="*/ 390094 h 390153"/>
                <a:gd name="csX12" fmla="*/ 919202 w 1587358"/>
                <a:gd name="csY12" fmla="*/ 390094 h 390153"/>
                <a:gd name="csX13" fmla="*/ 869153 w 1587358"/>
                <a:gd name="csY13" fmla="*/ 340045 h 390153"/>
                <a:gd name="csX14" fmla="*/ 869153 w 1587358"/>
                <a:gd name="csY14" fmla="*/ 214916 h 390153"/>
                <a:gd name="csX15" fmla="*/ 86 w 1587358"/>
                <a:gd name="csY15" fmla="*/ -60 h 390153"/>
                <a:gd name="csX16" fmla="*/ 869153 w 1587358"/>
                <a:gd name="csY16" fmla="*/ 139840 h 39015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1587358" h="390153">
                  <a:moveTo>
                    <a:pt x="869153" y="139840"/>
                  </a:moveTo>
                  <a:cubicBezTo>
                    <a:pt x="869153" y="112200"/>
                    <a:pt x="891562" y="89791"/>
                    <a:pt x="919202" y="89791"/>
                  </a:cubicBezTo>
                  <a:lnTo>
                    <a:pt x="988869" y="89791"/>
                  </a:lnTo>
                  <a:lnTo>
                    <a:pt x="1168441" y="89791"/>
                  </a:lnTo>
                  <a:lnTo>
                    <a:pt x="1537408" y="89791"/>
                  </a:lnTo>
                  <a:cubicBezTo>
                    <a:pt x="1565043" y="89791"/>
                    <a:pt x="1587445" y="112200"/>
                    <a:pt x="1587445" y="139840"/>
                  </a:cubicBezTo>
                  <a:lnTo>
                    <a:pt x="1587445" y="139840"/>
                  </a:lnTo>
                  <a:lnTo>
                    <a:pt x="1587445" y="214916"/>
                  </a:lnTo>
                  <a:lnTo>
                    <a:pt x="1587445" y="340045"/>
                  </a:lnTo>
                  <a:cubicBezTo>
                    <a:pt x="1587445" y="367685"/>
                    <a:pt x="1565043" y="390094"/>
                    <a:pt x="1537408" y="390094"/>
                  </a:cubicBezTo>
                  <a:lnTo>
                    <a:pt x="1168441" y="390094"/>
                  </a:lnTo>
                  <a:lnTo>
                    <a:pt x="988869" y="390094"/>
                  </a:lnTo>
                  <a:lnTo>
                    <a:pt x="919202" y="390094"/>
                  </a:lnTo>
                  <a:cubicBezTo>
                    <a:pt x="891562" y="390094"/>
                    <a:pt x="869153" y="367685"/>
                    <a:pt x="869153" y="340045"/>
                  </a:cubicBezTo>
                  <a:lnTo>
                    <a:pt x="869153" y="214916"/>
                  </a:lnTo>
                  <a:lnTo>
                    <a:pt x="86" y="-60"/>
                  </a:lnTo>
                  <a:lnTo>
                    <a:pt x="869153" y="139840"/>
                  </a:lnTo>
                  <a:close/>
                </a:path>
              </a:pathLst>
            </a:custGeom>
            <a:solidFill>
              <a:srgbClr val="FFFFFF"/>
            </a:solidFill>
            <a:ln w="12173" cap="flat">
              <a:solidFill>
                <a:srgbClr val="E97132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72DE1FB-184E-12BA-4009-2271F87B1357}"/>
                </a:ext>
              </a:extLst>
            </p:cNvPr>
            <p:cNvSpPr txBox="1"/>
            <p:nvPr/>
          </p:nvSpPr>
          <p:spPr>
            <a:xfrm>
              <a:off x="6559755" y="3019294"/>
              <a:ext cx="7954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AU" sz="1800" i="0" spc="0" baseline="0" dirty="0">
                  <a:ln/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Edu QLD Beginner"/>
                  <a:rtl val="0"/>
                </a:rPr>
                <a:t>Ghana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B940595B-F687-1485-3822-2E10CD802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44406" y="1567347"/>
              <a:ext cx="868438" cy="523498"/>
            </a:xfrm>
            <a:custGeom>
              <a:avLst/>
              <a:gdLst>
                <a:gd name="csX0" fmla="*/ 910 w 868438"/>
                <a:gd name="csY0" fmla="*/ 113 h 523498"/>
                <a:gd name="csX1" fmla="*/ 869350 w 868438"/>
                <a:gd name="csY1" fmla="*/ 113 h 523498"/>
                <a:gd name="csX2" fmla="*/ 869350 w 868438"/>
                <a:gd name="csY2" fmla="*/ 523611 h 523498"/>
                <a:gd name="csX3" fmla="*/ 910 w 868438"/>
                <a:gd name="csY3" fmla="*/ 523611 h 52349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868438" h="523498">
                  <a:moveTo>
                    <a:pt x="910" y="113"/>
                  </a:moveTo>
                  <a:lnTo>
                    <a:pt x="869350" y="113"/>
                  </a:lnTo>
                  <a:lnTo>
                    <a:pt x="869350" y="523611"/>
                  </a:lnTo>
                  <a:lnTo>
                    <a:pt x="910" y="523611"/>
                  </a:lnTo>
                  <a:close/>
                </a:path>
              </a:pathLst>
            </a:custGeom>
          </p:spPr>
        </p:pic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12A0804-FE14-5A2F-C997-1673681957A5}"/>
                </a:ext>
              </a:extLst>
            </p:cNvPr>
            <p:cNvSpPr/>
            <p:nvPr/>
          </p:nvSpPr>
          <p:spPr>
            <a:xfrm>
              <a:off x="7755562" y="2083839"/>
              <a:ext cx="863978" cy="475723"/>
            </a:xfrm>
            <a:custGeom>
              <a:avLst/>
              <a:gdLst>
                <a:gd name="csX0" fmla="*/ 206646 w 863978"/>
                <a:gd name="csY0" fmla="*/ 222030 h 475723"/>
                <a:gd name="csX1" fmla="*/ 257372 w 863978"/>
                <a:gd name="csY1" fmla="*/ 171303 h 475723"/>
                <a:gd name="csX2" fmla="*/ 316215 w 863978"/>
                <a:gd name="csY2" fmla="*/ 171303 h 475723"/>
                <a:gd name="csX3" fmla="*/ 86 w 863978"/>
                <a:gd name="csY3" fmla="*/ -60 h 475723"/>
                <a:gd name="csX4" fmla="*/ 480570 w 863978"/>
                <a:gd name="csY4" fmla="*/ 171303 h 475723"/>
                <a:gd name="csX5" fmla="*/ 813338 w 863978"/>
                <a:gd name="csY5" fmla="*/ 171303 h 475723"/>
                <a:gd name="csX6" fmla="*/ 864065 w 863978"/>
                <a:gd name="csY6" fmla="*/ 222030 h 475723"/>
                <a:gd name="csX7" fmla="*/ 864065 w 863978"/>
                <a:gd name="csY7" fmla="*/ 222030 h 475723"/>
                <a:gd name="csX8" fmla="*/ 864065 w 863978"/>
                <a:gd name="csY8" fmla="*/ 298120 h 475723"/>
                <a:gd name="csX9" fmla="*/ 864065 w 863978"/>
                <a:gd name="csY9" fmla="*/ 424937 h 475723"/>
                <a:gd name="csX10" fmla="*/ 813338 w 863978"/>
                <a:gd name="csY10" fmla="*/ 475664 h 475723"/>
                <a:gd name="csX11" fmla="*/ 480570 w 863978"/>
                <a:gd name="csY11" fmla="*/ 475664 h 475723"/>
                <a:gd name="csX12" fmla="*/ 316215 w 863978"/>
                <a:gd name="csY12" fmla="*/ 475664 h 475723"/>
                <a:gd name="csX13" fmla="*/ 257372 w 863978"/>
                <a:gd name="csY13" fmla="*/ 475664 h 475723"/>
                <a:gd name="csX14" fmla="*/ 206646 w 863978"/>
                <a:gd name="csY14" fmla="*/ 424937 h 475723"/>
                <a:gd name="csX15" fmla="*/ 206646 w 863978"/>
                <a:gd name="csY15" fmla="*/ 298120 h 475723"/>
                <a:gd name="csX16" fmla="*/ 206646 w 863978"/>
                <a:gd name="csY16" fmla="*/ 222030 h 47572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</a:cxnLst>
              <a:rect l="l" t="t" r="r" b="b"/>
              <a:pathLst>
                <a:path w="863978" h="475723">
                  <a:moveTo>
                    <a:pt x="206646" y="222030"/>
                  </a:moveTo>
                  <a:cubicBezTo>
                    <a:pt x="206646" y="194017"/>
                    <a:pt x="229371" y="171303"/>
                    <a:pt x="257372" y="171303"/>
                  </a:cubicBezTo>
                  <a:lnTo>
                    <a:pt x="316215" y="171303"/>
                  </a:lnTo>
                  <a:lnTo>
                    <a:pt x="86" y="-60"/>
                  </a:lnTo>
                  <a:lnTo>
                    <a:pt x="480570" y="171303"/>
                  </a:lnTo>
                  <a:lnTo>
                    <a:pt x="813338" y="171303"/>
                  </a:lnTo>
                  <a:cubicBezTo>
                    <a:pt x="841339" y="171303"/>
                    <a:pt x="864065" y="194017"/>
                    <a:pt x="864065" y="222030"/>
                  </a:cubicBezTo>
                  <a:lnTo>
                    <a:pt x="864065" y="222030"/>
                  </a:lnTo>
                  <a:lnTo>
                    <a:pt x="864065" y="298120"/>
                  </a:lnTo>
                  <a:lnTo>
                    <a:pt x="864065" y="424937"/>
                  </a:lnTo>
                  <a:cubicBezTo>
                    <a:pt x="864065" y="452950"/>
                    <a:pt x="841339" y="475664"/>
                    <a:pt x="813338" y="475664"/>
                  </a:cubicBezTo>
                  <a:lnTo>
                    <a:pt x="480570" y="475664"/>
                  </a:lnTo>
                  <a:lnTo>
                    <a:pt x="316215" y="475664"/>
                  </a:lnTo>
                  <a:lnTo>
                    <a:pt x="257372" y="475664"/>
                  </a:lnTo>
                  <a:cubicBezTo>
                    <a:pt x="229371" y="475664"/>
                    <a:pt x="206646" y="452950"/>
                    <a:pt x="206646" y="424937"/>
                  </a:cubicBezTo>
                  <a:lnTo>
                    <a:pt x="206646" y="298120"/>
                  </a:lnTo>
                  <a:lnTo>
                    <a:pt x="206646" y="222030"/>
                  </a:lnTo>
                  <a:close/>
                </a:path>
              </a:pathLst>
            </a:custGeom>
            <a:solidFill>
              <a:srgbClr val="FFFFFF"/>
            </a:solidFill>
            <a:ln w="12173" cap="flat">
              <a:solidFill>
                <a:srgbClr val="E97132"/>
              </a:solidFill>
              <a:prstDash val="solid"/>
              <a:miter/>
            </a:ln>
          </p:spPr>
          <p:txBody>
            <a:bodyPr/>
            <a:lstStyle/>
            <a:p>
              <a:endParaRPr lang="en-AU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A612421-12A7-6048-24AB-571A0D17A18A}"/>
                </a:ext>
              </a:extLst>
            </p:cNvPr>
            <p:cNvSpPr txBox="1"/>
            <p:nvPr/>
          </p:nvSpPr>
          <p:spPr>
            <a:xfrm>
              <a:off x="7936304" y="2219840"/>
              <a:ext cx="7312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AU" sz="1800" i="0" spc="0" baseline="0" dirty="0">
                  <a:ln/>
                  <a:solidFill>
                    <a:srgbClr val="0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  <a:sym typeface="Edu QLD Beginner"/>
                  <a:rtl val="0"/>
                </a:rPr>
                <a:t>Japan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EA7670D-DFFD-0AF1-F565-4DA2F5A3B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68276" y="2184185"/>
              <a:ext cx="868438" cy="523498"/>
            </a:xfrm>
            <a:custGeom>
              <a:avLst/>
              <a:gdLst>
                <a:gd name="csX0" fmla="*/ -193 w 868438"/>
                <a:gd name="csY0" fmla="*/ 265 h 523498"/>
                <a:gd name="csX1" fmla="*/ 868247 w 868438"/>
                <a:gd name="csY1" fmla="*/ 265 h 523498"/>
                <a:gd name="csX2" fmla="*/ 868247 w 868438"/>
                <a:gd name="csY2" fmla="*/ 523763 h 523498"/>
                <a:gd name="csX3" fmla="*/ -193 w 868438"/>
                <a:gd name="csY3" fmla="*/ 523763 h 523498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</a:cxnLst>
              <a:rect l="l" t="t" r="r" b="b"/>
              <a:pathLst>
                <a:path w="868438" h="523498">
                  <a:moveTo>
                    <a:pt x="-193" y="265"/>
                  </a:moveTo>
                  <a:lnTo>
                    <a:pt x="868247" y="265"/>
                  </a:lnTo>
                  <a:lnTo>
                    <a:pt x="868247" y="523763"/>
                  </a:lnTo>
                  <a:lnTo>
                    <a:pt x="-193" y="523763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396430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Untitled design (10)">
            <a:hlinkClick r:id="" action="ppaction://media"/>
            <a:extLst>
              <a:ext uri="{FF2B5EF4-FFF2-40B4-BE49-F238E27FC236}">
                <a16:creationId xmlns:a16="http://schemas.microsoft.com/office/drawing/2014/main" id="{C98664AC-32F9-1286-A675-DD3343C706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4513" r="7477"/>
          <a:stretch/>
        </p:blipFill>
        <p:spPr>
          <a:xfrm>
            <a:off x="444499" y="1222534"/>
            <a:ext cx="8255002" cy="5126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FE32C46-CD91-BF3C-ED4E-7584FB68DE0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Moving to Music from Japan</a:t>
            </a:r>
          </a:p>
        </p:txBody>
      </p:sp>
      <p:pic>
        <p:nvPicPr>
          <p:cNvPr id="13" name="Untitled design (10)">
            <a:hlinkClick r:id="" action="ppaction://media"/>
            <a:extLst>
              <a:ext uri="{FF2B5EF4-FFF2-40B4-BE49-F238E27FC236}">
                <a16:creationId xmlns:a16="http://schemas.microsoft.com/office/drawing/2014/main" id="{4B9E5D2F-8BE7-AA32-941A-176B3FE20DF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l="4513" r="7477"/>
          <a:stretch/>
        </p:blipFill>
        <p:spPr>
          <a:xfrm>
            <a:off x="444499" y="1222534"/>
            <a:ext cx="8255002" cy="5126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A pink tree with pink flowers&#10;&#10;AI-generated content may be incorrect.">
            <a:extLst>
              <a:ext uri="{FF2B5EF4-FFF2-40B4-BE49-F238E27FC236}">
                <a16:creationId xmlns:a16="http://schemas.microsoft.com/office/drawing/2014/main" id="{CB9DA09B-7CFC-506B-7E32-BE74059B66E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4653" y="2173801"/>
            <a:ext cx="4597400" cy="4597400"/>
          </a:xfrm>
          <a:prstGeom prst="rect">
            <a:avLst/>
          </a:prstGeom>
        </p:spPr>
      </p:pic>
      <p:pic>
        <p:nvPicPr>
          <p:cNvPr id="16" name="Leaf and Flowers Picture 2" descr="Image result for cherry blossom leaf png">
            <a:extLst>
              <a:ext uri="{FF2B5EF4-FFF2-40B4-BE49-F238E27FC236}">
                <a16:creationId xmlns:a16="http://schemas.microsoft.com/office/drawing/2014/main" id="{5E4EE529-443A-441C-65F0-558E110A8B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25993" y="5180526"/>
            <a:ext cx="99956" cy="6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eaf and Flowers Picture 16" descr="Image result for cherry blossom flower png">
            <a:extLst>
              <a:ext uri="{FF2B5EF4-FFF2-40B4-BE49-F238E27FC236}">
                <a16:creationId xmlns:a16="http://schemas.microsoft.com/office/drawing/2014/main" id="{9CBD0B43-365B-DE3B-9B11-795FE9FEA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4133" y="4635412"/>
            <a:ext cx="226828" cy="21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Leaf and Flowers Picture 15" descr="Image result for cherry blossom flower png">
            <a:extLst>
              <a:ext uri="{FF2B5EF4-FFF2-40B4-BE49-F238E27FC236}">
                <a16:creationId xmlns:a16="http://schemas.microsoft.com/office/drawing/2014/main" id="{A6FC0015-B541-1C2E-3D4A-272A275E1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28886" y="4255133"/>
            <a:ext cx="226828" cy="21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Leaf and Flowers Picture 14" descr="Image result for cherry blossom leaf png">
            <a:extLst>
              <a:ext uri="{FF2B5EF4-FFF2-40B4-BE49-F238E27FC236}">
                <a16:creationId xmlns:a16="http://schemas.microsoft.com/office/drawing/2014/main" id="{D06FF091-990A-3715-4A3B-33DF82631E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84688" y="4933340"/>
            <a:ext cx="99956" cy="6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Leaf and Flowers Picture 13" descr="Image result for cherry blossom leaf png">
            <a:extLst>
              <a:ext uri="{FF2B5EF4-FFF2-40B4-BE49-F238E27FC236}">
                <a16:creationId xmlns:a16="http://schemas.microsoft.com/office/drawing/2014/main" id="{13186404-692B-0846-CBAA-2C1200C861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92689" y="4297357"/>
            <a:ext cx="99956" cy="6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Leaf and Flowers Picture 12" descr="Image result for cherry blossom leaf png">
            <a:extLst>
              <a:ext uri="{FF2B5EF4-FFF2-40B4-BE49-F238E27FC236}">
                <a16:creationId xmlns:a16="http://schemas.microsoft.com/office/drawing/2014/main" id="{5BB954ED-502F-935C-F81A-937C7B5B18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22738" y="4646400"/>
            <a:ext cx="99956" cy="6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Leaf and Flowers Picture 11" descr="Image result for cherry blossom flower png">
            <a:extLst>
              <a:ext uri="{FF2B5EF4-FFF2-40B4-BE49-F238E27FC236}">
                <a16:creationId xmlns:a16="http://schemas.microsoft.com/office/drawing/2014/main" id="{F646A812-CC56-0AA7-5833-999721D65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1274" y="3986558"/>
            <a:ext cx="226828" cy="21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Leaf and Flowers Picture 10" descr="Image result for cherry blossom flower png">
            <a:extLst>
              <a:ext uri="{FF2B5EF4-FFF2-40B4-BE49-F238E27FC236}">
                <a16:creationId xmlns:a16="http://schemas.microsoft.com/office/drawing/2014/main" id="{A0EDB9FA-3DA1-A480-2990-FE728D749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0719" y="3691460"/>
            <a:ext cx="226828" cy="21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Leaf and Flowers Picture 9" descr="Image result for cherry blossom leaf png">
            <a:extLst>
              <a:ext uri="{FF2B5EF4-FFF2-40B4-BE49-F238E27FC236}">
                <a16:creationId xmlns:a16="http://schemas.microsoft.com/office/drawing/2014/main" id="{91A314FA-B653-0260-0DD9-B0A80C2D7F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37088" y="5085740"/>
            <a:ext cx="99956" cy="6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Leaf and Flowers Picture 8" descr="Image result for cherry blossom leaf png">
            <a:extLst>
              <a:ext uri="{FF2B5EF4-FFF2-40B4-BE49-F238E27FC236}">
                <a16:creationId xmlns:a16="http://schemas.microsoft.com/office/drawing/2014/main" id="{1BDEBF7A-AF46-7033-9490-A451D33CC9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89488" y="5238140"/>
            <a:ext cx="99956" cy="6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Leaf and Flowers Picture 7" descr="Image result for cherry blossom leaf png">
            <a:extLst>
              <a:ext uri="{FF2B5EF4-FFF2-40B4-BE49-F238E27FC236}">
                <a16:creationId xmlns:a16="http://schemas.microsoft.com/office/drawing/2014/main" id="{E50B9054-C332-E851-B52B-58D1BFFC5B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41888" y="5390540"/>
            <a:ext cx="99956" cy="6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Leaf and Flowers Picture 6" descr="Image result for cherry blossom leaf png">
            <a:extLst>
              <a:ext uri="{FF2B5EF4-FFF2-40B4-BE49-F238E27FC236}">
                <a16:creationId xmlns:a16="http://schemas.microsoft.com/office/drawing/2014/main" id="{9271E4B3-4022-6F56-97E0-1AF60B4A53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94288" y="5542940"/>
            <a:ext cx="99956" cy="6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Leaf and Flowers Picture 5" descr="Image result for cherry blossom leaf png">
            <a:extLst>
              <a:ext uri="{FF2B5EF4-FFF2-40B4-BE49-F238E27FC236}">
                <a16:creationId xmlns:a16="http://schemas.microsoft.com/office/drawing/2014/main" id="{2D8DE0A1-6B56-9CC5-D7E6-6109D82351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68087" y="5105341"/>
            <a:ext cx="99956" cy="6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Leaf and Flowers Picture 4" descr="Image result for cherry blossom leaf png">
            <a:extLst>
              <a:ext uri="{FF2B5EF4-FFF2-40B4-BE49-F238E27FC236}">
                <a16:creationId xmlns:a16="http://schemas.microsoft.com/office/drawing/2014/main" id="{1C46ED4A-5571-001E-18D7-C62D530771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46688" y="5695340"/>
            <a:ext cx="99956" cy="6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Leaf and Flowers Picture 3" descr="Image result for cherry blossom leaf png">
            <a:extLst>
              <a:ext uri="{FF2B5EF4-FFF2-40B4-BE49-F238E27FC236}">
                <a16:creationId xmlns:a16="http://schemas.microsoft.com/office/drawing/2014/main" id="{2DA42571-2B7F-0D6B-99DB-2C1DD2D4AF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99088" y="5847740"/>
            <a:ext cx="99956" cy="6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Leaf and Flowers Picture 1" descr="Image result for cherry blossom flower png">
            <a:extLst>
              <a:ext uri="{FF2B5EF4-FFF2-40B4-BE49-F238E27FC236}">
                <a16:creationId xmlns:a16="http://schemas.microsoft.com/office/drawing/2014/main" id="{D589BCAA-24FE-D837-6872-45981E206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2492" y="3703485"/>
            <a:ext cx="226828" cy="21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29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34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9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96296E-6 L -0.71701 0.45277 " pathEditMode="relative" rAng="0" ptsTypes="AA">
                                      <p:cBhvr>
                                        <p:cTn id="12" dur="7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51" y="2263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7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9" presetClass="pat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11111E-6 -1.11111E-6 L -0.6882 0.75208 " pathEditMode="relative" rAng="0" ptsTypes="AA">
                                      <p:cBhvr>
                                        <p:cTn id="16" dur="6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410" y="3759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-21600000">
                                      <p:cBhvr>
                                        <p:cTn id="18" dur="6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49" presetClass="pat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77778E-7 4.81481E-6 L -0.72101 0.49421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59" y="2469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22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9" presetClass="pat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72222E-6 -7.40741E-7 L -0.69653 0.45556 " pathEditMode="relative" rAng="0" ptsTypes="AA">
                                      <p:cBhvr>
                                        <p:cTn id="24" dur="5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826" y="22778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-21600000">
                                      <p:cBhvr>
                                        <p:cTn id="26" dur="5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49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778E-7 3.33333E-6 L -0.63299 0.63935 " pathEditMode="relative" rAng="0" ptsTypes="AA">
                                      <p:cBhvr>
                                        <p:cTn id="28" dur="6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9" y="3196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30" dur="6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9" presetClass="pat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88889E-6 -1.48148E-6 L -0.80364 0.5125 " pathEditMode="relative" rAng="0" ptsTypes="AA">
                                      <p:cBhvr>
                                        <p:cTn id="32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191" y="2562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-21600000">
                                      <p:cBhvr>
                                        <p:cTn id="34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49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2.59259E-6 L -0.74601 0.49375 " pathEditMode="relative" rAng="0" ptsTypes="AA">
                                      <p:cBhvr>
                                        <p:cTn id="36" dur="5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309" y="2467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21600000">
                                      <p:cBhvr>
                                        <p:cTn id="38" dur="5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9" presetClass="pat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8.33333E-7 -4.07407E-6 L -0.77292 0.5338 " pathEditMode="relative" rAng="0" ptsTypes="AA">
                                      <p:cBhvr>
                                        <p:cTn id="40" dur="6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46" y="2669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-21600000">
                                      <p:cBhvr>
                                        <p:cTn id="42" dur="6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49" presetClass="path" presetSubtype="0" repeatCount="indefinite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animMotion origin="layout" path="M 2.5E-6 3.7037E-6 L -0.46007 0.78032 " pathEditMode="relative" rAng="0" ptsTypes="AA">
                                      <p:cBhvr>
                                        <p:cTn id="44" dur="6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03" y="39005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animRot by="-21600000">
                                      <p:cBhvr>
                                        <p:cTn id="46" dur="6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49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44444E-6 L -0.51268 0.70439 " pathEditMode="relative" rAng="0" ptsTypes="AA">
                                      <p:cBhvr>
                                        <p:cTn id="48" dur="7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42" y="35208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0" dur="7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49" presetClass="pat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8.33333E-7 -7.40741E-7 L -0.68871 0.65023 " pathEditMode="relative" rAng="0" ptsTypes="AA">
                                      <p:cBhvr>
                                        <p:cTn id="52" dur="6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444" y="3250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21600000">
                                      <p:cBhvr>
                                        <p:cTn id="54" dur="6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49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-0.63733 0.4419 " pathEditMode="relative" rAng="0" ptsTypes="AA">
                                      <p:cBhvr>
                                        <p:cTn id="56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875" y="22083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58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49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81481E-6 L -0.42604 0.61828 " pathEditMode="relative" rAng="0" ptsTypes="AA">
                                      <p:cBhvr>
                                        <p:cTn id="60" dur="6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02" y="3090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2" dur="6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49" presetClass="path" presetSubtype="0" repeatCount="indefinite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8.33333E-7 2.59259E-6 L -0.62674 0.55717 " pathEditMode="relative" rAng="0" ptsTypes="AA">
                                      <p:cBhvr>
                                        <p:cTn id="64" dur="7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37" y="27847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8" presetClass="emph" presetSubtype="0" repeatCount="indefinite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Rot by="-21600000">
                                      <p:cBhvr>
                                        <p:cTn id="66" dur="7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03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5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6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7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ownload (1)">
            <a:hlinkClick r:id="" action="ppaction://media"/>
            <a:extLst>
              <a:ext uri="{FF2B5EF4-FFF2-40B4-BE49-F238E27FC236}">
                <a16:creationId xmlns:a16="http://schemas.microsoft.com/office/drawing/2014/main" id="{368F69D8-56E2-716A-AEFD-E36E625490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r="10174"/>
          <a:stretch/>
        </p:blipFill>
        <p:spPr>
          <a:xfrm>
            <a:off x="431798" y="1268413"/>
            <a:ext cx="8246535" cy="504031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C37870-ACFB-3526-6038-3AB869F11CE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Moving to Music from Ghana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5" name="download (1)">
            <a:hlinkClick r:id="" action="ppaction://media"/>
            <a:extLst>
              <a:ext uri="{FF2B5EF4-FFF2-40B4-BE49-F238E27FC236}">
                <a16:creationId xmlns:a16="http://schemas.microsoft.com/office/drawing/2014/main" id="{F151849E-C15D-1CF9-98E3-9D309217D1B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r="10174"/>
          <a:stretch/>
        </p:blipFill>
        <p:spPr>
          <a:xfrm>
            <a:off x="431799" y="1268413"/>
            <a:ext cx="8246535" cy="504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1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11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ownload">
            <a:hlinkClick r:id="" action="ppaction://media"/>
            <a:extLst>
              <a:ext uri="{FF2B5EF4-FFF2-40B4-BE49-F238E27FC236}">
                <a16:creationId xmlns:a16="http://schemas.microsoft.com/office/drawing/2014/main" id="{AF14171D-DC84-263A-64DC-AA608A573F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r="10185"/>
          <a:stretch/>
        </p:blipFill>
        <p:spPr>
          <a:xfrm>
            <a:off x="465666" y="1268413"/>
            <a:ext cx="8191123" cy="5006444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CAFE07-1ECD-AF63-FA61-067AC23FF20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Moving to Music from Hawaii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16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F75025-D024-AA09-D163-0C0F28A84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mouse-36220">
            <a:hlinkClick r:id="" action="ppaction://media"/>
            <a:extLst>
              <a:ext uri="{FF2B5EF4-FFF2-40B4-BE49-F238E27FC236}">
                <a16:creationId xmlns:a16="http://schemas.microsoft.com/office/drawing/2014/main" id="{563D9A9E-50BA-707F-AA79-541D4AF4E8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2065" y="2149772"/>
            <a:ext cx="1008165" cy="1320931"/>
          </a:xfrm>
          <a:prstGeom prst="rect">
            <a:avLst/>
          </a:prstGeom>
        </p:spPr>
      </p:pic>
      <p:pic>
        <p:nvPicPr>
          <p:cNvPr id="17" name="sound-effect-of-lion-roar-ambience-hd-263684">
            <a:hlinkClick r:id="" action="ppaction://media"/>
            <a:extLst>
              <a:ext uri="{FF2B5EF4-FFF2-40B4-BE49-F238E27FC236}">
                <a16:creationId xmlns:a16="http://schemas.microsoft.com/office/drawing/2014/main" id="{AF661F0B-A959-834E-E18A-59C546F2D0C6}"/>
              </a:ext>
            </a:extLst>
          </p:cNvPr>
          <p:cNvPicPr>
            <a:picLocks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fade in="250" out="250"/>
                </p14:media>
              </p:ext>
            </p:ext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9558" y="1293206"/>
            <a:ext cx="1737360" cy="2103120"/>
          </a:xfrm>
          <a:prstGeom prst="rect">
            <a:avLst/>
          </a:prstGeom>
          <a:ln>
            <a:noFill/>
          </a:ln>
        </p:spPr>
      </p:pic>
      <p:pic>
        <p:nvPicPr>
          <p:cNvPr id="7" name="bird-chrip-126647.mp3">
            <a:hlinkClick r:id="" action="ppaction://media"/>
            <a:extLst>
              <a:ext uri="{FF2B5EF4-FFF2-40B4-BE49-F238E27FC236}">
                <a16:creationId xmlns:a16="http://schemas.microsoft.com/office/drawing/2014/main" id="{CF3F6D84-EBBF-00A5-7E23-94F534B8B3D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8256" y="1283698"/>
            <a:ext cx="1734171" cy="2099943"/>
          </a:xfrm>
          <a:prstGeom prst="rect">
            <a:avLst/>
          </a:prstGeom>
        </p:spPr>
      </p:pic>
      <p:pic>
        <p:nvPicPr>
          <p:cNvPr id="10" name="sound-of-growling-bear-hd-263159.mp3">
            <a:hlinkClick r:id="" action="ppaction://media"/>
            <a:extLst>
              <a:ext uri="{FF2B5EF4-FFF2-40B4-BE49-F238E27FC236}">
                <a16:creationId xmlns:a16="http://schemas.microsoft.com/office/drawing/2014/main" id="{614C4D33-D80F-BA62-092B-E6FDE5FE8F97}"/>
              </a:ext>
            </a:extLst>
          </p:cNvPr>
          <p:cNvPicPr>
            <a:picLocks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7007" y="1293206"/>
            <a:ext cx="1737360" cy="2103120"/>
          </a:xfrm>
          <a:prstGeom prst="rect">
            <a:avLst/>
          </a:prstGeom>
        </p:spPr>
      </p:pic>
      <p:sp>
        <p:nvSpPr>
          <p:cNvPr id="44" name="Freeform 2">
            <a:extLst>
              <a:ext uri="{FF2B5EF4-FFF2-40B4-BE49-F238E27FC236}">
                <a16:creationId xmlns:a16="http://schemas.microsoft.com/office/drawing/2014/main" id="{C34C37A2-224C-0005-64DD-A5E320A2E373}"/>
              </a:ext>
            </a:extLst>
          </p:cNvPr>
          <p:cNvSpPr>
            <a:spLocks noChangeAspect="1"/>
          </p:cNvSpPr>
          <p:nvPr/>
        </p:nvSpPr>
        <p:spPr>
          <a:xfrm flipH="1">
            <a:off x="2043834" y="3967203"/>
            <a:ext cx="3903706" cy="2532528"/>
          </a:xfrm>
          <a:custGeom>
            <a:avLst/>
            <a:gdLst/>
            <a:ahLst/>
            <a:cxnLst/>
            <a:rect l="l" t="t" r="r" b="b"/>
            <a:pathLst>
              <a:path w="4938806" h="3204050">
                <a:moveTo>
                  <a:pt x="4938806" y="0"/>
                </a:moveTo>
                <a:lnTo>
                  <a:pt x="0" y="0"/>
                </a:lnTo>
                <a:lnTo>
                  <a:pt x="0" y="3204050"/>
                </a:lnTo>
                <a:lnTo>
                  <a:pt x="4938806" y="3204050"/>
                </a:lnTo>
                <a:lnTo>
                  <a:pt x="4938806" y="0"/>
                </a:lnTo>
                <a:close/>
              </a:path>
            </a:pathLst>
          </a:custGeom>
          <a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3">
            <a:extLst>
              <a:ext uri="{FF2B5EF4-FFF2-40B4-BE49-F238E27FC236}">
                <a16:creationId xmlns:a16="http://schemas.microsoft.com/office/drawing/2014/main" id="{FFE8A08D-8F44-9FAA-FAA8-2CFA04616DC2}"/>
              </a:ext>
            </a:extLst>
          </p:cNvPr>
          <p:cNvSpPr>
            <a:spLocks noChangeAspect="1"/>
          </p:cNvSpPr>
          <p:nvPr/>
        </p:nvSpPr>
        <p:spPr>
          <a:xfrm>
            <a:off x="5953247" y="4675506"/>
            <a:ext cx="1183332" cy="1687460"/>
          </a:xfrm>
          <a:custGeom>
            <a:avLst/>
            <a:gdLst/>
            <a:ahLst/>
            <a:cxnLst/>
            <a:rect l="l" t="t" r="r" b="b"/>
            <a:pathLst>
              <a:path w="1639850" h="2338467">
                <a:moveTo>
                  <a:pt x="0" y="0"/>
                </a:moveTo>
                <a:lnTo>
                  <a:pt x="1639850" y="0"/>
                </a:lnTo>
                <a:lnTo>
                  <a:pt x="1639850" y="2338467"/>
                </a:lnTo>
                <a:lnTo>
                  <a:pt x="0" y="2338467"/>
                </a:lnTo>
                <a:lnTo>
                  <a:pt x="0" y="0"/>
                </a:lnTo>
                <a:close/>
              </a:path>
            </a:pathLst>
          </a:custGeom>
          <a:blipFill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6" name="cow-mooing-type-04-293297">
            <a:hlinkClick r:id="" action="ppaction://media"/>
            <a:extLst>
              <a:ext uri="{FF2B5EF4-FFF2-40B4-BE49-F238E27FC236}">
                <a16:creationId xmlns:a16="http://schemas.microsoft.com/office/drawing/2014/main" id="{4FE7ED55-7826-8B74-5E59-788572444BC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3311" y="3892826"/>
            <a:ext cx="1374816" cy="1076406"/>
          </a:xfrm>
          <a:prstGeom prst="rect">
            <a:avLst/>
          </a:prstGeom>
        </p:spPr>
      </p:pic>
      <p:pic>
        <p:nvPicPr>
          <p:cNvPr id="47" name="small-dog-barking-84707">
            <a:hlinkClick r:id="" action="ppaction://media"/>
            <a:extLst>
              <a:ext uri="{FF2B5EF4-FFF2-40B4-BE49-F238E27FC236}">
                <a16:creationId xmlns:a16="http://schemas.microsoft.com/office/drawing/2014/main" id="{98436FA9-B398-3423-FE60-637DE1A164B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94263" y="4174285"/>
            <a:ext cx="1552783" cy="105918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06641EC3-9DAF-4334-E66B-A69C325CB2BE}"/>
              </a:ext>
            </a:extLst>
          </p:cNvPr>
          <p:cNvSpPr txBox="1"/>
          <p:nvPr/>
        </p:nvSpPr>
        <p:spPr>
          <a:xfrm>
            <a:off x="856260" y="258217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627FEE-EE10-0389-0E93-AE57305972F4}"/>
              </a:ext>
            </a:extLst>
          </p:cNvPr>
          <p:cNvSpPr txBox="1"/>
          <p:nvPr/>
        </p:nvSpPr>
        <p:spPr>
          <a:xfrm>
            <a:off x="1008660" y="2724997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CF1A088-F3CA-F9B9-01F6-E7D65E6ACDA9}"/>
              </a:ext>
            </a:extLst>
          </p:cNvPr>
          <p:cNvSpPr txBox="1"/>
          <p:nvPr/>
        </p:nvSpPr>
        <p:spPr>
          <a:xfrm>
            <a:off x="3121693" y="318170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A8CE115-053C-E544-A6B1-0B0CDC874B3E}"/>
              </a:ext>
            </a:extLst>
          </p:cNvPr>
          <p:cNvSpPr txBox="1"/>
          <p:nvPr/>
        </p:nvSpPr>
        <p:spPr>
          <a:xfrm>
            <a:off x="3121693" y="318170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00604BB-B39E-0236-331F-422303F4AFC9}"/>
              </a:ext>
            </a:extLst>
          </p:cNvPr>
          <p:cNvSpPr txBox="1"/>
          <p:nvPr/>
        </p:nvSpPr>
        <p:spPr>
          <a:xfrm>
            <a:off x="3274093" y="333410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13308E5E-777F-89E9-80DD-DD453014A853}"/>
              </a:ext>
            </a:extLst>
          </p:cNvPr>
          <p:cNvSpPr txBox="1"/>
          <p:nvPr/>
        </p:nvSpPr>
        <p:spPr>
          <a:xfrm>
            <a:off x="3274093" y="333410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14CE6A-9E4D-1D74-3AA5-F95F63CB64BC}"/>
              </a:ext>
            </a:extLst>
          </p:cNvPr>
          <p:cNvSpPr/>
          <p:nvPr/>
        </p:nvSpPr>
        <p:spPr>
          <a:xfrm>
            <a:off x="1178256" y="1283698"/>
            <a:ext cx="1734171" cy="2077751"/>
          </a:xfrm>
          <a:prstGeom prst="rect">
            <a:avLst/>
          </a:prstGeom>
          <a:noFill/>
          <a:ln w="57150">
            <a:solidFill>
              <a:srgbClr val="7BF0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sz="1100">
              <a:solidFill>
                <a:schemeClr val="tx2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146B4F-C946-AB17-76EC-9621BC6CCE10}"/>
              </a:ext>
            </a:extLst>
          </p:cNvPr>
          <p:cNvSpPr/>
          <p:nvPr/>
        </p:nvSpPr>
        <p:spPr>
          <a:xfrm>
            <a:off x="3130196" y="1293206"/>
            <a:ext cx="1734171" cy="2077751"/>
          </a:xfrm>
          <a:prstGeom prst="rect">
            <a:avLst/>
          </a:prstGeom>
          <a:noFill/>
          <a:ln w="57150">
            <a:solidFill>
              <a:srgbClr val="7BF0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chemeClr val="tx2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462995-BE18-9057-FAF8-111374CE20FC}"/>
              </a:ext>
            </a:extLst>
          </p:cNvPr>
          <p:cNvSpPr/>
          <p:nvPr/>
        </p:nvSpPr>
        <p:spPr>
          <a:xfrm>
            <a:off x="5078947" y="2271291"/>
            <a:ext cx="1041283" cy="1112350"/>
          </a:xfrm>
          <a:prstGeom prst="rect">
            <a:avLst/>
          </a:prstGeom>
          <a:noFill/>
          <a:ln w="57150">
            <a:solidFill>
              <a:srgbClr val="7BF0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chemeClr val="tx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0C8EA2-204F-8CD2-CB15-5196386F0234}"/>
              </a:ext>
            </a:extLst>
          </p:cNvPr>
          <p:cNvSpPr/>
          <p:nvPr/>
        </p:nvSpPr>
        <p:spPr>
          <a:xfrm>
            <a:off x="6367928" y="1293206"/>
            <a:ext cx="1734171" cy="2077751"/>
          </a:xfrm>
          <a:prstGeom prst="rect">
            <a:avLst/>
          </a:prstGeom>
          <a:noFill/>
          <a:ln w="57150">
            <a:solidFill>
              <a:srgbClr val="7BF0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chemeClr val="tx2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82C15D-10F4-25F6-05CD-3742DA189181}"/>
              </a:ext>
            </a:extLst>
          </p:cNvPr>
          <p:cNvSpPr/>
          <p:nvPr/>
        </p:nvSpPr>
        <p:spPr>
          <a:xfrm>
            <a:off x="613360" y="3890417"/>
            <a:ext cx="1471568" cy="1112350"/>
          </a:xfrm>
          <a:prstGeom prst="rect">
            <a:avLst/>
          </a:prstGeom>
          <a:noFill/>
          <a:ln w="57150">
            <a:solidFill>
              <a:srgbClr val="7BF0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chemeClr val="tx2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5C47DE-F939-85B7-8801-3DED180C2BF4}"/>
              </a:ext>
            </a:extLst>
          </p:cNvPr>
          <p:cNvSpPr/>
          <p:nvPr/>
        </p:nvSpPr>
        <p:spPr>
          <a:xfrm>
            <a:off x="7034870" y="4142505"/>
            <a:ext cx="1471568" cy="1112350"/>
          </a:xfrm>
          <a:prstGeom prst="rect">
            <a:avLst/>
          </a:prstGeom>
          <a:noFill/>
          <a:ln w="57150">
            <a:solidFill>
              <a:srgbClr val="7BF0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100">
              <a:solidFill>
                <a:schemeClr val="tx2"/>
              </a:solidFill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C295C00-0AB0-7BE9-041E-4D796D2CF9E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391953" y="432148"/>
            <a:ext cx="7356790" cy="539859"/>
          </a:xfrm>
        </p:spPr>
        <p:txBody>
          <a:bodyPr/>
          <a:lstStyle/>
          <a:p>
            <a:r>
              <a:rPr lang="en-AU" sz="3200">
                <a:latin typeface="Arial" charset="0"/>
              </a:rPr>
              <a:t>Music Is Made Up of Different Sounds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74823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1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12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17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33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25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A0E3A6-28CE-0ED7-D997-229A00EFB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6AA60857-E90E-6A4E-C15B-2075DA8208EE}"/>
              </a:ext>
            </a:extLst>
          </p:cNvPr>
          <p:cNvGrpSpPr/>
          <p:nvPr/>
        </p:nvGrpSpPr>
        <p:grpSpPr>
          <a:xfrm>
            <a:off x="164008" y="426055"/>
            <a:ext cx="8815985" cy="6005890"/>
            <a:chOff x="164008" y="426055"/>
            <a:chExt cx="8815985" cy="6005890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DD63B346-3A3E-95E4-4EFA-EB20366D59F7}"/>
                </a:ext>
              </a:extLst>
            </p:cNvPr>
            <p:cNvSpPr/>
            <p:nvPr/>
          </p:nvSpPr>
          <p:spPr>
            <a:xfrm>
              <a:off x="164008" y="426055"/>
              <a:ext cx="8815985" cy="6005890"/>
            </a:xfrm>
            <a:custGeom>
              <a:avLst/>
              <a:gdLst/>
              <a:ahLst/>
              <a:cxnLst/>
              <a:rect l="l" t="t" r="r" b="b"/>
              <a:pathLst>
                <a:path w="9298416" h="6334546">
                  <a:moveTo>
                    <a:pt x="0" y="0"/>
                  </a:moveTo>
                  <a:lnTo>
                    <a:pt x="9298416" y="0"/>
                  </a:lnTo>
                  <a:lnTo>
                    <a:pt x="9298416" y="6334546"/>
                  </a:lnTo>
                  <a:lnTo>
                    <a:pt x="0" y="63345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C0C67BE-F32B-3D3B-937F-8334DA829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6511" y="3473315"/>
              <a:ext cx="256835" cy="182880"/>
            </a:xfrm>
            <a:prstGeom prst="rect">
              <a:avLst/>
            </a:prstGeom>
          </p:spPr>
        </p:pic>
      </p:grp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5014FE9F-21AC-03CF-DF46-979DB151FE7A}"/>
              </a:ext>
            </a:extLst>
          </p:cNvPr>
          <p:cNvSpPr/>
          <p:nvPr/>
        </p:nvSpPr>
        <p:spPr>
          <a:xfrm>
            <a:off x="367453" y="4359384"/>
            <a:ext cx="1278818" cy="900503"/>
          </a:xfrm>
          <a:prstGeom prst="wedgeRoundRectCallout">
            <a:avLst>
              <a:gd name="adj1" fmla="val -45081"/>
              <a:gd name="adj2" fmla="val -120105"/>
              <a:gd name="adj3" fmla="val 16667"/>
            </a:avLst>
          </a:prstGeom>
          <a:ln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bIns="0" rtlCol="0" anchor="t" anchorCtr="1"/>
          <a:lstStyle/>
          <a:p>
            <a:pPr algn="ctr"/>
            <a:r>
              <a:rPr lang="en-US" i="0" dirty="0">
                <a:latin typeface="Calibri" panose="020F0502020204030204" pitchFamily="34" charset="0"/>
              </a:rPr>
              <a:t>Hawaii</a:t>
            </a:r>
          </a:p>
          <a:p>
            <a:pPr algn="ctr"/>
            <a:r>
              <a:rPr lang="en-US" i="0" dirty="0">
                <a:solidFill>
                  <a:schemeClr val="accent2"/>
                </a:solidFill>
                <a:latin typeface="Calibri" panose="020F0502020204030204" pitchFamily="34" charset="0"/>
              </a:rPr>
              <a:t>Ukulele</a:t>
            </a:r>
          </a:p>
        </p:txBody>
      </p:sp>
      <p:sp>
        <p:nvSpPr>
          <p:cNvPr id="46" name="Freeform 6">
            <a:extLst>
              <a:ext uri="{FF2B5EF4-FFF2-40B4-BE49-F238E27FC236}">
                <a16:creationId xmlns:a16="http://schemas.microsoft.com/office/drawing/2014/main" id="{D46FFBFE-E413-E8C3-D1CD-76AB2A0C1CA9}"/>
              </a:ext>
            </a:extLst>
          </p:cNvPr>
          <p:cNvSpPr/>
          <p:nvPr/>
        </p:nvSpPr>
        <p:spPr>
          <a:xfrm>
            <a:off x="3241636" y="3211550"/>
            <a:ext cx="1358900" cy="817039"/>
          </a:xfrm>
          <a:custGeom>
            <a:avLst/>
            <a:gdLst/>
            <a:ahLst/>
            <a:cxnLst/>
            <a:rect l="l" t="t" r="r" b="b"/>
            <a:pathLst>
              <a:path w="4128875" h="2482486">
                <a:moveTo>
                  <a:pt x="0" y="0"/>
                </a:moveTo>
                <a:lnTo>
                  <a:pt x="4128875" y="0"/>
                </a:lnTo>
                <a:lnTo>
                  <a:pt x="4128875" y="2482486"/>
                </a:lnTo>
                <a:lnTo>
                  <a:pt x="0" y="248248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Freeform 6">
            <a:extLst>
              <a:ext uri="{FF2B5EF4-FFF2-40B4-BE49-F238E27FC236}">
                <a16:creationId xmlns:a16="http://schemas.microsoft.com/office/drawing/2014/main" id="{495B4CAF-59BA-E36E-DC13-7358C51A6D91}"/>
              </a:ext>
            </a:extLst>
          </p:cNvPr>
          <p:cNvSpPr/>
          <p:nvPr/>
        </p:nvSpPr>
        <p:spPr>
          <a:xfrm>
            <a:off x="6407283" y="1801720"/>
            <a:ext cx="1358900" cy="817039"/>
          </a:xfrm>
          <a:custGeom>
            <a:avLst/>
            <a:gdLst/>
            <a:ahLst/>
            <a:cxnLst/>
            <a:rect l="l" t="t" r="r" b="b"/>
            <a:pathLst>
              <a:path w="4128875" h="2482486">
                <a:moveTo>
                  <a:pt x="0" y="0"/>
                </a:moveTo>
                <a:lnTo>
                  <a:pt x="4128875" y="0"/>
                </a:lnTo>
                <a:lnTo>
                  <a:pt x="4128875" y="2482486"/>
                </a:lnTo>
                <a:lnTo>
                  <a:pt x="0" y="248248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Freeform 6">
            <a:extLst>
              <a:ext uri="{FF2B5EF4-FFF2-40B4-BE49-F238E27FC236}">
                <a16:creationId xmlns:a16="http://schemas.microsoft.com/office/drawing/2014/main" id="{536C70AB-EE2A-4214-80DD-B8AFF09B45FA}"/>
              </a:ext>
            </a:extLst>
          </p:cNvPr>
          <p:cNvSpPr/>
          <p:nvPr/>
        </p:nvSpPr>
        <p:spPr>
          <a:xfrm>
            <a:off x="5242106" y="2656277"/>
            <a:ext cx="1358900" cy="817039"/>
          </a:xfrm>
          <a:custGeom>
            <a:avLst/>
            <a:gdLst/>
            <a:ahLst/>
            <a:cxnLst/>
            <a:rect l="l" t="t" r="r" b="b"/>
            <a:pathLst>
              <a:path w="4128875" h="2482486">
                <a:moveTo>
                  <a:pt x="0" y="0"/>
                </a:moveTo>
                <a:lnTo>
                  <a:pt x="4128875" y="0"/>
                </a:lnTo>
                <a:lnTo>
                  <a:pt x="4128875" y="2482486"/>
                </a:lnTo>
                <a:lnTo>
                  <a:pt x="0" y="248248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Freeform 6">
            <a:extLst>
              <a:ext uri="{FF2B5EF4-FFF2-40B4-BE49-F238E27FC236}">
                <a16:creationId xmlns:a16="http://schemas.microsoft.com/office/drawing/2014/main" id="{3BCA7579-1678-98B9-D710-C6490A7EB698}"/>
              </a:ext>
            </a:extLst>
          </p:cNvPr>
          <p:cNvSpPr/>
          <p:nvPr/>
        </p:nvSpPr>
        <p:spPr>
          <a:xfrm>
            <a:off x="-569153" y="2932582"/>
            <a:ext cx="1358900" cy="817039"/>
          </a:xfrm>
          <a:custGeom>
            <a:avLst/>
            <a:gdLst/>
            <a:ahLst/>
            <a:cxnLst/>
            <a:rect l="l" t="t" r="r" b="b"/>
            <a:pathLst>
              <a:path w="4128875" h="2482486">
                <a:moveTo>
                  <a:pt x="0" y="0"/>
                </a:moveTo>
                <a:lnTo>
                  <a:pt x="4128875" y="0"/>
                </a:lnTo>
                <a:lnTo>
                  <a:pt x="4128875" y="2482486"/>
                </a:lnTo>
                <a:lnTo>
                  <a:pt x="0" y="248248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Freeform 6">
            <a:extLst>
              <a:ext uri="{FF2B5EF4-FFF2-40B4-BE49-F238E27FC236}">
                <a16:creationId xmlns:a16="http://schemas.microsoft.com/office/drawing/2014/main" id="{87DDCA71-0D45-52A2-1442-06A96E3C384F}"/>
              </a:ext>
            </a:extLst>
          </p:cNvPr>
          <p:cNvSpPr/>
          <p:nvPr/>
        </p:nvSpPr>
        <p:spPr>
          <a:xfrm>
            <a:off x="1844029" y="3243373"/>
            <a:ext cx="1358900" cy="817039"/>
          </a:xfrm>
          <a:custGeom>
            <a:avLst/>
            <a:gdLst/>
            <a:ahLst/>
            <a:cxnLst/>
            <a:rect l="l" t="t" r="r" b="b"/>
            <a:pathLst>
              <a:path w="4128875" h="2482486">
                <a:moveTo>
                  <a:pt x="0" y="0"/>
                </a:moveTo>
                <a:lnTo>
                  <a:pt x="4128875" y="0"/>
                </a:lnTo>
                <a:lnTo>
                  <a:pt x="4128875" y="2482486"/>
                </a:lnTo>
                <a:lnTo>
                  <a:pt x="0" y="248248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3149CFE0-B3F0-D396-C68C-543489B241B5}"/>
              </a:ext>
            </a:extLst>
          </p:cNvPr>
          <p:cNvSpPr/>
          <p:nvPr/>
        </p:nvSpPr>
        <p:spPr>
          <a:xfrm>
            <a:off x="2835064" y="5053945"/>
            <a:ext cx="1358899" cy="822931"/>
          </a:xfrm>
          <a:prstGeom prst="wedgeRoundRectCallout">
            <a:avLst>
              <a:gd name="adj1" fmla="val -52856"/>
              <a:gd name="adj2" fmla="val -168821"/>
              <a:gd name="adj3" fmla="val 16667"/>
            </a:avLst>
          </a:prstGeom>
          <a:ln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bIns="0" rtlCol="0" anchor="t" anchorCtr="1"/>
          <a:lstStyle/>
          <a:p>
            <a:pPr algn="ctr"/>
            <a:r>
              <a:rPr lang="en-US" i="0" dirty="0">
                <a:latin typeface="Calibri" panose="020F0502020204030204" pitchFamily="34" charset="0"/>
              </a:rPr>
              <a:t>Brazil</a:t>
            </a:r>
          </a:p>
          <a:p>
            <a:pPr algn="ctr"/>
            <a:r>
              <a:rPr lang="en-US" i="0" dirty="0">
                <a:solidFill>
                  <a:schemeClr val="accent2"/>
                </a:solidFill>
                <a:latin typeface="Calibri" panose="020F0502020204030204" pitchFamily="34" charset="0"/>
              </a:rPr>
              <a:t>Shakers</a:t>
            </a:r>
          </a:p>
        </p:txBody>
      </p:sp>
      <p:sp>
        <p:nvSpPr>
          <p:cNvPr id="4" name="Rounded Rectangular Callout 3">
            <a:extLst>
              <a:ext uri="{FF2B5EF4-FFF2-40B4-BE49-F238E27FC236}">
                <a16:creationId xmlns:a16="http://schemas.microsoft.com/office/drawing/2014/main" id="{402FCC7D-72B8-23FC-C887-9D54E981C3BD}"/>
              </a:ext>
            </a:extLst>
          </p:cNvPr>
          <p:cNvSpPr/>
          <p:nvPr/>
        </p:nvSpPr>
        <p:spPr>
          <a:xfrm>
            <a:off x="5696476" y="4157338"/>
            <a:ext cx="1261602" cy="900502"/>
          </a:xfrm>
          <a:prstGeom prst="wedgeRoundRectCallout">
            <a:avLst>
              <a:gd name="adj1" fmla="val -168855"/>
              <a:gd name="adj2" fmla="val -67250"/>
              <a:gd name="adj3" fmla="val 16667"/>
            </a:avLst>
          </a:prstGeom>
          <a:ln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bIns="0" rtlCol="0" anchor="t" anchorCtr="1"/>
          <a:lstStyle/>
          <a:p>
            <a:pPr algn="ctr"/>
            <a:r>
              <a:rPr lang="en-US" i="0" dirty="0">
                <a:latin typeface="Calibri" panose="020F0502020204030204" pitchFamily="34" charset="0"/>
              </a:rPr>
              <a:t>Ghana</a:t>
            </a:r>
          </a:p>
          <a:p>
            <a:pPr algn="ctr"/>
            <a:r>
              <a:rPr lang="en-US" i="0" dirty="0">
                <a:solidFill>
                  <a:schemeClr val="accent2"/>
                </a:solidFill>
                <a:latin typeface="Calibri" panose="020F0502020204030204" pitchFamily="34" charset="0"/>
              </a:rPr>
              <a:t>Djembe</a:t>
            </a:r>
          </a:p>
        </p:txBody>
      </p:sp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AF3A6198-6BD0-D4FF-DC44-E9B0A54FFDB9}"/>
              </a:ext>
            </a:extLst>
          </p:cNvPr>
          <p:cNvSpPr/>
          <p:nvPr/>
        </p:nvSpPr>
        <p:spPr>
          <a:xfrm>
            <a:off x="5029721" y="1613817"/>
            <a:ext cx="1027628" cy="817039"/>
          </a:xfrm>
          <a:prstGeom prst="wedgeRoundRectCallout">
            <a:avLst>
              <a:gd name="adj1" fmla="val 61827"/>
              <a:gd name="adj2" fmla="val 172325"/>
              <a:gd name="adj3" fmla="val 16667"/>
            </a:avLst>
          </a:prstGeom>
          <a:ln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bIns="0" rtlCol="0" anchor="t" anchorCtr="1"/>
          <a:lstStyle/>
          <a:p>
            <a:pPr algn="ctr"/>
            <a:r>
              <a:rPr lang="en-US" i="0" dirty="0">
                <a:latin typeface="Calibri" panose="020F0502020204030204" pitchFamily="34" charset="0"/>
              </a:rPr>
              <a:t>India</a:t>
            </a:r>
          </a:p>
          <a:p>
            <a:pPr algn="ctr"/>
            <a:r>
              <a:rPr lang="en-US" i="0" dirty="0" err="1">
                <a:solidFill>
                  <a:schemeClr val="accent2"/>
                </a:solidFill>
                <a:latin typeface="Calibri" panose="020F0502020204030204" pitchFamily="34" charset="0"/>
              </a:rPr>
              <a:t>Tabla</a:t>
            </a:r>
            <a:endParaRPr lang="en-US" i="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4B4ABE7C-D3C1-1AA6-39BE-D382E07672B2}"/>
              </a:ext>
            </a:extLst>
          </p:cNvPr>
          <p:cNvSpPr/>
          <p:nvPr/>
        </p:nvSpPr>
        <p:spPr>
          <a:xfrm>
            <a:off x="7810297" y="2355801"/>
            <a:ext cx="1024128" cy="887572"/>
          </a:xfrm>
          <a:prstGeom prst="wedgeRoundRectCallout">
            <a:avLst>
              <a:gd name="adj1" fmla="val -90188"/>
              <a:gd name="adj2" fmla="val -26540"/>
              <a:gd name="adj3" fmla="val 16667"/>
            </a:avLst>
          </a:prstGeom>
          <a:ln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bIns="0" rtlCol="0" anchor="t" anchorCtr="1"/>
          <a:lstStyle/>
          <a:p>
            <a:pPr algn="ctr"/>
            <a:r>
              <a:rPr lang="en-US" i="0" dirty="0">
                <a:latin typeface="Calibri" panose="020F0502020204030204" pitchFamily="34" charset="0"/>
              </a:rPr>
              <a:t>Japan</a:t>
            </a:r>
          </a:p>
          <a:p>
            <a:pPr algn="ctr"/>
            <a:r>
              <a:rPr lang="en-US" i="0" dirty="0">
                <a:solidFill>
                  <a:schemeClr val="accent2"/>
                </a:solidFill>
                <a:latin typeface="Calibri" panose="020F0502020204030204" pitchFamily="34" charset="0"/>
              </a:rPr>
              <a:t>Koto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159ACA-7DF7-69B6-0D1E-92DB6604191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5162" y="2700662"/>
            <a:ext cx="1670874" cy="1687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51E32C6-76ED-908D-ED82-D980BB12E26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7895" y="649898"/>
            <a:ext cx="1887007" cy="15655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158D64E-8F93-99D3-C774-C11171B4B42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188" y="2656277"/>
            <a:ext cx="1648707" cy="20033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14CDFFB-D6B0-6BBB-155D-45D0044E186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1626" y="4101781"/>
            <a:ext cx="947660" cy="114439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9FB1A12-F0AD-E943-4180-9A02818055B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1698" y="4395978"/>
            <a:ext cx="1565579" cy="158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53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6" grpId="0" animBg="1"/>
      <p:bldP spid="47" grpId="0" animBg="1"/>
      <p:bldP spid="48" grpId="0" animBg="1"/>
      <p:bldP spid="50" grpId="0" animBg="1"/>
      <p:bldP spid="51" grpId="0" animBg="1"/>
      <p:bldP spid="2" grpId="0" animBg="1"/>
      <p:bldP spid="4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81F155-B67A-9177-72C3-2351A946F5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dinkra_audio-djembe-pattern-1-296677">
            <a:hlinkClick r:id="" action="ppaction://media"/>
            <a:extLst>
              <a:ext uri="{FF2B5EF4-FFF2-40B4-BE49-F238E27FC236}">
                <a16:creationId xmlns:a16="http://schemas.microsoft.com/office/drawing/2014/main" id="{B7DC5BD5-0634-F403-6864-2E2573D3E0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65061" y="6062663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A5A8D6-6EAA-B11E-E883-9CDA586657E4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8232" y="593124"/>
            <a:ext cx="6161216" cy="6161216"/>
          </a:xfrm>
          <a:prstGeom prst="rect">
            <a:avLst/>
          </a:prstGeom>
        </p:spPr>
      </p:pic>
      <p:pic>
        <p:nvPicPr>
          <p:cNvPr id="36" name="koto-traditional-japanese-music-264711">
            <a:hlinkClick r:id="" action="ppaction://media"/>
            <a:extLst>
              <a:ext uri="{FF2B5EF4-FFF2-40B4-BE49-F238E27FC236}">
                <a16:creationId xmlns:a16="http://schemas.microsoft.com/office/drawing/2014/main" id="{7817691B-5EE1-B085-2266-7FA6C70E91D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fade out="2250"/>
                </p14:media>
              </p:ext>
            </p:extLst>
          </p:nvPr>
        </p:nvPicPr>
        <p:blipFill>
          <a:blip r:embed="rId19">
            <a:alphaModFix amt="0"/>
          </a:blip>
          <a:stretch>
            <a:fillRect/>
          </a:stretch>
        </p:blipFill>
        <p:spPr>
          <a:xfrm>
            <a:off x="1163561" y="4187745"/>
            <a:ext cx="812800" cy="812800"/>
          </a:xfrm>
          <a:prstGeom prst="rect">
            <a:avLst/>
          </a:prstGeom>
        </p:spPr>
      </p:pic>
      <p:pic>
        <p:nvPicPr>
          <p:cNvPr id="38" name="the-shakuhachi-calling-japan-flute-is-179962">
            <a:hlinkClick r:id="" action="ppaction://media"/>
            <a:extLst>
              <a:ext uri="{FF2B5EF4-FFF2-40B4-BE49-F238E27FC236}">
                <a16:creationId xmlns:a16="http://schemas.microsoft.com/office/drawing/2014/main" id="{70048325-1E89-B544-6581-CB3FF10C5E0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>
                  <p14:fade in="500" out="1500"/>
                </p14:media>
              </p:ext>
            </p:extLst>
          </p:nvPr>
        </p:nvPicPr>
        <p:blipFill>
          <a:blip r:embed="rId19">
            <a:alphaModFix amt="0"/>
          </a:blip>
          <a:stretch>
            <a:fillRect/>
          </a:stretch>
        </p:blipFill>
        <p:spPr>
          <a:xfrm>
            <a:off x="130175" y="4437063"/>
            <a:ext cx="812800" cy="812800"/>
          </a:xfrm>
          <a:prstGeom prst="rect">
            <a:avLst/>
          </a:prstGeom>
        </p:spPr>
      </p:pic>
      <p:pic>
        <p:nvPicPr>
          <p:cNvPr id="39" name="cinematic-taiko-no1-60-seconds-321723">
            <a:hlinkClick r:id="" action="ppaction://media"/>
            <a:extLst>
              <a:ext uri="{FF2B5EF4-FFF2-40B4-BE49-F238E27FC236}">
                <a16:creationId xmlns:a16="http://schemas.microsoft.com/office/drawing/2014/main" id="{13DCB934-CAEF-7CF0-F8BA-AC766F51EE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>
                  <p14:fade out="2000"/>
                </p14:media>
              </p:ext>
            </p:extLst>
          </p:nvPr>
        </p:nvPicPr>
        <p:blipFill>
          <a:blip r:embed="rId19">
            <a:alphaModFix amt="0"/>
          </a:blip>
          <a:stretch>
            <a:fillRect/>
          </a:stretch>
        </p:blipFill>
        <p:spPr>
          <a:xfrm>
            <a:off x="0" y="164443"/>
            <a:ext cx="812800" cy="812800"/>
          </a:xfrm>
          <a:prstGeom prst="rect">
            <a:avLst/>
          </a:prstGeom>
        </p:spPr>
      </p:pic>
      <p:pic>
        <p:nvPicPr>
          <p:cNvPr id="13" name="44231991-sitar-215153">
            <a:hlinkClick r:id="" action="ppaction://media"/>
            <a:extLst>
              <a:ext uri="{FF2B5EF4-FFF2-40B4-BE49-F238E27FC236}">
                <a16:creationId xmlns:a16="http://schemas.microsoft.com/office/drawing/2014/main" id="{A3B38870-7C10-03AA-3F00-C846122C4E6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06400" y="5249863"/>
            <a:ext cx="609600" cy="609600"/>
          </a:xfrm>
          <a:prstGeom prst="rect">
            <a:avLst/>
          </a:prstGeom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748E613F-768F-A2BE-F7E9-E707075BC38C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rcRect l="8717" t="1719" r="12031" b="2023"/>
          <a:stretch>
            <a:fillRect/>
          </a:stretch>
        </p:blipFill>
        <p:spPr>
          <a:xfrm>
            <a:off x="821949" y="456380"/>
            <a:ext cx="2948489" cy="3856024"/>
          </a:xfrm>
          <a:prstGeom prst="rect">
            <a:avLst/>
          </a:prstGeom>
        </p:spPr>
      </p:pic>
      <p:pic>
        <p:nvPicPr>
          <p:cNvPr id="6" name="Video 4">
            <a:hlinkClick r:id="" action="ppaction://media"/>
            <a:extLst>
              <a:ext uri="{FF2B5EF4-FFF2-40B4-BE49-F238E27FC236}">
                <a16:creationId xmlns:a16="http://schemas.microsoft.com/office/drawing/2014/main" id="{03D8D1C0-0C40-3D63-A52D-A72AC229929C}"/>
              </a:ext>
            </a:extLst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rcRect t="4683" r="9099" b="5962"/>
          <a:stretch>
            <a:fillRect/>
          </a:stretch>
        </p:blipFill>
        <p:spPr>
          <a:xfrm>
            <a:off x="812800" y="446154"/>
            <a:ext cx="2953513" cy="3889309"/>
          </a:xfrm>
          <a:prstGeom prst="roundRect">
            <a:avLst>
              <a:gd name="adj" fmla="val 13453"/>
            </a:avLst>
          </a:prstGeom>
        </p:spPr>
      </p:pic>
      <p:pic>
        <p:nvPicPr>
          <p:cNvPr id="12" name="Picture 11" descr="A poster of a stringed instrument&#10;&#10;AI-generated content may be incorrect.">
            <a:extLst>
              <a:ext uri="{FF2B5EF4-FFF2-40B4-BE49-F238E27FC236}">
                <a16:creationId xmlns:a16="http://schemas.microsoft.com/office/drawing/2014/main" id="{62B067F5-2B9A-1861-2F82-2D55CF8980C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75" y="425947"/>
            <a:ext cx="2953512" cy="384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4906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2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90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9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612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8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7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video>
              <p:cMediaNode vol="80000" mute="1">
                <p:cTn id="36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 mute="1">
                <p:cTn id="3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DE765E-F107-741F-4F8F-AD043E62305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7700" y="2541459"/>
            <a:ext cx="5996066" cy="3997663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77A442-6D64-6151-40AA-8C25464E19B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1477328"/>
          </a:xfrm>
        </p:spPr>
        <p:txBody>
          <a:bodyPr/>
          <a:lstStyle/>
          <a:p>
            <a:r>
              <a:rPr lang="en-AU" dirty="0"/>
              <a:t>In this lesson, we will listen to music from around the world.</a:t>
            </a:r>
          </a:p>
        </p:txBody>
      </p:sp>
    </p:spTree>
    <p:extLst>
      <p:ext uri="{BB962C8B-B14F-4D97-AF65-F5344CB8AC3E}">
        <p14:creationId xmlns:p14="http://schemas.microsoft.com/office/powerpoint/2010/main" val="1409170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4" descr="さくら(Sakura)　25絃箏 (25 strings koto)">
            <a:hlinkClick r:id="" action="ppaction://media"/>
            <a:extLst>
              <a:ext uri="{FF2B5EF4-FFF2-40B4-BE49-F238E27FC236}">
                <a16:creationId xmlns:a16="http://schemas.microsoft.com/office/drawing/2014/main" id="{487AAC13-8B98-26D5-7A25-143C1B1AF8B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31800" y="1268413"/>
            <a:ext cx="8243888" cy="4932362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75B4F0-EB23-8C70-5A58-1FE3ACAB0EE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Koto (Japan)</a:t>
            </a:r>
          </a:p>
        </p:txBody>
      </p:sp>
    </p:spTree>
    <p:extLst>
      <p:ext uri="{BB962C8B-B14F-4D97-AF65-F5344CB8AC3E}">
        <p14:creationId xmlns:p14="http://schemas.microsoft.com/office/powerpoint/2010/main" val="29496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75B4F0-EB23-8C70-5A58-1FE3ACAB0EE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Djembe (Ghana)</a:t>
            </a:r>
          </a:p>
        </p:txBody>
      </p:sp>
      <p:pic>
        <p:nvPicPr>
          <p:cNvPr id="2" name="Online Media 1" descr="Djembe Solo by Master Drummer: M'Bemba Bangoura">
            <a:hlinkClick r:id="" action="ppaction://media"/>
            <a:extLst>
              <a:ext uri="{FF2B5EF4-FFF2-40B4-BE49-F238E27FC236}">
                <a16:creationId xmlns:a16="http://schemas.microsoft.com/office/drawing/2014/main" id="{C3840A3F-1EB0-99D6-7CD9-573787AB0AB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31800" y="1268413"/>
            <a:ext cx="8246536" cy="493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4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75B4F0-EB23-8C70-5A58-1FE3ACAB0EE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Sitar (India)</a:t>
            </a:r>
          </a:p>
        </p:txBody>
      </p:sp>
      <p:pic>
        <p:nvPicPr>
          <p:cNvPr id="3" name="Online Media 2" descr="Anoushka Shankar – Guru: Raga Jogeshwari - Jod, Jhala">
            <a:hlinkClick r:id="" action="ppaction://media"/>
            <a:extLst>
              <a:ext uri="{FF2B5EF4-FFF2-40B4-BE49-F238E27FC236}">
                <a16:creationId xmlns:a16="http://schemas.microsoft.com/office/drawing/2014/main" id="{BF1B79C4-4CA0-A6AF-B36B-9BF8B6F59F8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31800" y="1268413"/>
            <a:ext cx="8246536" cy="493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27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75B4F0-EB23-8C70-5A58-1FE3ACAB0EE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Ukulele (Hawaii)</a:t>
            </a:r>
          </a:p>
        </p:txBody>
      </p:sp>
      <p:pic>
        <p:nvPicPr>
          <p:cNvPr id="3" name="Online Media 2" descr="Israel &quot;IZ&quot; Kamakawiwoʻole - Henehene Kou ʻAka (Ukulele Play-Along!)">
            <a:hlinkClick r:id="" action="ppaction://media"/>
            <a:extLst>
              <a:ext uri="{FF2B5EF4-FFF2-40B4-BE49-F238E27FC236}">
                <a16:creationId xmlns:a16="http://schemas.microsoft.com/office/drawing/2014/main" id="{171F615C-BAA1-8FDC-D91D-39B01BA7C9B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31800" y="1268413"/>
            <a:ext cx="8243888" cy="504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81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1A7C44-DE69-1AA6-C9D7-E92C6AA212D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Souvenir Matching</a:t>
            </a:r>
          </a:p>
        </p:txBody>
      </p:sp>
      <p:pic>
        <p:nvPicPr>
          <p:cNvPr id="5" name="Picture 4" descr="A close-up of a white rectangular object&#10;&#10;AI-generated content may be incorrect.">
            <a:extLst>
              <a:ext uri="{FF2B5EF4-FFF2-40B4-BE49-F238E27FC236}">
                <a16:creationId xmlns:a16="http://schemas.microsoft.com/office/drawing/2014/main" id="{2B14A65B-0268-E5EE-87FB-4901AA7F478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310" y="1280025"/>
            <a:ext cx="8231025" cy="5028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55D695-7D81-9185-7C5E-85060471532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3405" y="1458595"/>
            <a:ext cx="2063845" cy="2298895"/>
          </a:xfrm>
          <a:prstGeom prst="rect">
            <a:avLst/>
          </a:prstGeom>
        </p:spPr>
      </p:pic>
      <p:pic>
        <p:nvPicPr>
          <p:cNvPr id="11" name="Picture 10" descr="A sign with a mountain and flowers&#10;&#10;AI-generated content may be incorrect.">
            <a:extLst>
              <a:ext uri="{FF2B5EF4-FFF2-40B4-BE49-F238E27FC236}">
                <a16:creationId xmlns:a16="http://schemas.microsoft.com/office/drawing/2014/main" id="{0F62AC94-9E67-D870-CA5E-917EDDF63F1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680" y="3936060"/>
            <a:ext cx="2182234" cy="21822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DBCFC0-5D58-2FCC-8BCA-5203A6D13A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23519">
            <a:off x="6020143" y="3400676"/>
            <a:ext cx="1619061" cy="2422850"/>
          </a:xfrm>
          <a:prstGeom prst="rect">
            <a:avLst/>
          </a:prstGeom>
        </p:spPr>
      </p:pic>
      <p:pic>
        <p:nvPicPr>
          <p:cNvPr id="16" name="Picture 15" descr="A sign with a beach and palm tree&#10;&#10;AI-generated content may be incorrect.">
            <a:extLst>
              <a:ext uri="{FF2B5EF4-FFF2-40B4-BE49-F238E27FC236}">
                <a16:creationId xmlns:a16="http://schemas.microsoft.com/office/drawing/2014/main" id="{26017241-6C29-210E-D35D-86341FD3677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289048">
            <a:off x="2496334" y="1519947"/>
            <a:ext cx="1463142" cy="2313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20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5A5A5-245F-64B5-EF23-DA79A2400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white rectangular object&#10;&#10;AI-generated content may be incorrect.">
            <a:extLst>
              <a:ext uri="{FF2B5EF4-FFF2-40B4-BE49-F238E27FC236}">
                <a16:creationId xmlns:a16="http://schemas.microsoft.com/office/drawing/2014/main" id="{2EFC4D29-C367-038C-51BD-74E01A8E6F4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310" y="1280025"/>
            <a:ext cx="8231025" cy="50287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2927FF7-8955-8F54-ECBA-739A625A306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Souvenir Matching</a:t>
            </a:r>
          </a:p>
        </p:txBody>
      </p:sp>
      <p:pic>
        <p:nvPicPr>
          <p:cNvPr id="11" name="Picture 10" descr="A sign with a mountain and flowers&#10;&#10;AI-generated content may be incorrect.">
            <a:extLst>
              <a:ext uri="{FF2B5EF4-FFF2-40B4-BE49-F238E27FC236}">
                <a16:creationId xmlns:a16="http://schemas.microsoft.com/office/drawing/2014/main" id="{8912F867-9FC0-9802-21D6-78864FBE3CB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680" y="1493773"/>
            <a:ext cx="1380250" cy="1380250"/>
          </a:xfrm>
          <a:prstGeom prst="rect">
            <a:avLst/>
          </a:prstGeom>
        </p:spPr>
      </p:pic>
      <p:pic>
        <p:nvPicPr>
          <p:cNvPr id="7" name="Picture 6" descr="A close up of a musical instrument&#10;&#10;AI-generated content may be incorrect.">
            <a:extLst>
              <a:ext uri="{FF2B5EF4-FFF2-40B4-BE49-F238E27FC236}">
                <a16:creationId xmlns:a16="http://schemas.microsoft.com/office/drawing/2014/main" id="{C76318A9-5C7D-F1C0-41DD-C6DC1215413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19766">
            <a:off x="873387" y="3533616"/>
            <a:ext cx="3060517" cy="229538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close up of a guitar&#10;&#10;AI-generated content may be incorrect.">
            <a:extLst>
              <a:ext uri="{FF2B5EF4-FFF2-40B4-BE49-F238E27FC236}">
                <a16:creationId xmlns:a16="http://schemas.microsoft.com/office/drawing/2014/main" id="{CBA7D8B5-8DF7-E639-1B9E-2B9473C0543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53027">
            <a:off x="1004678" y="3613447"/>
            <a:ext cx="3060517" cy="229538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close up of a drum&#10;&#10;AI-generated content may be incorrect.">
            <a:extLst>
              <a:ext uri="{FF2B5EF4-FFF2-40B4-BE49-F238E27FC236}">
                <a16:creationId xmlns:a16="http://schemas.microsoft.com/office/drawing/2014/main" id="{8C181DFE-43B9-8560-4EAB-12920EEED5C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80543">
            <a:off x="887098" y="3477554"/>
            <a:ext cx="3060517" cy="229538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descr="A person playing a ukulele&#10;&#10;AI-generated content may be incorrect.">
            <a:extLst>
              <a:ext uri="{FF2B5EF4-FFF2-40B4-BE49-F238E27FC236}">
                <a16:creationId xmlns:a16="http://schemas.microsoft.com/office/drawing/2014/main" id="{F186CF6E-59BD-1056-B642-3CC9FD6617B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241" y="3533616"/>
            <a:ext cx="3060517" cy="229538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sign with a beach and palm tree&#10;&#10;AI-generated content may be incorrect.">
            <a:extLst>
              <a:ext uri="{FF2B5EF4-FFF2-40B4-BE49-F238E27FC236}">
                <a16:creationId xmlns:a16="http://schemas.microsoft.com/office/drawing/2014/main" id="{6A9A9DBB-5DA9-D9C9-D71B-641A02580CD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3936" y="1410767"/>
            <a:ext cx="962878" cy="15225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753AFD-1BC7-0D8F-9AE0-B144A3E45DD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9290" y="1433775"/>
            <a:ext cx="1048594" cy="1569172"/>
          </a:xfrm>
          <a:prstGeom prst="rect">
            <a:avLst/>
          </a:prstGeom>
        </p:spPr>
      </p:pic>
      <p:pic>
        <p:nvPicPr>
          <p:cNvPr id="24" name="where-the-sunflowers-grow-ukulele-and-guitar-338055">
            <a:hlinkClick r:id="" action="ppaction://media"/>
            <a:extLst>
              <a:ext uri="{FF2B5EF4-FFF2-40B4-BE49-F238E27FC236}">
                <a16:creationId xmlns:a16="http://schemas.microsoft.com/office/drawing/2014/main" id="{B0B4F897-9B70-7788-27DD-91F618587C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2642" y="5614317"/>
            <a:ext cx="731787" cy="73178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B8FC5EB-C72A-42CE-D27D-72600F6FFBA4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4429" y="1369199"/>
            <a:ext cx="1343724" cy="1496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61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36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35 -0.00648 L 0.40799 -0.0034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32" y="13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74 0.08541 L -0.00555 0.4800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1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CFD58-EB62-97AF-555C-79B45B2E0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white rectangular object&#10;&#10;AI-generated content may be incorrect.">
            <a:extLst>
              <a:ext uri="{FF2B5EF4-FFF2-40B4-BE49-F238E27FC236}">
                <a16:creationId xmlns:a16="http://schemas.microsoft.com/office/drawing/2014/main" id="{C558A746-E313-C191-8544-3D1EE78263C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310" y="1280025"/>
            <a:ext cx="8231025" cy="50287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C5F00C-89D5-BF62-B694-594C7D91243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Souvenir Magnet Matching</a:t>
            </a:r>
          </a:p>
        </p:txBody>
      </p:sp>
      <p:pic>
        <p:nvPicPr>
          <p:cNvPr id="7" name="Picture 6" descr="A close up of a musical instrument&#10;&#10;AI-generated content may be incorrect.">
            <a:extLst>
              <a:ext uri="{FF2B5EF4-FFF2-40B4-BE49-F238E27FC236}">
                <a16:creationId xmlns:a16="http://schemas.microsoft.com/office/drawing/2014/main" id="{14B0624C-63CF-3912-32DA-C499364A3CC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031" y="2631738"/>
            <a:ext cx="2219116" cy="166433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close up of a guitar&#10;&#10;AI-generated content may be incorrect.">
            <a:extLst>
              <a:ext uri="{FF2B5EF4-FFF2-40B4-BE49-F238E27FC236}">
                <a16:creationId xmlns:a16="http://schemas.microsoft.com/office/drawing/2014/main" id="{C3FDD693-92E8-6914-1677-D86940AC811B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9271" y="2606761"/>
            <a:ext cx="2219116" cy="166433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close up of a drum&#10;&#10;AI-generated content may be incorrect.">
            <a:extLst>
              <a:ext uri="{FF2B5EF4-FFF2-40B4-BE49-F238E27FC236}">
                <a16:creationId xmlns:a16="http://schemas.microsoft.com/office/drawing/2014/main" id="{DDD9E8B0-377C-74B2-EED5-18E880CC556D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2551" y="4475688"/>
            <a:ext cx="2219116" cy="166433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FBF3A1E-0B19-E791-CACF-7F5D7FA1FBCC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6792" y="4475688"/>
            <a:ext cx="2192697" cy="166433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3" name="koto-traditional-japanese-music-264711">
            <a:hlinkClick r:id="" action="ppaction://media"/>
            <a:extLst>
              <a:ext uri="{FF2B5EF4-FFF2-40B4-BE49-F238E27FC236}">
                <a16:creationId xmlns:a16="http://schemas.microsoft.com/office/drawing/2014/main" id="{931E7989-B779-60CC-ABD2-3489D2DE97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5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66031" y="4304721"/>
            <a:ext cx="528944" cy="528944"/>
          </a:xfrm>
          <a:prstGeom prst="rect">
            <a:avLst/>
          </a:prstGeom>
        </p:spPr>
      </p:pic>
      <p:pic>
        <p:nvPicPr>
          <p:cNvPr id="15" name="africa congaboom-27414">
            <a:hlinkClick r:id="" action="ppaction://media"/>
            <a:extLst>
              <a:ext uri="{FF2B5EF4-FFF2-40B4-BE49-F238E27FC236}">
                <a16:creationId xmlns:a16="http://schemas.microsoft.com/office/drawing/2014/main" id="{14D31808-14CB-55F3-61E7-91DED0B17A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>
                  <p14:fade in="2000" out="25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40191" y="5505700"/>
            <a:ext cx="634325" cy="634325"/>
          </a:xfrm>
          <a:prstGeom prst="rect">
            <a:avLst/>
          </a:prstGeom>
        </p:spPr>
      </p:pic>
      <p:pic>
        <p:nvPicPr>
          <p:cNvPr id="16" name="indian-classical-music-sitar-296790">
            <a:hlinkClick r:id="" action="ppaction://media"/>
            <a:extLst>
              <a:ext uri="{FF2B5EF4-FFF2-40B4-BE49-F238E27FC236}">
                <a16:creationId xmlns:a16="http://schemas.microsoft.com/office/drawing/2014/main" id="{AF802B6F-44ED-984A-8C67-F10EE196C0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>
                  <p14:fade in="17.186" out="2500"/>
                </p14:media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76808" y="2603391"/>
            <a:ext cx="528944" cy="540444"/>
          </a:xfrm>
          <a:prstGeom prst="rect">
            <a:avLst/>
          </a:prstGeom>
        </p:spPr>
      </p:pic>
      <p:pic>
        <p:nvPicPr>
          <p:cNvPr id="22" name="Picture 21" descr="A sign with a mountain and flowers&#10;&#10;AI-generated content may be incorrect.">
            <a:extLst>
              <a:ext uri="{FF2B5EF4-FFF2-40B4-BE49-F238E27FC236}">
                <a16:creationId xmlns:a16="http://schemas.microsoft.com/office/drawing/2014/main" id="{3D458756-C5CC-376E-7146-824B46D132AE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8966" y="1432022"/>
            <a:ext cx="1104513" cy="110451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7BBBF4A-1249-E7A4-FB0B-740A93C35F06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4491" y="1342232"/>
            <a:ext cx="839113" cy="12556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5A06B48-1D0F-523E-BACD-B42C727FFF22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762" r="-378" b="-9925"/>
          <a:stretch>
            <a:fillRect/>
          </a:stretch>
        </p:blipFill>
        <p:spPr>
          <a:xfrm rot="21054644">
            <a:off x="4967295" y="1209502"/>
            <a:ext cx="913889" cy="15495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9B7F01A-F119-24D5-301C-41378637E001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5759" y="1305245"/>
            <a:ext cx="1075283" cy="1197746"/>
          </a:xfrm>
          <a:prstGeom prst="rect">
            <a:avLst/>
          </a:prstGeom>
        </p:spPr>
      </p:pic>
      <p:pic>
        <p:nvPicPr>
          <p:cNvPr id="5" name="where-the-sunflowers-grow-ukulele-and-guitar-338055">
            <a:hlinkClick r:id="" action="ppaction://media"/>
            <a:extLst>
              <a:ext uri="{FF2B5EF4-FFF2-40B4-BE49-F238E27FC236}">
                <a16:creationId xmlns:a16="http://schemas.microsoft.com/office/drawing/2014/main" id="{FD318817-5CCD-BA11-ECFA-2397A5BC5AA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287446" y="5408238"/>
            <a:ext cx="731787" cy="73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032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3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12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4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7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3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DF4DA-51F4-D571-EDB0-111671704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close-up of a white rectangular object&#10;&#10;AI-generated content may be incorrect.">
            <a:extLst>
              <a:ext uri="{FF2B5EF4-FFF2-40B4-BE49-F238E27FC236}">
                <a16:creationId xmlns:a16="http://schemas.microsoft.com/office/drawing/2014/main" id="{CBE6EAD0-2584-CA93-A582-9FAEFDD0ED7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310" y="1268412"/>
            <a:ext cx="8231025" cy="5039081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7571B43-B1C3-0B3D-B5F3-306244A7D9E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/>
              <a:t>Souvenir Matching</a:t>
            </a:r>
          </a:p>
        </p:txBody>
      </p:sp>
      <p:pic>
        <p:nvPicPr>
          <p:cNvPr id="7" name="Picture 6" descr="A close up of a musical instrument&#10;&#10;AI-generated content may be incorrect.">
            <a:extLst>
              <a:ext uri="{FF2B5EF4-FFF2-40B4-BE49-F238E27FC236}">
                <a16:creationId xmlns:a16="http://schemas.microsoft.com/office/drawing/2014/main" id="{4B7C69A6-BE44-10B9-822E-1F559522387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554" y="4061336"/>
            <a:ext cx="2316480" cy="17373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close up of a guitar&#10;&#10;AI-generated content may be incorrect.">
            <a:extLst>
              <a:ext uri="{FF2B5EF4-FFF2-40B4-BE49-F238E27FC236}">
                <a16:creationId xmlns:a16="http://schemas.microsoft.com/office/drawing/2014/main" id="{AD5C34FD-7FDA-2E84-8362-A2768C54CFD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5941" y="1924933"/>
            <a:ext cx="2316480" cy="17373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A close up of a drum&#10;&#10;AI-generated content may be incorrect.">
            <a:extLst>
              <a:ext uri="{FF2B5EF4-FFF2-40B4-BE49-F238E27FC236}">
                <a16:creationId xmlns:a16="http://schemas.microsoft.com/office/drawing/2014/main" id="{7DDA47D7-099D-4BDC-3BF5-0E6A0872241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621" y="1466227"/>
            <a:ext cx="2316480" cy="17373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33171DB-B928-19EA-9A7C-4E919F9488E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644" y="2348472"/>
            <a:ext cx="978232" cy="1463879"/>
          </a:xfrm>
          <a:prstGeom prst="rect">
            <a:avLst/>
          </a:prstGeom>
        </p:spPr>
      </p:pic>
      <p:pic>
        <p:nvPicPr>
          <p:cNvPr id="12" name="Picture 11" descr="A person playing a ukulele&#10;&#10;AI-generated content may be incorrect.">
            <a:extLst>
              <a:ext uri="{FF2B5EF4-FFF2-40B4-BE49-F238E27FC236}">
                <a16:creationId xmlns:a16="http://schemas.microsoft.com/office/drawing/2014/main" id="{D6441C62-1B07-36C3-8A0F-AE96809B568E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8462" y="4061336"/>
            <a:ext cx="2316480" cy="1737360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 sign with a beach and palm tree&#10;&#10;AI-generated content may be incorrect.">
            <a:extLst>
              <a:ext uri="{FF2B5EF4-FFF2-40B4-BE49-F238E27FC236}">
                <a16:creationId xmlns:a16="http://schemas.microsoft.com/office/drawing/2014/main" id="{147E0EBE-9344-4ABE-4EF2-E41D5B0B25E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13483">
            <a:off x="7268968" y="4484059"/>
            <a:ext cx="1047750" cy="1656806"/>
          </a:xfrm>
          <a:prstGeom prst="rect">
            <a:avLst/>
          </a:prstGeom>
        </p:spPr>
      </p:pic>
      <p:pic>
        <p:nvPicPr>
          <p:cNvPr id="16" name="Picture 15" descr="A sign with a mountain and flowers&#10;&#10;AI-generated content may be incorrect.">
            <a:extLst>
              <a:ext uri="{FF2B5EF4-FFF2-40B4-BE49-F238E27FC236}">
                <a16:creationId xmlns:a16="http://schemas.microsoft.com/office/drawing/2014/main" id="{ADF598F1-9329-D6E6-E20F-A732CEF45CF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5383" y="4668959"/>
            <a:ext cx="1501911" cy="150191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2B39A5F-580C-481D-739F-EDF89727202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1503" y="1333186"/>
            <a:ext cx="1168485" cy="130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133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9CA8B46-09C6-9352-4E78-99F41D78088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8313" y="1226005"/>
            <a:ext cx="8237538" cy="4727448"/>
          </a:xfrm>
        </p:spPr>
        <p:txBody>
          <a:bodyPr/>
          <a:lstStyle/>
          <a:p>
            <a:pPr lvl="0"/>
            <a:r>
              <a:rPr lang="en-AU"/>
              <a:t>Music sounds different in places and cultures around the world.</a:t>
            </a:r>
          </a:p>
          <a:p>
            <a:endParaRPr lang="en-AU"/>
          </a:p>
          <a:p>
            <a:r>
              <a:rPr lang="en-AU"/>
              <a:t>People around the world use different instruments to make music. </a:t>
            </a:r>
          </a:p>
        </p:txBody>
      </p:sp>
    </p:spTree>
    <p:extLst>
      <p:ext uri="{BB962C8B-B14F-4D97-AF65-F5344CB8AC3E}">
        <p14:creationId xmlns:p14="http://schemas.microsoft.com/office/powerpoint/2010/main" val="31800521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3D9FA-EF9D-8FC0-2C3A-30E32CF5E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grey tile&#10;&#10;AI-generated content may be incorrect.">
            <a:extLst>
              <a:ext uri="{FF2B5EF4-FFF2-40B4-BE49-F238E27FC236}">
                <a16:creationId xmlns:a16="http://schemas.microsoft.com/office/drawing/2014/main" id="{93B16EEA-31E2-093B-0A80-FE1FC169186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637" y="138914"/>
            <a:ext cx="9272338" cy="6890083"/>
          </a:xfrm>
          <a:prstGeom prst="rect">
            <a:avLst/>
          </a:prstGeom>
        </p:spPr>
      </p:pic>
      <p:pic>
        <p:nvPicPr>
          <p:cNvPr id="12" name="Picture 11" descr="A desk with a chair back&#10;&#10;AI-generated content may be incorrect.">
            <a:extLst>
              <a:ext uri="{FF2B5EF4-FFF2-40B4-BE49-F238E27FC236}">
                <a16:creationId xmlns:a16="http://schemas.microsoft.com/office/drawing/2014/main" id="{0670AEAC-A4F2-0FFC-B2C1-A51CC816BE0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52546" y="-764431"/>
            <a:ext cx="10186739" cy="818949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9231AF8-066A-D70D-67D7-2D6C7995B907}"/>
              </a:ext>
            </a:extLst>
          </p:cNvPr>
          <p:cNvSpPr txBox="1"/>
          <p:nvPr/>
        </p:nvSpPr>
        <p:spPr>
          <a:xfrm rot="21590417">
            <a:off x="2474798" y="920101"/>
            <a:ext cx="4014393" cy="4386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>
                <a:ln>
                  <a:noFill/>
                </a:ln>
                <a:solidFill>
                  <a:srgbClr val="181818"/>
                </a:solidFill>
                <a:effectLst/>
                <a:highlight>
                  <a:srgbClr val="FFFF00"/>
                </a:highlight>
                <a:uLnTx/>
                <a:uFillTx/>
                <a:latin typeface="Calibri"/>
                <a:ea typeface="+mn-ea"/>
                <a:cs typeface="Calibri"/>
              </a:rPr>
              <a:t>Lesson 1A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19121F3-236C-60C1-4F0E-F60AEEC0E944}"/>
              </a:ext>
            </a:extLst>
          </p:cNvPr>
          <p:cNvGrpSpPr>
            <a:grpSpLocks noChangeAspect="1"/>
          </p:cNvGrpSpPr>
          <p:nvPr/>
        </p:nvGrpSpPr>
        <p:grpSpPr>
          <a:xfrm>
            <a:off x="2328451" y="100584"/>
            <a:ext cx="4962998" cy="6533609"/>
            <a:chOff x="-1471652" y="903540"/>
            <a:chExt cx="3901887" cy="5136695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44DE93E-A206-2163-DAB7-F1288AB8AD7C}"/>
                </a:ext>
              </a:extLst>
            </p:cNvPr>
            <p:cNvSpPr/>
            <p:nvPr/>
          </p:nvSpPr>
          <p:spPr>
            <a:xfrm rot="6334">
              <a:off x="-1471652" y="903540"/>
              <a:ext cx="3901887" cy="51366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100" b="0" i="0" u="none" strike="noStrike" kern="1200" cap="none" spc="0" normalizeH="0" baseline="0" noProof="0">
                <a:ln>
                  <a:noFill/>
                </a:ln>
                <a:solidFill>
                  <a:srgbClr val="1F1F1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F19E78B-C349-6A07-A9AD-684F7560659A}"/>
                </a:ext>
              </a:extLst>
            </p:cNvPr>
            <p:cNvSpPr txBox="1"/>
            <p:nvPr/>
          </p:nvSpPr>
          <p:spPr>
            <a:xfrm rot="21590417">
              <a:off x="-1341295" y="1554918"/>
              <a:ext cx="3469396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Lesson 1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87C8680-60D9-5DC5-F2B9-70ED04B722EC}"/>
                </a:ext>
              </a:extLst>
            </p:cNvPr>
            <p:cNvSpPr txBox="1"/>
            <p:nvPr/>
          </p:nvSpPr>
          <p:spPr>
            <a:xfrm rot="21590417">
              <a:off x="-1341291" y="1123532"/>
              <a:ext cx="1863182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1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Exit Ticket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D3F6EDB-AD63-1525-2C64-B5440F563728}"/>
                </a:ext>
              </a:extLst>
            </p:cNvPr>
            <p:cNvSpPr txBox="1"/>
            <p:nvPr/>
          </p:nvSpPr>
          <p:spPr>
            <a:xfrm rot="21590417">
              <a:off x="896016" y="1122823"/>
              <a:ext cx="1355199" cy="3791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672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sz="1400" b="0" i="0" u="none" strike="noStrike" kern="1200" cap="none" spc="0" normalizeH="0" baseline="0" noProof="0">
                  <a:ln>
                    <a:noFill/>
                  </a:ln>
                  <a:solidFill>
                    <a:srgbClr val="181818"/>
                  </a:solidFill>
                  <a:effectLst/>
                  <a:uLnTx/>
                  <a:uFillTx/>
                  <a:latin typeface="Calibri"/>
                  <a:ea typeface="+mn-ea"/>
                  <a:cs typeface="Calibri"/>
                </a:rPr>
                <a:t>Date: _________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F2C2B32A-DDDB-AC94-AD3D-B47F042DA0BB}"/>
                </a:ext>
              </a:extLst>
            </p:cNvPr>
            <p:cNvCxnSpPr>
              <a:cxnSpLocks/>
            </p:cNvCxnSpPr>
            <p:nvPr/>
          </p:nvCxnSpPr>
          <p:spPr>
            <a:xfrm rot="375526" flipV="1">
              <a:off x="-1259807" y="1622003"/>
              <a:ext cx="3447650" cy="387842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6893B26-3F8B-9EBA-40FD-845C9AD193F4}"/>
              </a:ext>
            </a:extLst>
          </p:cNvPr>
          <p:cNvSpPr txBox="1"/>
          <p:nvPr/>
        </p:nvSpPr>
        <p:spPr>
          <a:xfrm>
            <a:off x="2534653" y="1331495"/>
            <a:ext cx="458331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  <a:cs typeface="+mn-cs"/>
              </a:rPr>
              <a:t>Music sounds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__________ in places and cultures around the world.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</a:rPr>
              <a:t>People around the world: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  <a:cs typeface="+mn-cs"/>
              </a:rPr>
              <a:t>p</a:t>
            </a:r>
            <a:r>
              <a:rPr kumimoji="0" lang="en-US" sz="2000" b="0" i="0" u="none" strike="noStrike" kern="1200" cap="none" spc="0" normalizeH="0" baseline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lay instruments like koto and sitar to make music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  <a:cs typeface="+mn-cs"/>
              </a:rPr>
              <a:t>gather to sing and play together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  <a:cs typeface="+mn-cs"/>
              </a:rPr>
              <a:t>make music about the cherry blossom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lang="en-US" sz="2000" i="0" dirty="0">
                <a:solidFill>
                  <a:srgbClr val="181818"/>
                </a:solidFill>
                <a:latin typeface="Calibri" panose="020F0502020204030204"/>
                <a:cs typeface="+mn-cs"/>
              </a:rPr>
              <a:t>a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ll</a:t>
            </a:r>
            <a:r>
              <a:rPr kumimoji="0" lang="en-US" sz="2000" b="0" i="0" u="none" strike="noStrike" kern="1200" cap="none" spc="0" normalizeH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the above.</a:t>
            </a: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 startAt="3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Instruments from around the ______ make different sounds.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BFBE337-35F9-9DE8-F3ED-7801C99B7D81}"/>
              </a:ext>
            </a:extLst>
          </p:cNvPr>
          <p:cNvSpPr/>
          <p:nvPr/>
        </p:nvSpPr>
        <p:spPr>
          <a:xfrm>
            <a:off x="2642307" y="2121323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the same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1DF888B-DE84-1CF9-EE03-3493689CDB70}"/>
              </a:ext>
            </a:extLst>
          </p:cNvPr>
          <p:cNvSpPr/>
          <p:nvPr/>
        </p:nvSpPr>
        <p:spPr>
          <a:xfrm>
            <a:off x="4126201" y="2121323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0" noProof="0" dirty="0">
                <a:solidFill>
                  <a:srgbClr val="181818"/>
                </a:solidFill>
                <a:latin typeface="Calibri" panose="020F0502020204030204"/>
              </a:rPr>
              <a:t>happy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1749F08-D986-FB64-FB1F-5613BCDB61DD}"/>
              </a:ext>
            </a:extLst>
          </p:cNvPr>
          <p:cNvSpPr/>
          <p:nvPr/>
        </p:nvSpPr>
        <p:spPr>
          <a:xfrm>
            <a:off x="5610096" y="2121323"/>
            <a:ext cx="1299410" cy="3689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0" dirty="0">
                <a:solidFill>
                  <a:srgbClr val="181818"/>
                </a:solidFill>
                <a:latin typeface="Calibri" panose="020F0502020204030204"/>
              </a:rPr>
              <a:t>different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93D7BC-F7B3-85D4-377D-83C6703376C0}"/>
              </a:ext>
            </a:extLst>
          </p:cNvPr>
          <p:cNvSpPr txBox="1"/>
          <p:nvPr/>
        </p:nvSpPr>
        <p:spPr>
          <a:xfrm>
            <a:off x="4389215" y="1323619"/>
            <a:ext cx="1487551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 noProof="0" dirty="0">
                <a:solidFill>
                  <a:srgbClr val="181818">
                    <a:lumMod val="75000"/>
                    <a:lumOff val="25000"/>
                  </a:srgbClr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different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181818">
                  <a:lumMod val="75000"/>
                  <a:lumOff val="25000"/>
                </a:srgbClr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E9E1D79-A22F-2A44-A48E-53C963000AA5}"/>
              </a:ext>
            </a:extLst>
          </p:cNvPr>
          <p:cNvSpPr txBox="1"/>
          <p:nvPr/>
        </p:nvSpPr>
        <p:spPr>
          <a:xfrm>
            <a:off x="5946189" y="5118524"/>
            <a:ext cx="924617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>
                <a:solidFill>
                  <a:srgbClr val="181818">
                    <a:lumMod val="75000"/>
                    <a:lumOff val="25000"/>
                  </a:srgbClr>
                </a:solidFill>
                <a:latin typeface="Dreaming Outloud Pro" panose="03050502040302030504" pitchFamily="66" charset="77"/>
                <a:cs typeface="Dreaming Outloud Pro" panose="03050502040302030504" pitchFamily="66" charset="77"/>
              </a:rPr>
              <a:t>world</a:t>
            </a:r>
            <a:endParaRPr kumimoji="0" lang="en-AU" sz="2400" b="0" i="0" u="none" strike="noStrike" kern="1200" cap="none" spc="0" normalizeH="0" baseline="0" noProof="0" dirty="0">
              <a:ln>
                <a:noFill/>
              </a:ln>
              <a:solidFill>
                <a:srgbClr val="181818">
                  <a:lumMod val="75000"/>
                  <a:lumOff val="25000"/>
                </a:srgbClr>
              </a:solidFill>
              <a:effectLst/>
              <a:uLnTx/>
              <a:uFillTx/>
              <a:latin typeface="Dreaming Outloud Pro" panose="03050502040302030504" pitchFamily="66" charset="77"/>
              <a:ea typeface="+mn-ea"/>
              <a:cs typeface="Dreaming Outloud Pro" panose="03050502040302030504" pitchFamily="66" charset="77"/>
            </a:endParaRPr>
          </a:p>
        </p:txBody>
      </p:sp>
      <p:graphicFrame>
        <p:nvGraphicFramePr>
          <p:cNvPr id="53" name="Table 52">
            <a:extLst>
              <a:ext uri="{FF2B5EF4-FFF2-40B4-BE49-F238E27FC236}">
                <a16:creationId xmlns:a16="http://schemas.microsoft.com/office/drawing/2014/main" id="{D15631FF-8277-6009-A449-43776AD79845}"/>
              </a:ext>
            </a:extLst>
          </p:cNvPr>
          <p:cNvGraphicFramePr>
            <a:graphicFrameLocks noGrp="1"/>
          </p:cNvGraphicFramePr>
          <p:nvPr/>
        </p:nvGraphicFramePr>
        <p:xfrm>
          <a:off x="2655570" y="5967254"/>
          <a:ext cx="4324350" cy="274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4350">
                  <a:extLst>
                    <a:ext uri="{9D8B030D-6E8A-4147-A177-3AD203B41FA5}">
                      <a16:colId xmlns:a16="http://schemas.microsoft.com/office/drawing/2014/main" val="42897784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300"/>
                        </a:spcBef>
                        <a:spcAft>
                          <a:spcPts val="300"/>
                        </a:spcAft>
                        <a:buNone/>
                      </a:pPr>
                      <a:r>
                        <a:rPr lang="en-US" sz="1800" u="none" dirty="0">
                          <a:solidFill>
                            <a:schemeClr val="tx1"/>
                          </a:solidFill>
                          <a:effectLst/>
                        </a:rPr>
                        <a:t>I know _____ out of 3 answers.</a:t>
                      </a:r>
                      <a:endParaRPr lang="en-US" sz="1600" u="non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solidFill>
                      <a:srgbClr val="E8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044419"/>
                  </a:ext>
                </a:extLst>
              </a:tr>
            </a:tbl>
          </a:graphicData>
        </a:graphic>
      </p:graphicFrame>
      <p:sp>
        <p:nvSpPr>
          <p:cNvPr id="54" name="TextBox 53">
            <a:extLst>
              <a:ext uri="{FF2B5EF4-FFF2-40B4-BE49-F238E27FC236}">
                <a16:creationId xmlns:a16="http://schemas.microsoft.com/office/drawing/2014/main" id="{010D9497-5115-61C8-8047-24475F0ED60C}"/>
              </a:ext>
            </a:extLst>
          </p:cNvPr>
          <p:cNvSpPr txBox="1"/>
          <p:nvPr/>
        </p:nvSpPr>
        <p:spPr>
          <a:xfrm>
            <a:off x="4124103" y="5871436"/>
            <a:ext cx="37169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2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400" b="0" i="0" u="none" strike="noStrike" kern="1200" cap="none" spc="0" normalizeH="0" baseline="0" noProof="0">
                <a:ln>
                  <a:noFill/>
                </a:ln>
                <a:solidFill>
                  <a:srgbClr val="181818">
                    <a:lumMod val="75000"/>
                    <a:lumOff val="25000"/>
                  </a:srgbClr>
                </a:solidFill>
                <a:effectLst/>
                <a:uLnTx/>
                <a:uFillTx/>
                <a:latin typeface="Dreaming Outloud Pro" panose="03050502040302030504" pitchFamily="66" charset="77"/>
                <a:ea typeface="+mn-ea"/>
                <a:cs typeface="Dreaming Outloud Pro" panose="03050502040302030504" pitchFamily="66" charset="77"/>
              </a:rPr>
              <a:t>3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D8DF43A-A4A8-390F-7147-56CE43C3639D}"/>
                  </a:ext>
                </a:extLst>
              </p14:cNvPr>
              <p14:cNvContentPartPr/>
              <p14:nvPr/>
            </p14:nvContentPartPr>
            <p14:xfrm rot="15478177">
              <a:off x="5965175" y="1720699"/>
              <a:ext cx="523646" cy="1143606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D8DF43A-A4A8-390F-7147-56CE43C3639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 rot="15478177">
                <a:off x="5950789" y="1706305"/>
                <a:ext cx="551698" cy="11716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F08C31F7-E78B-EAB9-BEB1-6738EB0EC53F}"/>
                  </a:ext>
                </a:extLst>
              </p14:cNvPr>
              <p14:cNvContentPartPr/>
              <p14:nvPr/>
            </p14:nvContentPartPr>
            <p14:xfrm rot="11138272">
              <a:off x="2989098" y="4497498"/>
              <a:ext cx="424264" cy="456315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F08C31F7-E78B-EAB9-BEB1-6738EB0EC53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rot="11138272">
                <a:off x="2974704" y="4483115"/>
                <a:ext cx="452332" cy="484363"/>
              </a:xfrm>
              <a:prstGeom prst="rect">
                <a:avLst/>
              </a:prstGeom>
            </p:spPr>
          </p:pic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678D4441-2B4C-76E3-36D4-C15F2BB8E85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90" r="30057"/>
          <a:stretch>
            <a:fillRect/>
          </a:stretch>
        </p:blipFill>
        <p:spPr>
          <a:xfrm>
            <a:off x="7126364" y="914400"/>
            <a:ext cx="2279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332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33333E-6 L -0.16007 0.2055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34" y="1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007 0.20602 C -0.20937 0.20648 -0.24965 0.18519 -0.24965 0.15903 C -0.24965 0.13311 -0.20902 0.11204 -0.16007 0.11181 C -0.11059 0.11181 -0.07048 0.13311 -0.07048 0.15903 C -0.07048 0.18519 -0.11059 0.20602 -0.16007 0.20602 Z " pathEditMode="relative" rAng="10800000" ptsTypes="AAAAA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69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007 0.20556 L -0.36059 0.08982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35" y="-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059 0.08982 L -0.0059 0.09028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13" y="-62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6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1 0.09028 C -0.01112 0.09028 -0.11511 0.5669 -0.11893 0.56829 L -0.1283 0.56829 L -0.21928 0.56829 C -0.22518 0.5669 -0.23091 0.5669 -0.23733 0.5669 C -0.27379 0.56551 -0.30695 0.56551 -0.34497 0.56551 L -0.4099 0.5662 C -0.42153 0.5662 -0.42761 0.5669 -0.43872 0.56829 C -0.44618 0.5669 -0.47327 0.56829 -0.48785 0.5662 C -0.48959 0.5662 -0.49098 0.56551 -0.49184 0.56551 C -0.49532 0.56551 -0.49827 0.56551 -0.50122 0.5662 C -0.50243 0.5662 -0.50382 0.5669 -0.50504 0.56829 L -0.50851 0.56829 C -0.51007 0.56921 -0.51164 0.57037 -0.51303 0.57037 C -0.51424 0.57106 -0.51615 0.57106 -0.51806 0.57106 C -0.51893 0.57129 -0.5198 0.57129 -0.52084 0.57315 C -0.52934 0.57129 -0.5375 0.57199 -0.5448 0.57106 C -0.54671 0.57106 -0.54809 0.57037 -0.54914 0.56921 C -0.54983 0.56829 -0.54983 0.5669 -0.54983 0.5662 L -0.54983 0.55092 C -0.54914 0.55023 -0.54827 0.54954 -0.54809 0.54884 C -0.54671 0.54815 -0.54705 0.54653 -0.54636 0.54514 C -0.54566 0.54444 -0.5448 0.54375 -0.54393 0.54259 C -0.54046 0.54028 -0.5349 0.53565 -0.53004 0.53379 C -0.52743 0.5331 -0.52674 0.53287 -0.525 0.53241 C -0.52309 0.53148 -0.52223 0.53079 -0.5198 0.52986 C -0.51424 0.52731 -0.51164 0.52639 -0.50591 0.52546 C -0.5033 0.525 -0.5 0.525 -0.49809 0.525 C -0.49532 0.525 -0.49306 0.525 -0.49098 0.52546 C -0.48924 0.52546 -0.48698 0.52546 -0.48612 0.52639 C -0.48438 0.52731 -0.48316 0.5294 -0.48247 0.52986 C -0.48091 0.53148 -0.48004 0.5331 -0.47848 0.53565 C -0.4783 0.53657 -0.47743 0.53819 -0.47726 0.53935 C -0.4783 0.54213 -0.47848 0.54537 -0.48004 0.54884 C -0.48021 0.54954 -0.4816 0.55023 -0.48247 0.55092 C -0.48316 0.55231 -0.48368 0.55393 -0.4849 0.55393 C -0.48629 0.55671 -0.48785 0.55741 -0.48959 0.55949 C -0.49028 0.55972 -0.49115 0.56111 -0.49184 0.5625 C -0.49393 0.56481 -0.49532 0.56551 -0.49809 0.56829 C -0.49844 0.56829 -0.49914 0.56829 -0.5 0.56921 " pathEditMode="relative" rAng="0" ptsTypes="AAAAAAAAAAAAAAAAAAAAAAAAAAAAAAAAAAAAAAAA">
                                      <p:cBhvr>
                                        <p:cTn id="2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05" y="24144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3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 0.56922 L -3.05556E-6 -3.33333E-6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52" y="-2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3.33333E-6 L -0.1816 0.63866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32" y="3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159 0.63866 L -0.1059 0.64375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5" y="255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9 0.64375 L -3.05556E-6 -3.33333E-6 " pathEditMode="relative" rAng="0" ptsTypes="AA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8" y="-3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0.35139 0.7507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74" y="3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635 0.76111 L -0.34965 0.75 " pathEditMode="relative" rAng="0" ptsTypes="AA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6" y="-55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635 0.76111 L -0.03958 2.59259E-6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30" y="-3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7" grpId="0"/>
      <p:bldP spid="5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E6F8D2E-0ECB-BABF-EAE2-B3256EB8CF0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1"/>
            <a:ext cx="8234363" cy="5173724"/>
          </a:xfrm>
          <a:prstGeom prst="rect">
            <a:avLst/>
          </a:prstGeom>
        </p:spPr>
        <p:txBody>
          <a:bodyPr/>
          <a:lstStyle/>
          <a:p>
            <a:pPr algn="l" rtl="0" fontAlgn="base"/>
            <a:r>
              <a:rPr lang="en-US" sz="4100" b="0" i="0" u="none" strike="noStrike" dirty="0">
                <a:solidFill>
                  <a:srgbClr val="181818"/>
                </a:solidFill>
                <a:effectLst/>
              </a:rPr>
              <a:t>You will be able to</a:t>
            </a:r>
            <a:r>
              <a:rPr lang="en-AU" sz="4100" b="0" i="0" u="none" strike="noStrike" dirty="0">
                <a:solidFill>
                  <a:srgbClr val="181818"/>
                </a:solidFill>
                <a:effectLst/>
              </a:rPr>
              <a:t>:</a:t>
            </a:r>
            <a:r>
              <a:rPr lang="en-US" sz="4100" b="0" i="0" u="none" strike="noStrike" dirty="0">
                <a:solidFill>
                  <a:srgbClr val="181818"/>
                </a:solidFill>
                <a:effectLst/>
              </a:rPr>
              <a:t> </a:t>
            </a:r>
            <a:r>
              <a:rPr lang="en-US" sz="4100" b="0" i="0" dirty="0">
                <a:effectLst/>
              </a:rPr>
              <a:t>​</a:t>
            </a:r>
          </a:p>
          <a:p>
            <a:pPr algn="l" rtl="0" fontAlgn="base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AU" sz="4100" b="0" i="0" u="none" strike="noStrike" dirty="0">
                <a:solidFill>
                  <a:srgbClr val="000000"/>
                </a:solidFill>
                <a:effectLst/>
              </a:rPr>
              <a:t>           music from different places </a:t>
            </a:r>
          </a:p>
          <a:p>
            <a:pPr algn="l" rtl="0" fontAlgn="base">
              <a:buClr>
                <a:schemeClr val="tx1"/>
              </a:buClr>
            </a:pPr>
            <a:r>
              <a:rPr lang="en-AU" sz="4100" b="0" i="0" u="none" strike="noStrike" dirty="0">
                <a:solidFill>
                  <a:srgbClr val="000000"/>
                </a:solidFill>
                <a:effectLst/>
              </a:rPr>
              <a:t>   and cultures</a:t>
            </a:r>
            <a:endParaRPr lang="en-AU" sz="4100" dirty="0">
              <a:solidFill>
                <a:srgbClr val="000000"/>
              </a:solidFill>
            </a:endParaRPr>
          </a:p>
          <a:p>
            <a:pPr algn="l" rtl="0" fontAlgn="base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AU" sz="4100" b="1" dirty="0">
                <a:solidFill>
                  <a:srgbClr val="177F99"/>
                </a:solidFill>
              </a:rPr>
              <a:t>          </a:t>
            </a:r>
            <a:r>
              <a:rPr lang="en-US" sz="4100" b="1" i="0" u="none" strike="noStrike" dirty="0">
                <a:solidFill>
                  <a:srgbClr val="177F99"/>
                </a:solidFill>
                <a:effectLst/>
              </a:rPr>
              <a:t>  </a:t>
            </a:r>
            <a:r>
              <a:rPr lang="en-US" sz="4100" i="0" u="none" strike="noStrike" dirty="0">
                <a:solidFill>
                  <a:srgbClr val="000000"/>
                </a:solidFill>
                <a:effectLst/>
              </a:rPr>
              <a:t>to music from different   </a:t>
            </a:r>
          </a:p>
          <a:p>
            <a:pPr algn="l" rtl="0" fontAlgn="base">
              <a:buClr>
                <a:schemeClr val="tx1"/>
              </a:buClr>
            </a:pPr>
            <a:r>
              <a:rPr lang="en-US" sz="4100" dirty="0">
                <a:solidFill>
                  <a:srgbClr val="000000"/>
                </a:solidFill>
              </a:rPr>
              <a:t>   </a:t>
            </a:r>
            <a:r>
              <a:rPr lang="en-US" sz="4100" i="0" u="none" strike="noStrike" dirty="0">
                <a:solidFill>
                  <a:srgbClr val="000000"/>
                </a:solidFill>
                <a:effectLst/>
              </a:rPr>
              <a:t>cultures</a:t>
            </a:r>
          </a:p>
          <a:p>
            <a:pPr algn="l" rtl="0" fontAlgn="base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4100" dirty="0">
                <a:solidFill>
                  <a:srgbClr val="000000"/>
                </a:solidFill>
              </a:rPr>
              <a:t>              musical instruments with the  </a:t>
            </a:r>
          </a:p>
          <a:p>
            <a:pPr algn="l" rtl="0" fontAlgn="base">
              <a:buClr>
                <a:schemeClr val="tx1"/>
              </a:buClr>
            </a:pPr>
            <a:r>
              <a:rPr lang="en-US" sz="4100" dirty="0">
                <a:solidFill>
                  <a:srgbClr val="000000"/>
                </a:solidFill>
              </a:rPr>
              <a:t>   play they come from.</a:t>
            </a:r>
            <a:endParaRPr lang="en-GB" sz="4100" i="0" u="none" strike="noStrike" dirty="0">
              <a:solidFill>
                <a:srgbClr val="000000"/>
              </a:solidFill>
              <a:effectLst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897694-63A2-26CA-4732-F6CFC45EAF67}"/>
              </a:ext>
            </a:extLst>
          </p:cNvPr>
          <p:cNvSpPr txBox="1"/>
          <p:nvPr/>
        </p:nvSpPr>
        <p:spPr>
          <a:xfrm>
            <a:off x="661683" y="3383790"/>
            <a:ext cx="1478778" cy="8584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buClr>
                <a:schemeClr val="tx1"/>
              </a:buClr>
            </a:pPr>
            <a:r>
              <a:rPr lang="en-AU" sz="4100" b="1" i="0" dirty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move</a:t>
            </a: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09BEB0-335A-CD85-EA72-7F1B148BA533}"/>
              </a:ext>
            </a:extLst>
          </p:cNvPr>
          <p:cNvSpPr txBox="1"/>
          <p:nvPr/>
        </p:nvSpPr>
        <p:spPr>
          <a:xfrm>
            <a:off x="706653" y="4896604"/>
            <a:ext cx="1586842" cy="7232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buClr>
                <a:schemeClr val="tx1"/>
              </a:buClr>
            </a:pPr>
            <a:r>
              <a:rPr lang="en-AU" sz="4100" b="1" i="0" dirty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match</a:t>
            </a:r>
            <a:endParaRPr lang="en-AU" sz="4100" i="0" dirty="0">
              <a:solidFill>
                <a:srgbClr val="18181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5554E7-467E-C9C2-D474-CF7E727DB743}"/>
              </a:ext>
            </a:extLst>
          </p:cNvPr>
          <p:cNvSpPr txBox="1"/>
          <p:nvPr/>
        </p:nvSpPr>
        <p:spPr>
          <a:xfrm>
            <a:off x="691663" y="1906100"/>
            <a:ext cx="1991576" cy="120296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buClr>
                <a:schemeClr val="tx1"/>
              </a:buClr>
            </a:pPr>
            <a:r>
              <a:rPr lang="en-AU" sz="4100" b="1" i="0" dirty="0">
                <a:solidFill>
                  <a:srgbClr val="177F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hear</a:t>
            </a:r>
            <a:endParaRPr lang="en-AU" sz="2800" i="0" dirty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B7FA46-AC20-8E55-311A-BC544D2A3D00}"/>
              </a:ext>
            </a:extLst>
          </p:cNvPr>
          <p:cNvSpPr txBox="1"/>
          <p:nvPr/>
        </p:nvSpPr>
        <p:spPr>
          <a:xfrm>
            <a:off x="1618614" y="2023031"/>
            <a:ext cx="6833723" cy="156966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defTabSz="8572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NZ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Hear</a:t>
            </a:r>
            <a:r>
              <a:rPr kumimoji="0" lang="en-NZ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means </a:t>
            </a:r>
            <a:r>
              <a:rPr lang="en-NZ" sz="4800" i="0" noProof="0" dirty="0">
                <a:solidFill>
                  <a:prstClr val="black"/>
                </a:solidFill>
                <a:latin typeface="Calibri" panose="020F0502020204030204"/>
              </a:rPr>
              <a:t>t</a:t>
            </a:r>
            <a:r>
              <a:rPr lang="en-NZ" sz="4800" i="0" dirty="0">
                <a:solidFill>
                  <a:prstClr val="black"/>
                </a:solidFill>
                <a:latin typeface="Calibri" panose="020F0502020204030204"/>
              </a:rPr>
              <a:t>o notice sounds using your ears.</a:t>
            </a:r>
            <a:endParaRPr kumimoji="0" lang="en-NZ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21EB62-2F22-3CAC-1948-5F8CD0B5BBD4}"/>
              </a:ext>
            </a:extLst>
          </p:cNvPr>
          <p:cNvSpPr txBox="1"/>
          <p:nvPr/>
        </p:nvSpPr>
        <p:spPr>
          <a:xfrm>
            <a:off x="1702441" y="3607188"/>
            <a:ext cx="6833723" cy="156966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defTabSz="8572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NZ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Move</a:t>
            </a:r>
            <a:r>
              <a:rPr kumimoji="0" lang="en-NZ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means </a:t>
            </a:r>
            <a:r>
              <a:rPr lang="en-NZ" sz="4800" i="0" noProof="0" dirty="0">
                <a:solidFill>
                  <a:prstClr val="black"/>
                </a:solidFill>
                <a:latin typeface="Calibri" panose="020F0502020204030204"/>
              </a:rPr>
              <a:t>to change your body position</a:t>
            </a:r>
            <a:r>
              <a:rPr lang="en-NZ" sz="4800" i="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en-NZ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6589FA-4019-8D68-DE4C-9B9F7FF6FACC}"/>
              </a:ext>
            </a:extLst>
          </p:cNvPr>
          <p:cNvSpPr txBox="1"/>
          <p:nvPr/>
        </p:nvSpPr>
        <p:spPr>
          <a:xfrm>
            <a:off x="1648594" y="4037183"/>
            <a:ext cx="6833723" cy="230832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defTabSz="85725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NZ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Match</a:t>
            </a:r>
            <a:r>
              <a:rPr kumimoji="0" lang="en-NZ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t> means </a:t>
            </a:r>
            <a:r>
              <a:rPr lang="en-NZ" sz="4800" i="0" noProof="0" dirty="0">
                <a:solidFill>
                  <a:prstClr val="black"/>
                </a:solidFill>
                <a:latin typeface="Calibri" panose="020F0502020204030204"/>
              </a:rPr>
              <a:t>to find things that are the same or alike</a:t>
            </a:r>
            <a:r>
              <a:rPr lang="en-NZ" sz="4800" i="0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en-NZ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262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F863FA-2B55-FB64-F215-B36D823C526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325" y="1196752"/>
            <a:ext cx="8237538" cy="1477328"/>
          </a:xfrm>
          <a:prstGeom prst="rect">
            <a:avLst/>
          </a:prstGeom>
        </p:spPr>
        <p:txBody>
          <a:bodyPr/>
          <a:lstStyle/>
          <a:p>
            <a:r>
              <a:rPr lang="en-GB"/>
              <a:t>In the next lesson, </a:t>
            </a:r>
            <a:r>
              <a:rPr lang="en-AU"/>
              <a:t>we will explore music from India. </a:t>
            </a:r>
            <a:r>
              <a:rPr lang="en-GB"/>
              <a:t> </a:t>
            </a:r>
            <a:endParaRPr lang="en-AU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6237D1-721B-4D53-D15B-947D135F5D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00736" y="2723021"/>
            <a:ext cx="3142527" cy="358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098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3676C00-CE6C-3220-A2D5-1780F0433F06}"/>
              </a:ext>
            </a:extLst>
          </p:cNvPr>
          <p:cNvSpPr txBox="1"/>
          <p:nvPr/>
        </p:nvSpPr>
        <p:spPr>
          <a:xfrm>
            <a:off x="1990165" y="753035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US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880356CF-F7F0-3FB4-F955-8ED62E1C2AD1}"/>
              </a:ext>
            </a:extLst>
          </p:cNvPr>
          <p:cNvSpPr txBox="1">
            <a:spLocks/>
          </p:cNvSpPr>
          <p:nvPr/>
        </p:nvSpPr>
        <p:spPr>
          <a:xfrm>
            <a:off x="431800" y="1268413"/>
            <a:ext cx="8237538" cy="158812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1714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200" b="0" kern="120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0" dirty="0">
                <a:solidFill>
                  <a:schemeClr val="tx1"/>
                </a:solidFill>
              </a:rPr>
              <a:t>Slide 20, 3D Module, Ukelele (https://</a:t>
            </a:r>
            <a:r>
              <a:rPr lang="en-US" i="0" dirty="0" err="1">
                <a:solidFill>
                  <a:schemeClr val="tx1"/>
                </a:solidFill>
              </a:rPr>
              <a:t>skfb.ly</a:t>
            </a:r>
            <a:r>
              <a:rPr lang="en-US" i="0" dirty="0">
                <a:solidFill>
                  <a:schemeClr val="tx1"/>
                </a:solidFill>
              </a:rPr>
              <a:t>/</a:t>
            </a:r>
            <a:r>
              <a:rPr lang="en-US" i="0">
                <a:solidFill>
                  <a:schemeClr val="tx1"/>
                </a:solidFill>
              </a:rPr>
              <a:t>ouVtF</a:t>
            </a:r>
            <a:r>
              <a:rPr lang="en-US" i="0" dirty="0">
                <a:solidFill>
                  <a:schemeClr val="tx1"/>
                </a:solidFill>
              </a:rPr>
              <a:t>) by Lucia Criscuolo is licensed under Creative Commons Attribution (</a:t>
            </a:r>
            <a:r>
              <a:rPr lang="en-US" i="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http://creativecommons.org/licenses/by/4.0/</a:t>
            </a:r>
            <a:r>
              <a:rPr lang="en-US" i="0" dirty="0">
                <a:solidFill>
                  <a:schemeClr val="tx1"/>
                </a:solidFill>
              </a:rPr>
              <a:t>).</a:t>
            </a:r>
          </a:p>
          <a:p>
            <a:r>
              <a:rPr lang="en-US" i="0" dirty="0">
                <a:solidFill>
                  <a:schemeClr val="tx1"/>
                </a:solidFill>
              </a:rPr>
              <a:t>Alide 20, 3D Module, </a:t>
            </a:r>
            <a:r>
              <a:rPr lang="en-US" i="0" dirty="0" err="1">
                <a:solidFill>
                  <a:schemeClr val="tx1"/>
                </a:solidFill>
              </a:rPr>
              <a:t>Tabla</a:t>
            </a:r>
            <a:r>
              <a:rPr lang="en-US" i="0" dirty="0">
                <a:solidFill>
                  <a:schemeClr val="tx1"/>
                </a:solidFill>
              </a:rPr>
              <a:t> (Bayan) (https://</a:t>
            </a:r>
            <a:r>
              <a:rPr lang="en-US" i="0" dirty="0" err="1">
                <a:solidFill>
                  <a:schemeClr val="tx1"/>
                </a:solidFill>
              </a:rPr>
              <a:t>skfb.ly</a:t>
            </a:r>
            <a:r>
              <a:rPr lang="en-US" i="0" dirty="0">
                <a:solidFill>
                  <a:schemeClr val="tx1"/>
                </a:solidFill>
              </a:rPr>
              <a:t>/</a:t>
            </a:r>
            <a:r>
              <a:rPr lang="en-US" i="0" dirty="0" err="1">
                <a:solidFill>
                  <a:schemeClr val="tx1"/>
                </a:solidFill>
              </a:rPr>
              <a:t>oNAWR</a:t>
            </a:r>
            <a:r>
              <a:rPr lang="en-US" i="0" dirty="0">
                <a:solidFill>
                  <a:schemeClr val="tx1"/>
                </a:solidFill>
              </a:rPr>
              <a:t>) by 868nabeel is licensed under Creative Commons Attribution (</a:t>
            </a:r>
            <a:r>
              <a:rPr lang="en-US" i="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http://creativecommons.org/licenses/by/4.0/</a:t>
            </a:r>
            <a:r>
              <a:rPr lang="en-US" i="0" dirty="0">
                <a:solidFill>
                  <a:schemeClr val="tx1"/>
                </a:solidFill>
              </a:rPr>
              <a:t>).</a:t>
            </a:r>
          </a:p>
          <a:p>
            <a:r>
              <a:rPr lang="en-US" i="0" dirty="0">
                <a:solidFill>
                  <a:schemeClr val="tx1"/>
                </a:solidFill>
              </a:rPr>
              <a:t>Slide 20, 3D Module, Koto (https://</a:t>
            </a:r>
            <a:r>
              <a:rPr lang="en-US" i="0" dirty="0" err="1">
                <a:solidFill>
                  <a:schemeClr val="tx1"/>
                </a:solidFill>
              </a:rPr>
              <a:t>skfb.ly</a:t>
            </a:r>
            <a:r>
              <a:rPr lang="en-US" i="0" dirty="0">
                <a:solidFill>
                  <a:schemeClr val="tx1"/>
                </a:solidFill>
              </a:rPr>
              <a:t>/6Zn98) by Thanasis </a:t>
            </a:r>
            <a:r>
              <a:rPr lang="en-US" i="0" dirty="0" err="1">
                <a:solidFill>
                  <a:schemeClr val="tx1"/>
                </a:solidFill>
              </a:rPr>
              <a:t>Ioranidis</a:t>
            </a:r>
            <a:r>
              <a:rPr lang="en-US" i="0" dirty="0">
                <a:solidFill>
                  <a:schemeClr val="tx1"/>
                </a:solidFill>
              </a:rPr>
              <a:t> is licensed under Creative Commons Attribution (</a:t>
            </a:r>
            <a:r>
              <a:rPr lang="en-US" i="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http://creativecommons.org/licenses/by/4.0/</a:t>
            </a:r>
            <a:r>
              <a:rPr lang="en-US" i="0" dirty="0">
                <a:solidFill>
                  <a:schemeClr val="tx1"/>
                </a:solidFill>
              </a:rPr>
              <a:t>).</a:t>
            </a:r>
          </a:p>
          <a:p>
            <a:r>
              <a:rPr lang="en-US" i="0" dirty="0">
                <a:solidFill>
                  <a:schemeClr val="tx1"/>
                </a:solidFill>
              </a:rPr>
              <a:t>Slide 20, 3D Module, Sitar (https://</a:t>
            </a:r>
            <a:r>
              <a:rPr lang="en-US" i="0" dirty="0" err="1">
                <a:solidFill>
                  <a:schemeClr val="tx1"/>
                </a:solidFill>
              </a:rPr>
              <a:t>skfb.ly</a:t>
            </a:r>
            <a:r>
              <a:rPr lang="en-US" i="0" dirty="0">
                <a:solidFill>
                  <a:schemeClr val="tx1"/>
                </a:solidFill>
              </a:rPr>
              <a:t>/KNVL) by Kai Jolly is licensed under Creative Commons Attribution (http://</a:t>
            </a:r>
            <a:r>
              <a:rPr lang="en-US" i="0" dirty="0" err="1">
                <a:solidFill>
                  <a:schemeClr val="tx1"/>
                </a:solidFill>
              </a:rPr>
              <a:t>creativecommons.org</a:t>
            </a:r>
            <a:r>
              <a:rPr lang="en-US" i="0" dirty="0">
                <a:solidFill>
                  <a:schemeClr val="tx1"/>
                </a:solidFill>
              </a:rPr>
              <a:t>/licenses/by/4.0/).</a:t>
            </a:r>
          </a:p>
        </p:txBody>
      </p:sp>
    </p:spTree>
    <p:extLst>
      <p:ext uri="{BB962C8B-B14F-4D97-AF65-F5344CB8AC3E}">
        <p14:creationId xmlns:p14="http://schemas.microsoft.com/office/powerpoint/2010/main" val="12192639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4991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2E6AD50-741F-05D2-356B-3E88E1538EC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2000" y="1269009"/>
            <a:ext cx="6720000" cy="5040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EACEB71-7FD0-233F-4ED8-E8FD96DD0858}"/>
              </a:ext>
            </a:extLst>
          </p:cNvPr>
          <p:cNvGrpSpPr/>
          <p:nvPr/>
        </p:nvGrpSpPr>
        <p:grpSpPr>
          <a:xfrm>
            <a:off x="1002274" y="1268413"/>
            <a:ext cx="7139452" cy="5040312"/>
            <a:chOff x="480976" y="1268413"/>
            <a:chExt cx="7139452" cy="504031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7A3205F-C3A4-9F9B-8AC8-7FD4C9452F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204"/>
            <a:stretch>
              <a:fillRect/>
            </a:stretch>
          </p:blipFill>
          <p:spPr>
            <a:xfrm>
              <a:off x="4260428" y="1268725"/>
              <a:ext cx="3360000" cy="50400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4E63A76-013E-35CF-F9DB-3F26547DA5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80976" y="1268413"/>
              <a:ext cx="3360208" cy="504031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8D2FA50-A0A6-3C5D-0487-4D6D448525E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244" y="1268725"/>
            <a:ext cx="7560000" cy="504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B3057F-3FE8-3087-8C80-BEF2A393F46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756" y="1268413"/>
            <a:ext cx="7558488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66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A08CE-587C-92D1-E100-31D43C254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4161D600-DE17-D72C-7937-295DE147B5B5}"/>
              </a:ext>
            </a:extLst>
          </p:cNvPr>
          <p:cNvSpPr/>
          <p:nvPr/>
        </p:nvSpPr>
        <p:spPr>
          <a:xfrm rot="21068086">
            <a:off x="347059" y="4490232"/>
            <a:ext cx="2984723" cy="2130346"/>
          </a:xfrm>
          <a:custGeom>
            <a:avLst/>
            <a:gdLst/>
            <a:ahLst/>
            <a:cxnLst/>
            <a:rect l="l" t="t" r="r" b="b"/>
            <a:pathLst>
              <a:path w="5575895" h="3979795">
                <a:moveTo>
                  <a:pt x="0" y="0"/>
                </a:moveTo>
                <a:lnTo>
                  <a:pt x="5575895" y="0"/>
                </a:lnTo>
                <a:lnTo>
                  <a:pt x="5575895" y="3979795"/>
                </a:lnTo>
                <a:lnTo>
                  <a:pt x="0" y="397979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50800" dist="38100" dir="8100000" sx="90000" sy="90000" algn="tr" rotWithShape="0">
              <a:prstClr val="black">
                <a:alpha val="57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C170791-0386-D766-FD97-43A2E3B82CFF}"/>
              </a:ext>
            </a:extLst>
          </p:cNvPr>
          <p:cNvGrpSpPr/>
          <p:nvPr/>
        </p:nvGrpSpPr>
        <p:grpSpPr>
          <a:xfrm>
            <a:off x="4135767" y="0"/>
            <a:ext cx="4764525" cy="6606187"/>
            <a:chOff x="2189737" y="58148"/>
            <a:chExt cx="4764525" cy="6606187"/>
          </a:xfrm>
        </p:grpSpPr>
        <p:grpSp>
          <p:nvGrpSpPr>
            <p:cNvPr id="253" name="Google Shape;1772;p33">
              <a:extLst>
                <a:ext uri="{FF2B5EF4-FFF2-40B4-BE49-F238E27FC236}">
                  <a16:creationId xmlns:a16="http://schemas.microsoft.com/office/drawing/2014/main" id="{32B74089-0956-9332-F7FF-C2630FCA5315}"/>
                </a:ext>
              </a:extLst>
            </p:cNvPr>
            <p:cNvGrpSpPr/>
            <p:nvPr/>
          </p:nvGrpSpPr>
          <p:grpSpPr>
            <a:xfrm>
              <a:off x="2195534" y="58148"/>
              <a:ext cx="4752932" cy="6534667"/>
              <a:chOff x="2139150" y="173823"/>
              <a:chExt cx="3609817" cy="4963032"/>
            </a:xfrm>
          </p:grpSpPr>
          <p:sp>
            <p:nvSpPr>
              <p:cNvPr id="254" name="Google Shape;1773;p33">
                <a:extLst>
                  <a:ext uri="{FF2B5EF4-FFF2-40B4-BE49-F238E27FC236}">
                    <a16:creationId xmlns:a16="http://schemas.microsoft.com/office/drawing/2014/main" id="{19DEA94A-6DD2-099C-3917-85B141CFAE04}"/>
                  </a:ext>
                </a:extLst>
              </p:cNvPr>
              <p:cNvSpPr/>
              <p:nvPr/>
            </p:nvSpPr>
            <p:spPr>
              <a:xfrm>
                <a:off x="2139150" y="345425"/>
                <a:ext cx="3609817" cy="4791430"/>
              </a:xfrm>
              <a:custGeom>
                <a:avLst/>
                <a:gdLst/>
                <a:ahLst/>
                <a:cxnLst/>
                <a:rect l="l" t="t" r="r" b="b"/>
                <a:pathLst>
                  <a:path w="51532" h="68569" extrusionOk="0">
                    <a:moveTo>
                      <a:pt x="302" y="0"/>
                    </a:moveTo>
                    <a:cubicBezTo>
                      <a:pt x="245" y="0"/>
                      <a:pt x="198" y="46"/>
                      <a:pt x="198" y="103"/>
                    </a:cubicBezTo>
                    <a:lnTo>
                      <a:pt x="0" y="68316"/>
                    </a:lnTo>
                    <a:cubicBezTo>
                      <a:pt x="0" y="68374"/>
                      <a:pt x="46" y="68420"/>
                      <a:pt x="103" y="68420"/>
                    </a:cubicBezTo>
                    <a:lnTo>
                      <a:pt x="51229" y="68568"/>
                    </a:lnTo>
                    <a:cubicBezTo>
                      <a:pt x="51230" y="68568"/>
                      <a:pt x="51230" y="68568"/>
                      <a:pt x="51231" y="68568"/>
                    </a:cubicBezTo>
                    <a:cubicBezTo>
                      <a:pt x="51287" y="68568"/>
                      <a:pt x="51333" y="68521"/>
                      <a:pt x="51333" y="68465"/>
                    </a:cubicBezTo>
                    <a:lnTo>
                      <a:pt x="51532" y="252"/>
                    </a:lnTo>
                    <a:cubicBezTo>
                      <a:pt x="51532" y="196"/>
                      <a:pt x="51485" y="148"/>
                      <a:pt x="51429" y="148"/>
                    </a:cubicBezTo>
                    <a:lnTo>
                      <a:pt x="302" y="0"/>
                    </a:lnTo>
                    <a:close/>
                  </a:path>
                </a:pathLst>
              </a:custGeom>
              <a:solidFill>
                <a:srgbClr val="212121">
                  <a:alpha val="57540"/>
                </a:srgbClr>
              </a:solidFill>
              <a:ln>
                <a:noFill/>
              </a:ln>
            </p:spPr>
            <p:txBody>
              <a:bodyPr spcFirstLastPara="1" wrap="square" lIns="85915" tIns="85915" rIns="85915" bIns="85915" anchor="ctr" anchorCtr="0">
                <a:no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316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endParaRPr>
              </a:p>
            </p:txBody>
          </p:sp>
          <p:grpSp>
            <p:nvGrpSpPr>
              <p:cNvPr id="255" name="Google Shape;1774;p33">
                <a:extLst>
                  <a:ext uri="{FF2B5EF4-FFF2-40B4-BE49-F238E27FC236}">
                    <a16:creationId xmlns:a16="http://schemas.microsoft.com/office/drawing/2014/main" id="{6CEB6F66-4FB0-8EB8-205A-CB41E6EED96C}"/>
                  </a:ext>
                </a:extLst>
              </p:cNvPr>
              <p:cNvGrpSpPr/>
              <p:nvPr/>
            </p:nvGrpSpPr>
            <p:grpSpPr>
              <a:xfrm>
                <a:off x="2139151" y="173823"/>
                <a:ext cx="3556695" cy="4873858"/>
                <a:chOff x="2225750" y="197050"/>
                <a:chExt cx="3386683" cy="4640886"/>
              </a:xfrm>
            </p:grpSpPr>
            <p:sp>
              <p:nvSpPr>
                <p:cNvPr id="256" name="Google Shape;1775;p33">
                  <a:extLst>
                    <a:ext uri="{FF2B5EF4-FFF2-40B4-BE49-F238E27FC236}">
                      <a16:creationId xmlns:a16="http://schemas.microsoft.com/office/drawing/2014/main" id="{E9EF279F-C9C7-C4A5-A558-96FC8DFF2080}"/>
                    </a:ext>
                  </a:extLst>
                </p:cNvPr>
                <p:cNvSpPr/>
                <p:nvPr/>
              </p:nvSpPr>
              <p:spPr>
                <a:xfrm>
                  <a:off x="2395376" y="197050"/>
                  <a:ext cx="3187814" cy="1324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06" h="20154" extrusionOk="0">
                      <a:moveTo>
                        <a:pt x="46991" y="0"/>
                      </a:moveTo>
                      <a:cubicBezTo>
                        <a:pt x="46934" y="0"/>
                        <a:pt x="46876" y="3"/>
                        <a:pt x="46817" y="10"/>
                      </a:cubicBezTo>
                      <a:lnTo>
                        <a:pt x="0" y="2171"/>
                      </a:lnTo>
                      <a:lnTo>
                        <a:pt x="47774" y="20153"/>
                      </a:lnTo>
                      <a:lnTo>
                        <a:pt x="48503" y="1520"/>
                      </a:lnTo>
                      <a:cubicBezTo>
                        <a:pt x="48505" y="672"/>
                        <a:pt x="47816" y="0"/>
                        <a:pt x="46991" y="0"/>
                      </a:cubicBezTo>
                      <a:close/>
                    </a:path>
                  </a:pathLst>
                </a:custGeom>
                <a:solidFill>
                  <a:srgbClr val="261F64"/>
                </a:solidFill>
                <a:ln>
                  <a:noFill/>
                </a:ln>
              </p:spPr>
              <p:txBody>
                <a:bodyPr spcFirstLastPara="1" wrap="square" lIns="85915" tIns="85915" rIns="85915" bIns="85915" anchor="ctr" anchorCtr="0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16" b="0" i="1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57" name="Google Shape;1776;p33">
                  <a:extLst>
                    <a:ext uri="{FF2B5EF4-FFF2-40B4-BE49-F238E27FC236}">
                      <a16:creationId xmlns:a16="http://schemas.microsoft.com/office/drawing/2014/main" id="{5ED418C3-5A3A-BBEF-8B4C-5A5E024ECFEA}"/>
                    </a:ext>
                  </a:extLst>
                </p:cNvPr>
                <p:cNvSpPr/>
                <p:nvPr/>
              </p:nvSpPr>
              <p:spPr>
                <a:xfrm>
                  <a:off x="2225816" y="275258"/>
                  <a:ext cx="3373802" cy="45624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336" h="69422" extrusionOk="0">
                      <a:moveTo>
                        <a:pt x="49771" y="1"/>
                      </a:moveTo>
                      <a:lnTo>
                        <a:pt x="1524" y="861"/>
                      </a:lnTo>
                      <a:cubicBezTo>
                        <a:pt x="1523" y="861"/>
                        <a:pt x="1521" y="861"/>
                        <a:pt x="1520" y="861"/>
                      </a:cubicBezTo>
                      <a:cubicBezTo>
                        <a:pt x="793" y="861"/>
                        <a:pt x="196" y="1454"/>
                        <a:pt x="194" y="2183"/>
                      </a:cubicBezTo>
                      <a:lnTo>
                        <a:pt x="3" y="67951"/>
                      </a:lnTo>
                      <a:cubicBezTo>
                        <a:pt x="1" y="68680"/>
                        <a:pt x="595" y="69279"/>
                        <a:pt x="1325" y="69280"/>
                      </a:cubicBezTo>
                      <a:lnTo>
                        <a:pt x="50006" y="69422"/>
                      </a:lnTo>
                      <a:cubicBezTo>
                        <a:pt x="50008" y="69422"/>
                        <a:pt x="50009" y="69422"/>
                        <a:pt x="50011" y="69422"/>
                      </a:cubicBezTo>
                      <a:cubicBezTo>
                        <a:pt x="50738" y="69422"/>
                        <a:pt x="51334" y="68827"/>
                        <a:pt x="51336" y="68100"/>
                      </a:cubicBezTo>
                      <a:lnTo>
                        <a:pt x="51093" y="1331"/>
                      </a:lnTo>
                      <a:cubicBezTo>
                        <a:pt x="51096" y="601"/>
                        <a:pt x="50500" y="3"/>
                        <a:pt x="49771" y="1"/>
                      </a:cubicBezTo>
                      <a:close/>
                    </a:path>
                  </a:pathLst>
                </a:custGeom>
                <a:solidFill>
                  <a:srgbClr val="FFFFCC"/>
                </a:solidFill>
                <a:ln>
                  <a:noFill/>
                </a:ln>
              </p:spPr>
              <p:txBody>
                <a:bodyPr spcFirstLastPara="1" wrap="square" lIns="85915" tIns="85915" rIns="85915" bIns="85915" anchor="ctr" anchorCtr="0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16" b="0" i="1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58" name="Google Shape;1777;p33">
                  <a:extLst>
                    <a:ext uri="{FF2B5EF4-FFF2-40B4-BE49-F238E27FC236}">
                      <a16:creationId xmlns:a16="http://schemas.microsoft.com/office/drawing/2014/main" id="{4AE77B29-D290-AA10-8644-E9EDE4D24A68}"/>
                    </a:ext>
                  </a:extLst>
                </p:cNvPr>
                <p:cNvSpPr/>
                <p:nvPr/>
              </p:nvSpPr>
              <p:spPr>
                <a:xfrm>
                  <a:off x="2225750" y="331581"/>
                  <a:ext cx="3386683" cy="450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32" h="68569" extrusionOk="0">
                      <a:moveTo>
                        <a:pt x="302" y="0"/>
                      </a:moveTo>
                      <a:cubicBezTo>
                        <a:pt x="245" y="0"/>
                        <a:pt x="198" y="46"/>
                        <a:pt x="198" y="103"/>
                      </a:cubicBezTo>
                      <a:lnTo>
                        <a:pt x="0" y="68316"/>
                      </a:lnTo>
                      <a:cubicBezTo>
                        <a:pt x="0" y="68374"/>
                        <a:pt x="46" y="68420"/>
                        <a:pt x="103" y="68420"/>
                      </a:cubicBezTo>
                      <a:lnTo>
                        <a:pt x="51229" y="68568"/>
                      </a:lnTo>
                      <a:cubicBezTo>
                        <a:pt x="51230" y="68568"/>
                        <a:pt x="51230" y="68568"/>
                        <a:pt x="51231" y="68568"/>
                      </a:cubicBezTo>
                      <a:cubicBezTo>
                        <a:pt x="51287" y="68568"/>
                        <a:pt x="51333" y="68521"/>
                        <a:pt x="51333" y="68465"/>
                      </a:cubicBezTo>
                      <a:lnTo>
                        <a:pt x="51532" y="252"/>
                      </a:lnTo>
                      <a:cubicBezTo>
                        <a:pt x="51532" y="196"/>
                        <a:pt x="51485" y="148"/>
                        <a:pt x="51429" y="148"/>
                      </a:cubicBezTo>
                      <a:lnTo>
                        <a:pt x="302" y="0"/>
                      </a:lnTo>
                      <a:close/>
                    </a:path>
                  </a:pathLst>
                </a:custGeom>
                <a:solidFill>
                  <a:srgbClr val="0070C0"/>
                </a:solidFill>
                <a:ln>
                  <a:noFill/>
                </a:ln>
              </p:spPr>
              <p:txBody>
                <a:bodyPr spcFirstLastPara="1" wrap="square" lIns="85915" tIns="85915" rIns="85915" bIns="85915" anchor="ctr" anchorCtr="0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16" b="0" i="1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59" name="Google Shape;1778;p33">
                  <a:extLst>
                    <a:ext uri="{FF2B5EF4-FFF2-40B4-BE49-F238E27FC236}">
                      <a16:creationId xmlns:a16="http://schemas.microsoft.com/office/drawing/2014/main" id="{FE392C30-E41D-99D2-CB40-2DEC883AB2B9}"/>
                    </a:ext>
                  </a:extLst>
                </p:cNvPr>
                <p:cNvSpPr/>
                <p:nvPr/>
              </p:nvSpPr>
              <p:spPr>
                <a:xfrm>
                  <a:off x="3129675" y="2091578"/>
                  <a:ext cx="1575768" cy="1573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77" h="23948" extrusionOk="0">
                      <a:moveTo>
                        <a:pt x="12027" y="385"/>
                      </a:moveTo>
                      <a:cubicBezTo>
                        <a:pt x="18418" y="403"/>
                        <a:pt x="23601" y="5618"/>
                        <a:pt x="23582" y="12007"/>
                      </a:cubicBezTo>
                      <a:cubicBezTo>
                        <a:pt x="23573" y="15103"/>
                        <a:pt x="22360" y="18010"/>
                        <a:pt x="20165" y="20192"/>
                      </a:cubicBezTo>
                      <a:cubicBezTo>
                        <a:pt x="17978" y="22366"/>
                        <a:pt x="15079" y="23563"/>
                        <a:pt x="11998" y="23563"/>
                      </a:cubicBezTo>
                      <a:cubicBezTo>
                        <a:pt x="11997" y="23563"/>
                        <a:pt x="11996" y="23563"/>
                        <a:pt x="11995" y="23563"/>
                      </a:cubicBezTo>
                      <a:lnTo>
                        <a:pt x="11960" y="23563"/>
                      </a:lnTo>
                      <a:cubicBezTo>
                        <a:pt x="5569" y="23544"/>
                        <a:pt x="387" y="18331"/>
                        <a:pt x="405" y="11940"/>
                      </a:cubicBezTo>
                      <a:cubicBezTo>
                        <a:pt x="423" y="5561"/>
                        <a:pt x="5618" y="385"/>
                        <a:pt x="11993" y="385"/>
                      </a:cubicBezTo>
                      <a:close/>
                      <a:moveTo>
                        <a:pt x="11992" y="0"/>
                      </a:moveTo>
                      <a:cubicBezTo>
                        <a:pt x="8808" y="0"/>
                        <a:pt x="5811" y="1236"/>
                        <a:pt x="3552" y="3483"/>
                      </a:cubicBezTo>
                      <a:cubicBezTo>
                        <a:pt x="1283" y="5737"/>
                        <a:pt x="29" y="8741"/>
                        <a:pt x="20" y="11939"/>
                      </a:cubicBezTo>
                      <a:cubicBezTo>
                        <a:pt x="1" y="18541"/>
                        <a:pt x="5356" y="23928"/>
                        <a:pt x="11959" y="23948"/>
                      </a:cubicBezTo>
                      <a:lnTo>
                        <a:pt x="11995" y="23948"/>
                      </a:lnTo>
                      <a:cubicBezTo>
                        <a:pt x="15179" y="23948"/>
                        <a:pt x="18176" y="22711"/>
                        <a:pt x="20435" y="20466"/>
                      </a:cubicBezTo>
                      <a:cubicBezTo>
                        <a:pt x="22704" y="18210"/>
                        <a:pt x="23958" y="15207"/>
                        <a:pt x="23967" y="12008"/>
                      </a:cubicBezTo>
                      <a:cubicBezTo>
                        <a:pt x="23977" y="8811"/>
                        <a:pt x="22740" y="5800"/>
                        <a:pt x="20484" y="3532"/>
                      </a:cubicBezTo>
                      <a:cubicBezTo>
                        <a:pt x="18230" y="1264"/>
                        <a:pt x="15226" y="10"/>
                        <a:pt x="12028" y="0"/>
                      </a:cubicBezTo>
                      <a:close/>
                    </a:path>
                  </a:pathLst>
                </a:custGeom>
                <a:solidFill>
                  <a:srgbClr val="FBE8BF"/>
                </a:solidFill>
                <a:ln>
                  <a:noFill/>
                </a:ln>
              </p:spPr>
              <p:txBody>
                <a:bodyPr spcFirstLastPara="1" wrap="square" lIns="85915" tIns="85915" rIns="85915" bIns="85915" anchor="ctr" anchorCtr="0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16" b="0" i="1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60" name="Google Shape;1779;p33">
                  <a:extLst>
                    <a:ext uri="{FF2B5EF4-FFF2-40B4-BE49-F238E27FC236}">
                      <a16:creationId xmlns:a16="http://schemas.microsoft.com/office/drawing/2014/main" id="{38497FD9-7AEF-B123-D995-82D999EF5A82}"/>
                    </a:ext>
                  </a:extLst>
                </p:cNvPr>
                <p:cNvSpPr/>
                <p:nvPr/>
              </p:nvSpPr>
              <p:spPr>
                <a:xfrm>
                  <a:off x="3015058" y="1978012"/>
                  <a:ext cx="1805657" cy="18010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75" h="27405" extrusionOk="0">
                      <a:moveTo>
                        <a:pt x="12786" y="495"/>
                      </a:moveTo>
                      <a:lnTo>
                        <a:pt x="13774" y="1190"/>
                      </a:lnTo>
                      <a:lnTo>
                        <a:pt x="14766" y="500"/>
                      </a:lnTo>
                      <a:lnTo>
                        <a:pt x="15640" y="1333"/>
                      </a:lnTo>
                      <a:lnTo>
                        <a:pt x="16724" y="800"/>
                      </a:lnTo>
                      <a:lnTo>
                        <a:pt x="17464" y="1754"/>
                      </a:lnTo>
                      <a:lnTo>
                        <a:pt x="18614" y="1388"/>
                      </a:lnTo>
                      <a:lnTo>
                        <a:pt x="19201" y="2442"/>
                      </a:lnTo>
                      <a:lnTo>
                        <a:pt x="20394" y="2254"/>
                      </a:lnTo>
                      <a:lnTo>
                        <a:pt x="20817" y="3384"/>
                      </a:lnTo>
                      <a:lnTo>
                        <a:pt x="22025" y="3375"/>
                      </a:lnTo>
                      <a:lnTo>
                        <a:pt x="22275" y="4556"/>
                      </a:lnTo>
                      <a:lnTo>
                        <a:pt x="23471" y="4726"/>
                      </a:lnTo>
                      <a:lnTo>
                        <a:pt x="23544" y="5930"/>
                      </a:lnTo>
                      <a:lnTo>
                        <a:pt x="24701" y="6275"/>
                      </a:lnTo>
                      <a:lnTo>
                        <a:pt x="24594" y="7478"/>
                      </a:lnTo>
                      <a:lnTo>
                        <a:pt x="25687" y="7991"/>
                      </a:lnTo>
                      <a:lnTo>
                        <a:pt x="25401" y="9164"/>
                      </a:lnTo>
                      <a:lnTo>
                        <a:pt x="26404" y="9835"/>
                      </a:lnTo>
                      <a:lnTo>
                        <a:pt x="25946" y="10952"/>
                      </a:lnTo>
                      <a:lnTo>
                        <a:pt x="26838" y="11766"/>
                      </a:lnTo>
                      <a:lnTo>
                        <a:pt x="26218" y="12802"/>
                      </a:lnTo>
                      <a:lnTo>
                        <a:pt x="26978" y="13741"/>
                      </a:lnTo>
                      <a:lnTo>
                        <a:pt x="26212" y="14675"/>
                      </a:lnTo>
                      <a:lnTo>
                        <a:pt x="26826" y="15715"/>
                      </a:lnTo>
                      <a:lnTo>
                        <a:pt x="25930" y="16524"/>
                      </a:lnTo>
                      <a:lnTo>
                        <a:pt x="26381" y="17644"/>
                      </a:lnTo>
                      <a:lnTo>
                        <a:pt x="25374" y="18310"/>
                      </a:lnTo>
                      <a:lnTo>
                        <a:pt x="25652" y="19484"/>
                      </a:lnTo>
                      <a:lnTo>
                        <a:pt x="24557" y="19991"/>
                      </a:lnTo>
                      <a:lnTo>
                        <a:pt x="24656" y="21195"/>
                      </a:lnTo>
                      <a:lnTo>
                        <a:pt x="23497" y="21533"/>
                      </a:lnTo>
                      <a:lnTo>
                        <a:pt x="23417" y="22737"/>
                      </a:lnTo>
                      <a:lnTo>
                        <a:pt x="22220" y="22900"/>
                      </a:lnTo>
                      <a:lnTo>
                        <a:pt x="21962" y="24079"/>
                      </a:lnTo>
                      <a:lnTo>
                        <a:pt x="20755" y="24063"/>
                      </a:lnTo>
                      <a:lnTo>
                        <a:pt x="20325" y="25190"/>
                      </a:lnTo>
                      <a:lnTo>
                        <a:pt x="19134" y="24994"/>
                      </a:lnTo>
                      <a:lnTo>
                        <a:pt x="18540" y="26045"/>
                      </a:lnTo>
                      <a:lnTo>
                        <a:pt x="17392" y="25672"/>
                      </a:lnTo>
                      <a:lnTo>
                        <a:pt x="16647" y="26622"/>
                      </a:lnTo>
                      <a:lnTo>
                        <a:pt x="15569" y="26082"/>
                      </a:lnTo>
                      <a:lnTo>
                        <a:pt x="14689" y="26909"/>
                      </a:lnTo>
                      <a:lnTo>
                        <a:pt x="13701" y="26214"/>
                      </a:lnTo>
                      <a:lnTo>
                        <a:pt x="12709" y="26903"/>
                      </a:lnTo>
                      <a:lnTo>
                        <a:pt x="11835" y="26070"/>
                      </a:lnTo>
                      <a:lnTo>
                        <a:pt x="10752" y="26605"/>
                      </a:lnTo>
                      <a:lnTo>
                        <a:pt x="10012" y="25650"/>
                      </a:lnTo>
                      <a:lnTo>
                        <a:pt x="8861" y="26016"/>
                      </a:lnTo>
                      <a:lnTo>
                        <a:pt x="8274" y="24961"/>
                      </a:lnTo>
                      <a:lnTo>
                        <a:pt x="7081" y="25151"/>
                      </a:lnTo>
                      <a:lnTo>
                        <a:pt x="6658" y="24020"/>
                      </a:lnTo>
                      <a:lnTo>
                        <a:pt x="5450" y="24030"/>
                      </a:lnTo>
                      <a:lnTo>
                        <a:pt x="5200" y="22848"/>
                      </a:lnTo>
                      <a:lnTo>
                        <a:pt x="4004" y="22679"/>
                      </a:lnTo>
                      <a:lnTo>
                        <a:pt x="3931" y="21474"/>
                      </a:lnTo>
                      <a:lnTo>
                        <a:pt x="2774" y="21128"/>
                      </a:lnTo>
                      <a:lnTo>
                        <a:pt x="2881" y="19926"/>
                      </a:lnTo>
                      <a:lnTo>
                        <a:pt x="1788" y="19413"/>
                      </a:lnTo>
                      <a:lnTo>
                        <a:pt x="2074" y="18240"/>
                      </a:lnTo>
                      <a:lnTo>
                        <a:pt x="1071" y="17569"/>
                      </a:lnTo>
                      <a:lnTo>
                        <a:pt x="1529" y="16453"/>
                      </a:lnTo>
                      <a:lnTo>
                        <a:pt x="637" y="15639"/>
                      </a:lnTo>
                      <a:lnTo>
                        <a:pt x="1257" y="14602"/>
                      </a:lnTo>
                      <a:lnTo>
                        <a:pt x="497" y="13664"/>
                      </a:lnTo>
                      <a:lnTo>
                        <a:pt x="1263" y="12730"/>
                      </a:lnTo>
                      <a:lnTo>
                        <a:pt x="649" y="11689"/>
                      </a:lnTo>
                      <a:lnTo>
                        <a:pt x="1546" y="10879"/>
                      </a:lnTo>
                      <a:lnTo>
                        <a:pt x="1094" y="9760"/>
                      </a:lnTo>
                      <a:lnTo>
                        <a:pt x="2101" y="9095"/>
                      </a:lnTo>
                      <a:lnTo>
                        <a:pt x="1823" y="7920"/>
                      </a:lnTo>
                      <a:lnTo>
                        <a:pt x="2919" y="7413"/>
                      </a:lnTo>
                      <a:lnTo>
                        <a:pt x="2819" y="6210"/>
                      </a:lnTo>
                      <a:lnTo>
                        <a:pt x="3978" y="5871"/>
                      </a:lnTo>
                      <a:lnTo>
                        <a:pt x="4058" y="4667"/>
                      </a:lnTo>
                      <a:lnTo>
                        <a:pt x="5255" y="4505"/>
                      </a:lnTo>
                      <a:lnTo>
                        <a:pt x="5513" y="3325"/>
                      </a:lnTo>
                      <a:lnTo>
                        <a:pt x="6720" y="3342"/>
                      </a:lnTo>
                      <a:lnTo>
                        <a:pt x="7150" y="2214"/>
                      </a:lnTo>
                      <a:lnTo>
                        <a:pt x="8341" y="2410"/>
                      </a:lnTo>
                      <a:lnTo>
                        <a:pt x="8935" y="1360"/>
                      </a:lnTo>
                      <a:lnTo>
                        <a:pt x="10083" y="1732"/>
                      </a:lnTo>
                      <a:lnTo>
                        <a:pt x="10828" y="782"/>
                      </a:lnTo>
                      <a:lnTo>
                        <a:pt x="11907" y="1323"/>
                      </a:lnTo>
                      <a:lnTo>
                        <a:pt x="12786" y="495"/>
                      </a:lnTo>
                      <a:close/>
                      <a:moveTo>
                        <a:pt x="12750" y="0"/>
                      </a:moveTo>
                      <a:lnTo>
                        <a:pt x="11839" y="858"/>
                      </a:lnTo>
                      <a:lnTo>
                        <a:pt x="10720" y="298"/>
                      </a:lnTo>
                      <a:lnTo>
                        <a:pt x="9946" y="1284"/>
                      </a:lnTo>
                      <a:lnTo>
                        <a:pt x="8755" y="897"/>
                      </a:lnTo>
                      <a:lnTo>
                        <a:pt x="8139" y="1987"/>
                      </a:lnTo>
                      <a:lnTo>
                        <a:pt x="6903" y="1783"/>
                      </a:lnTo>
                      <a:lnTo>
                        <a:pt x="6457" y="2953"/>
                      </a:lnTo>
                      <a:lnTo>
                        <a:pt x="5205" y="2936"/>
                      </a:lnTo>
                      <a:lnTo>
                        <a:pt x="4937" y="4160"/>
                      </a:lnTo>
                      <a:lnTo>
                        <a:pt x="3696" y="4328"/>
                      </a:lnTo>
                      <a:lnTo>
                        <a:pt x="3612" y="5578"/>
                      </a:lnTo>
                      <a:lnTo>
                        <a:pt x="2410" y="5928"/>
                      </a:lnTo>
                      <a:lnTo>
                        <a:pt x="2513" y="7176"/>
                      </a:lnTo>
                      <a:lnTo>
                        <a:pt x="1376" y="7702"/>
                      </a:lnTo>
                      <a:lnTo>
                        <a:pt x="1665" y="8922"/>
                      </a:lnTo>
                      <a:lnTo>
                        <a:pt x="620" y="9612"/>
                      </a:lnTo>
                      <a:lnTo>
                        <a:pt x="1088" y="10774"/>
                      </a:lnTo>
                      <a:lnTo>
                        <a:pt x="158" y="11614"/>
                      </a:lnTo>
                      <a:lnTo>
                        <a:pt x="795" y="12693"/>
                      </a:lnTo>
                      <a:lnTo>
                        <a:pt x="1" y="13662"/>
                      </a:lnTo>
                      <a:lnTo>
                        <a:pt x="789" y="14636"/>
                      </a:lnTo>
                      <a:lnTo>
                        <a:pt x="147" y="15710"/>
                      </a:lnTo>
                      <a:lnTo>
                        <a:pt x="1071" y="16555"/>
                      </a:lnTo>
                      <a:lnTo>
                        <a:pt x="596" y="17714"/>
                      </a:lnTo>
                      <a:lnTo>
                        <a:pt x="1636" y="18410"/>
                      </a:lnTo>
                      <a:lnTo>
                        <a:pt x="1340" y="19627"/>
                      </a:lnTo>
                      <a:lnTo>
                        <a:pt x="2475" y="20160"/>
                      </a:lnTo>
                      <a:lnTo>
                        <a:pt x="2364" y="21408"/>
                      </a:lnTo>
                      <a:lnTo>
                        <a:pt x="3564" y="21766"/>
                      </a:lnTo>
                      <a:lnTo>
                        <a:pt x="3639" y="23015"/>
                      </a:lnTo>
                      <a:lnTo>
                        <a:pt x="4879" y="23192"/>
                      </a:lnTo>
                      <a:lnTo>
                        <a:pt x="5139" y="24417"/>
                      </a:lnTo>
                      <a:lnTo>
                        <a:pt x="6392" y="24407"/>
                      </a:lnTo>
                      <a:lnTo>
                        <a:pt x="6831" y="25580"/>
                      </a:lnTo>
                      <a:lnTo>
                        <a:pt x="8069" y="25383"/>
                      </a:lnTo>
                      <a:lnTo>
                        <a:pt x="8678" y="26478"/>
                      </a:lnTo>
                      <a:lnTo>
                        <a:pt x="9873" y="26098"/>
                      </a:lnTo>
                      <a:lnTo>
                        <a:pt x="10640" y="27088"/>
                      </a:lnTo>
                      <a:lnTo>
                        <a:pt x="11764" y="26534"/>
                      </a:lnTo>
                      <a:lnTo>
                        <a:pt x="12671" y="27398"/>
                      </a:lnTo>
                      <a:lnTo>
                        <a:pt x="13700" y="26683"/>
                      </a:lnTo>
                      <a:lnTo>
                        <a:pt x="14725" y="27404"/>
                      </a:lnTo>
                      <a:lnTo>
                        <a:pt x="15636" y="26545"/>
                      </a:lnTo>
                      <a:lnTo>
                        <a:pt x="16756" y="27107"/>
                      </a:lnTo>
                      <a:lnTo>
                        <a:pt x="17529" y="26121"/>
                      </a:lnTo>
                      <a:lnTo>
                        <a:pt x="18720" y="26508"/>
                      </a:lnTo>
                      <a:lnTo>
                        <a:pt x="19336" y="25417"/>
                      </a:lnTo>
                      <a:lnTo>
                        <a:pt x="20572" y="25621"/>
                      </a:lnTo>
                      <a:lnTo>
                        <a:pt x="21019" y="24451"/>
                      </a:lnTo>
                      <a:lnTo>
                        <a:pt x="22271" y="24468"/>
                      </a:lnTo>
                      <a:lnTo>
                        <a:pt x="22538" y="23245"/>
                      </a:lnTo>
                      <a:lnTo>
                        <a:pt x="23779" y="23076"/>
                      </a:lnTo>
                      <a:lnTo>
                        <a:pt x="23863" y="21827"/>
                      </a:lnTo>
                      <a:lnTo>
                        <a:pt x="25065" y="21476"/>
                      </a:lnTo>
                      <a:lnTo>
                        <a:pt x="24962" y="20227"/>
                      </a:lnTo>
                      <a:lnTo>
                        <a:pt x="26099" y="19702"/>
                      </a:lnTo>
                      <a:lnTo>
                        <a:pt x="25810" y="18483"/>
                      </a:lnTo>
                      <a:lnTo>
                        <a:pt x="26856" y="17792"/>
                      </a:lnTo>
                      <a:lnTo>
                        <a:pt x="26387" y="16630"/>
                      </a:lnTo>
                      <a:lnTo>
                        <a:pt x="27317" y="15790"/>
                      </a:lnTo>
                      <a:lnTo>
                        <a:pt x="26680" y="14711"/>
                      </a:lnTo>
                      <a:lnTo>
                        <a:pt x="27474" y="13742"/>
                      </a:lnTo>
                      <a:lnTo>
                        <a:pt x="26686" y="12769"/>
                      </a:lnTo>
                      <a:lnTo>
                        <a:pt x="27329" y="11693"/>
                      </a:lnTo>
                      <a:lnTo>
                        <a:pt x="26404" y="10849"/>
                      </a:lnTo>
                      <a:lnTo>
                        <a:pt x="26879" y="9690"/>
                      </a:lnTo>
                      <a:lnTo>
                        <a:pt x="25839" y="8993"/>
                      </a:lnTo>
                      <a:lnTo>
                        <a:pt x="26135" y="7777"/>
                      </a:lnTo>
                      <a:lnTo>
                        <a:pt x="25001" y="7244"/>
                      </a:lnTo>
                      <a:lnTo>
                        <a:pt x="25111" y="5997"/>
                      </a:lnTo>
                      <a:lnTo>
                        <a:pt x="23912" y="5639"/>
                      </a:lnTo>
                      <a:lnTo>
                        <a:pt x="23836" y="4389"/>
                      </a:lnTo>
                      <a:lnTo>
                        <a:pt x="22596" y="4213"/>
                      </a:lnTo>
                      <a:lnTo>
                        <a:pt x="22336" y="2988"/>
                      </a:lnTo>
                      <a:lnTo>
                        <a:pt x="21083" y="2998"/>
                      </a:lnTo>
                      <a:lnTo>
                        <a:pt x="20644" y="1824"/>
                      </a:lnTo>
                      <a:lnTo>
                        <a:pt x="19406" y="2021"/>
                      </a:lnTo>
                      <a:lnTo>
                        <a:pt x="18797" y="927"/>
                      </a:lnTo>
                      <a:lnTo>
                        <a:pt x="17602" y="1306"/>
                      </a:lnTo>
                      <a:lnTo>
                        <a:pt x="16836" y="315"/>
                      </a:lnTo>
                      <a:lnTo>
                        <a:pt x="15711" y="870"/>
                      </a:lnTo>
                      <a:lnTo>
                        <a:pt x="14804" y="6"/>
                      </a:lnTo>
                      <a:lnTo>
                        <a:pt x="13775" y="720"/>
                      </a:lnTo>
                      <a:lnTo>
                        <a:pt x="12750" y="0"/>
                      </a:lnTo>
                      <a:close/>
                    </a:path>
                  </a:pathLst>
                </a:custGeom>
                <a:solidFill>
                  <a:srgbClr val="FBE8BF"/>
                </a:solidFill>
                <a:ln>
                  <a:noFill/>
                </a:ln>
              </p:spPr>
              <p:txBody>
                <a:bodyPr spcFirstLastPara="1" wrap="square" lIns="85915" tIns="85915" rIns="85915" bIns="85915" anchor="ctr" anchorCtr="0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16" b="0" i="1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  <p:sp>
              <p:nvSpPr>
                <p:cNvPr id="261" name="Google Shape;1780;p33">
                  <a:extLst>
                    <a:ext uri="{FF2B5EF4-FFF2-40B4-BE49-F238E27FC236}">
                      <a16:creationId xmlns:a16="http://schemas.microsoft.com/office/drawing/2014/main" id="{31EB9D06-47EB-7BC9-A5DD-CB3ADB1977C5}"/>
                    </a:ext>
                  </a:extLst>
                </p:cNvPr>
                <p:cNvSpPr/>
                <p:nvPr/>
              </p:nvSpPr>
              <p:spPr>
                <a:xfrm>
                  <a:off x="3213535" y="2178067"/>
                  <a:ext cx="1409497" cy="14045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47" h="21372" extrusionOk="0">
                      <a:moveTo>
                        <a:pt x="7798" y="1207"/>
                      </a:moveTo>
                      <a:lnTo>
                        <a:pt x="7798" y="1207"/>
                      </a:lnTo>
                      <a:cubicBezTo>
                        <a:pt x="7181" y="2062"/>
                        <a:pt x="6290" y="3568"/>
                        <a:pt x="5697" y="5729"/>
                      </a:cubicBezTo>
                      <a:cubicBezTo>
                        <a:pt x="4575" y="5392"/>
                        <a:pt x="3650" y="4974"/>
                        <a:pt x="2915" y="4568"/>
                      </a:cubicBezTo>
                      <a:cubicBezTo>
                        <a:pt x="4150" y="2997"/>
                        <a:pt x="5847" y="1807"/>
                        <a:pt x="7798" y="1207"/>
                      </a:cubicBezTo>
                      <a:close/>
                      <a:moveTo>
                        <a:pt x="13724" y="1238"/>
                      </a:moveTo>
                      <a:lnTo>
                        <a:pt x="13724" y="1238"/>
                      </a:lnTo>
                      <a:cubicBezTo>
                        <a:pt x="15673" y="1861"/>
                        <a:pt x="17358" y="3073"/>
                        <a:pt x="18576" y="4660"/>
                      </a:cubicBezTo>
                      <a:cubicBezTo>
                        <a:pt x="17808" y="5033"/>
                        <a:pt x="16856" y="5416"/>
                        <a:pt x="15738" y="5730"/>
                      </a:cubicBezTo>
                      <a:cubicBezTo>
                        <a:pt x="15178" y="3587"/>
                        <a:pt x="14319" y="2089"/>
                        <a:pt x="13724" y="1238"/>
                      </a:cubicBezTo>
                      <a:close/>
                      <a:moveTo>
                        <a:pt x="11182" y="783"/>
                      </a:moveTo>
                      <a:cubicBezTo>
                        <a:pt x="11632" y="805"/>
                        <a:pt x="12075" y="856"/>
                        <a:pt x="12508" y="937"/>
                      </a:cubicBezTo>
                      <a:cubicBezTo>
                        <a:pt x="12538" y="968"/>
                        <a:pt x="14124" y="2656"/>
                        <a:pt x="14987" y="5926"/>
                      </a:cubicBezTo>
                      <a:cubicBezTo>
                        <a:pt x="13849" y="6194"/>
                        <a:pt x="12561" y="6382"/>
                        <a:pt x="11133" y="6418"/>
                      </a:cubicBezTo>
                      <a:lnTo>
                        <a:pt x="11182" y="783"/>
                      </a:lnTo>
                      <a:close/>
                      <a:moveTo>
                        <a:pt x="10412" y="778"/>
                      </a:moveTo>
                      <a:lnTo>
                        <a:pt x="10363" y="6422"/>
                      </a:lnTo>
                      <a:cubicBezTo>
                        <a:pt x="8883" y="6403"/>
                        <a:pt x="7581" y="6213"/>
                        <a:pt x="6448" y="5934"/>
                      </a:cubicBezTo>
                      <a:cubicBezTo>
                        <a:pt x="7330" y="2759"/>
                        <a:pt x="8879" y="1069"/>
                        <a:pt x="9023" y="917"/>
                      </a:cubicBezTo>
                      <a:cubicBezTo>
                        <a:pt x="9477" y="838"/>
                        <a:pt x="9941" y="792"/>
                        <a:pt x="10412" y="778"/>
                      </a:cubicBezTo>
                      <a:close/>
                      <a:moveTo>
                        <a:pt x="2459" y="5195"/>
                      </a:moveTo>
                      <a:cubicBezTo>
                        <a:pt x="3254" y="5642"/>
                        <a:pt x="4272" y="6107"/>
                        <a:pt x="5510" y="6476"/>
                      </a:cubicBezTo>
                      <a:cubicBezTo>
                        <a:pt x="5272" y="7535"/>
                        <a:pt x="5112" y="8733"/>
                        <a:pt x="5082" y="10070"/>
                      </a:cubicBezTo>
                      <a:lnTo>
                        <a:pt x="817" y="10032"/>
                      </a:lnTo>
                      <a:cubicBezTo>
                        <a:pt x="934" y="8250"/>
                        <a:pt x="1523" y="6597"/>
                        <a:pt x="2459" y="5195"/>
                      </a:cubicBezTo>
                      <a:close/>
                      <a:moveTo>
                        <a:pt x="6261" y="6679"/>
                      </a:moveTo>
                      <a:cubicBezTo>
                        <a:pt x="7447" y="6973"/>
                        <a:pt x="8811" y="7171"/>
                        <a:pt x="10356" y="7191"/>
                      </a:cubicBezTo>
                      <a:lnTo>
                        <a:pt x="10330" y="10115"/>
                      </a:lnTo>
                      <a:lnTo>
                        <a:pt x="5852" y="10077"/>
                      </a:lnTo>
                      <a:cubicBezTo>
                        <a:pt x="5881" y="8817"/>
                        <a:pt x="6034" y="7683"/>
                        <a:pt x="6261" y="6679"/>
                      </a:cubicBezTo>
                      <a:close/>
                      <a:moveTo>
                        <a:pt x="15164" y="6674"/>
                      </a:moveTo>
                      <a:cubicBezTo>
                        <a:pt x="15382" y="7701"/>
                        <a:pt x="15522" y="8865"/>
                        <a:pt x="15530" y="10161"/>
                      </a:cubicBezTo>
                      <a:lnTo>
                        <a:pt x="11099" y="10122"/>
                      </a:lnTo>
                      <a:lnTo>
                        <a:pt x="11126" y="7186"/>
                      </a:lnTo>
                      <a:cubicBezTo>
                        <a:pt x="12621" y="7149"/>
                        <a:pt x="13972" y="6954"/>
                        <a:pt x="15164" y="6674"/>
                      </a:cubicBezTo>
                      <a:close/>
                      <a:moveTo>
                        <a:pt x="19028" y="5295"/>
                      </a:moveTo>
                      <a:cubicBezTo>
                        <a:pt x="19957" y="6723"/>
                        <a:pt x="20528" y="8403"/>
                        <a:pt x="20614" y="10205"/>
                      </a:cubicBezTo>
                      <a:lnTo>
                        <a:pt x="16299" y="10168"/>
                      </a:lnTo>
                      <a:cubicBezTo>
                        <a:pt x="16292" y="8794"/>
                        <a:pt x="16144" y="7564"/>
                        <a:pt x="15915" y="6480"/>
                      </a:cubicBezTo>
                      <a:cubicBezTo>
                        <a:pt x="17153" y="6134"/>
                        <a:pt x="18197" y="5706"/>
                        <a:pt x="19028" y="5295"/>
                      </a:cubicBezTo>
                      <a:close/>
                      <a:moveTo>
                        <a:pt x="5848" y="10846"/>
                      </a:moveTo>
                      <a:lnTo>
                        <a:pt x="10324" y="10884"/>
                      </a:lnTo>
                      <a:lnTo>
                        <a:pt x="10298" y="13809"/>
                      </a:lnTo>
                      <a:cubicBezTo>
                        <a:pt x="10268" y="13809"/>
                        <a:pt x="10238" y="13809"/>
                        <a:pt x="10208" y="13809"/>
                      </a:cubicBezTo>
                      <a:cubicBezTo>
                        <a:pt x="8708" y="13809"/>
                        <a:pt x="7377" y="13980"/>
                        <a:pt x="6211" y="14245"/>
                      </a:cubicBezTo>
                      <a:cubicBezTo>
                        <a:pt x="6007" y="13221"/>
                        <a:pt x="5869" y="12085"/>
                        <a:pt x="5848" y="10846"/>
                      </a:cubicBezTo>
                      <a:close/>
                      <a:moveTo>
                        <a:pt x="11093" y="10891"/>
                      </a:moveTo>
                      <a:lnTo>
                        <a:pt x="15519" y="10930"/>
                      </a:lnTo>
                      <a:cubicBezTo>
                        <a:pt x="15476" y="12202"/>
                        <a:pt x="15311" y="13363"/>
                        <a:pt x="15078" y="14405"/>
                      </a:cubicBezTo>
                      <a:cubicBezTo>
                        <a:pt x="13894" y="14105"/>
                        <a:pt x="12555" y="13889"/>
                        <a:pt x="11067" y="13827"/>
                      </a:cubicBezTo>
                      <a:lnTo>
                        <a:pt x="11093" y="10891"/>
                      </a:lnTo>
                      <a:close/>
                      <a:moveTo>
                        <a:pt x="798" y="10801"/>
                      </a:moveTo>
                      <a:lnTo>
                        <a:pt x="5078" y="10839"/>
                      </a:lnTo>
                      <a:cubicBezTo>
                        <a:pt x="5098" y="12155"/>
                        <a:pt x="5243" y="13356"/>
                        <a:pt x="5457" y="14435"/>
                      </a:cubicBezTo>
                      <a:cubicBezTo>
                        <a:pt x="4120" y="14807"/>
                        <a:pt x="3031" y="15294"/>
                        <a:pt x="2194" y="15762"/>
                      </a:cubicBezTo>
                      <a:cubicBezTo>
                        <a:pt x="1324" y="14305"/>
                        <a:pt x="818" y="12610"/>
                        <a:pt x="798" y="10801"/>
                      </a:cubicBezTo>
                      <a:close/>
                      <a:moveTo>
                        <a:pt x="16289" y="10937"/>
                      </a:moveTo>
                      <a:lnTo>
                        <a:pt x="20619" y="10974"/>
                      </a:lnTo>
                      <a:cubicBezTo>
                        <a:pt x="20568" y="12763"/>
                        <a:pt x="20047" y="14469"/>
                        <a:pt x="19116" y="15950"/>
                      </a:cubicBezTo>
                      <a:cubicBezTo>
                        <a:pt x="18250" y="15489"/>
                        <a:pt x="17149" y="15004"/>
                        <a:pt x="15828" y="14611"/>
                      </a:cubicBezTo>
                      <a:cubicBezTo>
                        <a:pt x="16073" y="13514"/>
                        <a:pt x="16245" y="12287"/>
                        <a:pt x="16289" y="10937"/>
                      </a:cubicBezTo>
                      <a:close/>
                      <a:moveTo>
                        <a:pt x="5621" y="15186"/>
                      </a:moveTo>
                      <a:cubicBezTo>
                        <a:pt x="6184" y="17519"/>
                        <a:pt x="7056" y="19195"/>
                        <a:pt x="7617" y="20106"/>
                      </a:cubicBezTo>
                      <a:cubicBezTo>
                        <a:pt x="5579" y="19436"/>
                        <a:pt x="3833" y="18121"/>
                        <a:pt x="2618" y="16406"/>
                      </a:cubicBezTo>
                      <a:cubicBezTo>
                        <a:pt x="3395" y="15977"/>
                        <a:pt x="4396" y="15531"/>
                        <a:pt x="5621" y="15186"/>
                      </a:cubicBezTo>
                      <a:close/>
                      <a:moveTo>
                        <a:pt x="15647" y="15360"/>
                      </a:moveTo>
                      <a:cubicBezTo>
                        <a:pt x="16856" y="15722"/>
                        <a:pt x="17872" y="16165"/>
                        <a:pt x="18679" y="16589"/>
                      </a:cubicBezTo>
                      <a:cubicBezTo>
                        <a:pt x="18373" y="17001"/>
                        <a:pt x="18034" y="17393"/>
                        <a:pt x="17660" y="17759"/>
                      </a:cubicBezTo>
                      <a:cubicBezTo>
                        <a:pt x="16494" y="18905"/>
                        <a:pt x="15095" y="19728"/>
                        <a:pt x="13572" y="20185"/>
                      </a:cubicBezTo>
                      <a:cubicBezTo>
                        <a:pt x="14141" y="19301"/>
                        <a:pt x="15037" y="17660"/>
                        <a:pt x="15647" y="15360"/>
                      </a:cubicBezTo>
                      <a:close/>
                      <a:moveTo>
                        <a:pt x="10202" y="14578"/>
                      </a:moveTo>
                      <a:cubicBezTo>
                        <a:pt x="10232" y="14578"/>
                        <a:pt x="10262" y="14579"/>
                        <a:pt x="10292" y="14579"/>
                      </a:cubicBezTo>
                      <a:lnTo>
                        <a:pt x="10239" y="20588"/>
                      </a:lnTo>
                      <a:cubicBezTo>
                        <a:pt x="9730" y="20565"/>
                        <a:pt x="9231" y="20503"/>
                        <a:pt x="8745" y="20404"/>
                      </a:cubicBezTo>
                      <a:cubicBezTo>
                        <a:pt x="8608" y="20223"/>
                        <a:pt x="7175" y="18276"/>
                        <a:pt x="6376" y="14995"/>
                      </a:cubicBezTo>
                      <a:cubicBezTo>
                        <a:pt x="7489" y="14742"/>
                        <a:pt x="8762" y="14578"/>
                        <a:pt x="10202" y="14578"/>
                      </a:cubicBezTo>
                      <a:close/>
                      <a:moveTo>
                        <a:pt x="11061" y="14596"/>
                      </a:moveTo>
                      <a:cubicBezTo>
                        <a:pt x="12483" y="14657"/>
                        <a:pt x="13764" y="14865"/>
                        <a:pt x="14897" y="15151"/>
                      </a:cubicBezTo>
                      <a:cubicBezTo>
                        <a:pt x="14003" y="18498"/>
                        <a:pt x="12478" y="20409"/>
                        <a:pt x="12446" y="20450"/>
                      </a:cubicBezTo>
                      <a:cubicBezTo>
                        <a:pt x="11974" y="20532"/>
                        <a:pt x="11494" y="20581"/>
                        <a:pt x="11009" y="20595"/>
                      </a:cubicBezTo>
                      <a:lnTo>
                        <a:pt x="11061" y="14596"/>
                      </a:lnTo>
                      <a:close/>
                      <a:moveTo>
                        <a:pt x="10709" y="0"/>
                      </a:moveTo>
                      <a:cubicBezTo>
                        <a:pt x="7891" y="0"/>
                        <a:pt x="5234" y="1086"/>
                        <a:pt x="3221" y="3065"/>
                      </a:cubicBezTo>
                      <a:cubicBezTo>
                        <a:pt x="1185" y="5065"/>
                        <a:pt x="50" y="7739"/>
                        <a:pt x="26" y="10593"/>
                      </a:cubicBezTo>
                      <a:cubicBezTo>
                        <a:pt x="0" y="13447"/>
                        <a:pt x="1088" y="16140"/>
                        <a:pt x="3089" y="18176"/>
                      </a:cubicBezTo>
                      <a:cubicBezTo>
                        <a:pt x="5089" y="20211"/>
                        <a:pt x="7762" y="21346"/>
                        <a:pt x="10617" y="21372"/>
                      </a:cubicBezTo>
                      <a:lnTo>
                        <a:pt x="10713" y="21372"/>
                      </a:lnTo>
                      <a:cubicBezTo>
                        <a:pt x="13531" y="21372"/>
                        <a:pt x="16187" y="20285"/>
                        <a:pt x="18200" y="18308"/>
                      </a:cubicBezTo>
                      <a:cubicBezTo>
                        <a:pt x="20235" y="16307"/>
                        <a:pt x="21370" y="13634"/>
                        <a:pt x="21395" y="10780"/>
                      </a:cubicBezTo>
                      <a:cubicBezTo>
                        <a:pt x="21447" y="4888"/>
                        <a:pt x="16695" y="52"/>
                        <a:pt x="10804" y="1"/>
                      </a:cubicBezTo>
                      <a:cubicBezTo>
                        <a:pt x="10772" y="1"/>
                        <a:pt x="10741" y="0"/>
                        <a:pt x="10709" y="0"/>
                      </a:cubicBezTo>
                      <a:close/>
                    </a:path>
                  </a:pathLst>
                </a:custGeom>
                <a:solidFill>
                  <a:srgbClr val="FBE8BF"/>
                </a:solidFill>
                <a:ln>
                  <a:noFill/>
                </a:ln>
              </p:spPr>
              <p:txBody>
                <a:bodyPr spcFirstLastPara="1" wrap="square" lIns="85915" tIns="85915" rIns="85915" bIns="85915" anchor="ctr" anchorCtr="0">
                  <a:no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316" b="0" i="1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charset="0"/>
                    <a:ea typeface="+mn-ea"/>
                    <a:cs typeface="Arial" charset="0"/>
                  </a:endParaRPr>
                </a:p>
              </p:txBody>
            </p:sp>
          </p:grpSp>
        </p:grpSp>
        <p:sp>
          <p:nvSpPr>
            <p:cNvPr id="2" name="Freeform 2">
              <a:extLst>
                <a:ext uri="{FF2B5EF4-FFF2-40B4-BE49-F238E27FC236}">
                  <a16:creationId xmlns:a16="http://schemas.microsoft.com/office/drawing/2014/main" id="{04054D27-6C44-FCBC-20F6-035E2B815C42}"/>
                </a:ext>
              </a:extLst>
            </p:cNvPr>
            <p:cNvSpPr/>
            <p:nvPr/>
          </p:nvSpPr>
          <p:spPr>
            <a:xfrm>
              <a:off x="2189737" y="246962"/>
              <a:ext cx="4764525" cy="6417373"/>
            </a:xfrm>
            <a:custGeom>
              <a:avLst/>
              <a:gdLst/>
              <a:ahLst/>
              <a:cxnLst/>
              <a:rect l="l" t="t" r="r" b="b"/>
              <a:pathLst>
                <a:path w="4764525" h="6758192">
                  <a:moveTo>
                    <a:pt x="0" y="0"/>
                  </a:moveTo>
                  <a:lnTo>
                    <a:pt x="4764526" y="0"/>
                  </a:lnTo>
                  <a:lnTo>
                    <a:pt x="4764526" y="6758192"/>
                  </a:lnTo>
                  <a:lnTo>
                    <a:pt x="0" y="6758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94E2F9BF-25DD-08E2-05EE-508F4941AD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2664243" y="845309"/>
              <a:ext cx="3815511" cy="565347"/>
            </a:xfrm>
            <a:custGeom>
              <a:avLst/>
              <a:gdLst/>
              <a:ahLst/>
              <a:cxnLst/>
              <a:rect l="l" t="t" r="r" b="b"/>
              <a:pathLst>
                <a:path w="3815511" h="565347">
                  <a:moveTo>
                    <a:pt x="0" y="0"/>
                  </a:moveTo>
                  <a:lnTo>
                    <a:pt x="3815510" y="0"/>
                  </a:lnTo>
                  <a:lnTo>
                    <a:pt x="3815510" y="565347"/>
                  </a:lnTo>
                  <a:lnTo>
                    <a:pt x="0" y="5653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EE356B59-5750-6490-6A99-2F415A6BB23F}"/>
                </a:ext>
              </a:extLst>
            </p:cNvPr>
            <p:cNvSpPr/>
            <p:nvPr/>
          </p:nvSpPr>
          <p:spPr>
            <a:xfrm>
              <a:off x="2311746" y="1209684"/>
              <a:ext cx="4520504" cy="4520504"/>
            </a:xfrm>
            <a:custGeom>
              <a:avLst/>
              <a:gdLst/>
              <a:ahLst/>
              <a:cxnLst/>
              <a:rect l="l" t="t" r="r" b="b"/>
              <a:pathLst>
                <a:path w="4520504" h="4520504">
                  <a:moveTo>
                    <a:pt x="0" y="0"/>
                  </a:moveTo>
                  <a:lnTo>
                    <a:pt x="4520504" y="0"/>
                  </a:lnTo>
                  <a:lnTo>
                    <a:pt x="4520504" y="4520504"/>
                  </a:lnTo>
                  <a:lnTo>
                    <a:pt x="0" y="45205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DF6AFF13-3A28-3270-A404-052CA42CEB2D}"/>
                </a:ext>
              </a:extLst>
            </p:cNvPr>
            <p:cNvSpPr/>
            <p:nvPr/>
          </p:nvSpPr>
          <p:spPr>
            <a:xfrm>
              <a:off x="4126010" y="5787342"/>
              <a:ext cx="891977" cy="648041"/>
            </a:xfrm>
            <a:custGeom>
              <a:avLst/>
              <a:gdLst/>
              <a:ahLst/>
              <a:cxnLst/>
              <a:rect l="l" t="t" r="r" b="b"/>
              <a:pathLst>
                <a:path w="891977" h="522791">
                  <a:moveTo>
                    <a:pt x="0" y="0"/>
                  </a:moveTo>
                  <a:lnTo>
                    <a:pt x="891976" y="0"/>
                  </a:lnTo>
                  <a:lnTo>
                    <a:pt x="891976" y="522791"/>
                  </a:lnTo>
                  <a:lnTo>
                    <a:pt x="0" y="5227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298DA0E-594B-ACC5-1C9A-C1788FB4F99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127275">
            <a:off x="-967297" y="-4445"/>
            <a:ext cx="4782570" cy="4782570"/>
          </a:xfrm>
          <a:prstGeom prst="rect">
            <a:avLst/>
          </a:prstGeom>
          <a:effectLst>
            <a:outerShdw blurRad="50800" dist="38100" dir="13500000" sx="92410" sy="92410" algn="br" rotWithShape="0">
              <a:prstClr val="black">
                <a:alpha val="74076"/>
              </a:prstClr>
            </a:outerShdw>
          </a:effectLst>
        </p:spPr>
      </p:pic>
      <p:pic>
        <p:nvPicPr>
          <p:cNvPr id="7" name="Picture 6" descr="A person playing a stringed instrument&#10;&#10;AI-generated content may be incorrect.">
            <a:extLst>
              <a:ext uri="{FF2B5EF4-FFF2-40B4-BE49-F238E27FC236}">
                <a16:creationId xmlns:a16="http://schemas.microsoft.com/office/drawing/2014/main" id="{DA5853BD-CDE2-D9C6-968A-286E3674619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498" y="4288221"/>
            <a:ext cx="2754747" cy="212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265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871E224-D388-6129-F8C1-3000DB65216C}"/>
              </a:ext>
            </a:extLst>
          </p:cNvPr>
          <p:cNvSpPr txBox="1"/>
          <p:nvPr/>
        </p:nvSpPr>
        <p:spPr>
          <a:xfrm>
            <a:off x="398869" y="398458"/>
            <a:ext cx="597271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i="0" dirty="0">
                <a:solidFill>
                  <a:schemeClr val="tx1"/>
                </a:solidFill>
                <a:latin typeface="Calibri" panose="020F0502020204030204" pitchFamily="34" charset="0"/>
              </a:rPr>
              <a:t>First Name</a:t>
            </a:r>
          </a:p>
          <a:p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________________</a:t>
            </a:r>
          </a:p>
          <a:p>
            <a:endParaRPr lang="en-US" sz="100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00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00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00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 Name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________________</a:t>
            </a:r>
          </a:p>
          <a:p>
            <a:endParaRPr lang="en-US" sz="100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00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00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000" i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Birthday</a:t>
            </a:r>
          </a:p>
          <a:p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________________</a:t>
            </a:r>
          </a:p>
          <a:p>
            <a:endParaRPr lang="en-US" sz="4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E62C65-8DC3-F95B-874D-F08E2D82E91A}"/>
              </a:ext>
            </a:extLst>
          </p:cNvPr>
          <p:cNvSpPr txBox="1"/>
          <p:nvPr/>
        </p:nvSpPr>
        <p:spPr>
          <a:xfrm>
            <a:off x="398866" y="3244679"/>
            <a:ext cx="4173131" cy="80574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sz="44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/>
              </a:rPr>
              <a:t>Willis</a:t>
            </a:r>
            <a:endParaRPr lang="en-US" sz="44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236B44-FA5F-79F2-B02B-4241FE5F31B5}"/>
              </a:ext>
            </a:extLst>
          </p:cNvPr>
          <p:cNvSpPr txBox="1"/>
          <p:nvPr/>
        </p:nvSpPr>
        <p:spPr>
          <a:xfrm>
            <a:off x="4677145" y="3586795"/>
            <a:ext cx="4173131" cy="8322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sz="4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/>
              </a:rPr>
              <a:t>Australia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7F8C4F8-4728-C3E7-302F-12B72A450573}"/>
              </a:ext>
            </a:extLst>
          </p:cNvPr>
          <p:cNvSpPr txBox="1"/>
          <p:nvPr/>
        </p:nvSpPr>
        <p:spPr>
          <a:xfrm>
            <a:off x="398866" y="5218684"/>
            <a:ext cx="4173131" cy="8322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sz="4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/>
              </a:rPr>
              <a:t>September 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8A96010-9474-92FF-884B-E9239867B291}"/>
              </a:ext>
            </a:extLst>
          </p:cNvPr>
          <p:cNvSpPr txBox="1"/>
          <p:nvPr/>
        </p:nvSpPr>
        <p:spPr>
          <a:xfrm>
            <a:off x="398867" y="1223214"/>
            <a:ext cx="4173131" cy="9907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Bef>
                <a:spcPts val="672"/>
              </a:spcBef>
            </a:pPr>
            <a:r>
              <a:rPr lang="en-US" sz="44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/>
              </a:rPr>
              <a:t>Chris</a:t>
            </a:r>
          </a:p>
        </p:txBody>
      </p:sp>
      <p:pic>
        <p:nvPicPr>
          <p:cNvPr id="36" name="Content Placeholder 3">
            <a:extLst>
              <a:ext uri="{FF2B5EF4-FFF2-40B4-BE49-F238E27FC236}">
                <a16:creationId xmlns:a16="http://schemas.microsoft.com/office/drawing/2014/main" id="{BBE79A4C-74FC-F57E-03C2-EFE11767B1E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7145" y="868235"/>
            <a:ext cx="4092824" cy="201937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92345BE3-3823-C159-CBBE-A374789B6C8F}"/>
              </a:ext>
            </a:extLst>
          </p:cNvPr>
          <p:cNvSpPr txBox="1"/>
          <p:nvPr/>
        </p:nvSpPr>
        <p:spPr>
          <a:xfrm>
            <a:off x="4677145" y="3095559"/>
            <a:ext cx="4572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i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am from</a:t>
            </a:r>
          </a:p>
          <a:p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________________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5D28C401-3B86-8C5A-18B4-9B85F31C7A2C}"/>
                  </a:ext>
                </a:extLst>
              </p14:cNvPr>
              <p14:cNvContentPartPr/>
              <p14:nvPr/>
            </p14:nvContentPartPr>
            <p14:xfrm>
              <a:off x="7774255" y="2009486"/>
              <a:ext cx="824942" cy="957433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5D28C401-3B86-8C5A-18B4-9B85F31C7A2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55179" y="1990409"/>
                <a:ext cx="862734" cy="99522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67545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34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E84F57-FEDF-349D-875B-49537E4FB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4" name="Group 2053">
            <a:extLst>
              <a:ext uri="{FF2B5EF4-FFF2-40B4-BE49-F238E27FC236}">
                <a16:creationId xmlns:a16="http://schemas.microsoft.com/office/drawing/2014/main" id="{11118E0A-E9CD-8036-B8D1-071B62ED2C17}"/>
              </a:ext>
            </a:extLst>
          </p:cNvPr>
          <p:cNvGrpSpPr/>
          <p:nvPr/>
        </p:nvGrpSpPr>
        <p:grpSpPr>
          <a:xfrm>
            <a:off x="154663" y="389196"/>
            <a:ext cx="8815985" cy="6005890"/>
            <a:chOff x="164008" y="426055"/>
            <a:chExt cx="8815985" cy="6005890"/>
          </a:xfrm>
        </p:grpSpPr>
        <p:sp>
          <p:nvSpPr>
            <p:cNvPr id="2055" name="Freeform 2">
              <a:extLst>
                <a:ext uri="{FF2B5EF4-FFF2-40B4-BE49-F238E27FC236}">
                  <a16:creationId xmlns:a16="http://schemas.microsoft.com/office/drawing/2014/main" id="{12BBD0CE-C6FB-EFEB-F222-1BEDE998F7B3}"/>
                </a:ext>
              </a:extLst>
            </p:cNvPr>
            <p:cNvSpPr/>
            <p:nvPr/>
          </p:nvSpPr>
          <p:spPr>
            <a:xfrm>
              <a:off x="164008" y="426055"/>
              <a:ext cx="8815985" cy="6005890"/>
            </a:xfrm>
            <a:custGeom>
              <a:avLst/>
              <a:gdLst/>
              <a:ahLst/>
              <a:cxnLst/>
              <a:rect l="l" t="t" r="r" b="b"/>
              <a:pathLst>
                <a:path w="9298416" h="6334546">
                  <a:moveTo>
                    <a:pt x="0" y="0"/>
                  </a:moveTo>
                  <a:lnTo>
                    <a:pt x="9298416" y="0"/>
                  </a:lnTo>
                  <a:lnTo>
                    <a:pt x="9298416" y="6334546"/>
                  </a:lnTo>
                  <a:lnTo>
                    <a:pt x="0" y="63345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pic>
          <p:nvPicPr>
            <p:cNvPr id="2056" name="Picture 2055">
              <a:extLst>
                <a:ext uri="{FF2B5EF4-FFF2-40B4-BE49-F238E27FC236}">
                  <a16:creationId xmlns:a16="http://schemas.microsoft.com/office/drawing/2014/main" id="{9BB1CF4B-DA15-5669-4215-792C507F3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6511" y="3473315"/>
              <a:ext cx="256835" cy="182880"/>
            </a:xfrm>
            <a:prstGeom prst="rect">
              <a:avLst/>
            </a:prstGeom>
          </p:spPr>
        </p:pic>
      </p:grpSp>
      <p:sp>
        <p:nvSpPr>
          <p:cNvPr id="30" name="Rounded Rectangular Callout 29">
            <a:extLst>
              <a:ext uri="{FF2B5EF4-FFF2-40B4-BE49-F238E27FC236}">
                <a16:creationId xmlns:a16="http://schemas.microsoft.com/office/drawing/2014/main" id="{903BFEEF-F4C4-9047-D7CE-57C0D16602B5}"/>
              </a:ext>
            </a:extLst>
          </p:cNvPr>
          <p:cNvSpPr/>
          <p:nvPr/>
        </p:nvSpPr>
        <p:spPr>
          <a:xfrm>
            <a:off x="622657" y="3646017"/>
            <a:ext cx="1278818" cy="443466"/>
          </a:xfrm>
          <a:prstGeom prst="wedgeRoundRectCallout">
            <a:avLst>
              <a:gd name="adj1" fmla="val -59563"/>
              <a:gd name="adj2" fmla="val -52621"/>
              <a:gd name="adj3" fmla="val 16667"/>
            </a:avLst>
          </a:prstGeom>
          <a:ln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bIns="0" rtlCol="0" anchor="t" anchorCtr="1"/>
          <a:lstStyle/>
          <a:p>
            <a:pPr algn="ctr"/>
            <a:r>
              <a:rPr lang="en-US" i="0" dirty="0">
                <a:latin typeface="Calibri" panose="020F0502020204030204" pitchFamily="34" charset="0"/>
              </a:rPr>
              <a:t>Hawaii</a:t>
            </a:r>
          </a:p>
        </p:txBody>
      </p:sp>
      <p:sp>
        <p:nvSpPr>
          <p:cNvPr id="31" name="Freeform 6">
            <a:extLst>
              <a:ext uri="{FF2B5EF4-FFF2-40B4-BE49-F238E27FC236}">
                <a16:creationId xmlns:a16="http://schemas.microsoft.com/office/drawing/2014/main" id="{9C565382-30AB-AB62-54DC-DCDCA5FCBD7B}"/>
              </a:ext>
            </a:extLst>
          </p:cNvPr>
          <p:cNvSpPr/>
          <p:nvPr/>
        </p:nvSpPr>
        <p:spPr>
          <a:xfrm>
            <a:off x="3241636" y="3211550"/>
            <a:ext cx="1358900" cy="817039"/>
          </a:xfrm>
          <a:custGeom>
            <a:avLst/>
            <a:gdLst/>
            <a:ahLst/>
            <a:cxnLst/>
            <a:rect l="l" t="t" r="r" b="b"/>
            <a:pathLst>
              <a:path w="4128875" h="2482486">
                <a:moveTo>
                  <a:pt x="0" y="0"/>
                </a:moveTo>
                <a:lnTo>
                  <a:pt x="4128875" y="0"/>
                </a:lnTo>
                <a:lnTo>
                  <a:pt x="4128875" y="2482486"/>
                </a:lnTo>
                <a:lnTo>
                  <a:pt x="0" y="248248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Freeform 6">
            <a:extLst>
              <a:ext uri="{FF2B5EF4-FFF2-40B4-BE49-F238E27FC236}">
                <a16:creationId xmlns:a16="http://schemas.microsoft.com/office/drawing/2014/main" id="{D921FCE9-9A30-768E-FEA4-6BCAA8B6696A}"/>
              </a:ext>
            </a:extLst>
          </p:cNvPr>
          <p:cNvSpPr/>
          <p:nvPr/>
        </p:nvSpPr>
        <p:spPr>
          <a:xfrm>
            <a:off x="5167057" y="2710633"/>
            <a:ext cx="1358900" cy="817039"/>
          </a:xfrm>
          <a:custGeom>
            <a:avLst/>
            <a:gdLst/>
            <a:ahLst/>
            <a:cxnLst/>
            <a:rect l="l" t="t" r="r" b="b"/>
            <a:pathLst>
              <a:path w="4128875" h="2482486">
                <a:moveTo>
                  <a:pt x="0" y="0"/>
                </a:moveTo>
                <a:lnTo>
                  <a:pt x="4128875" y="0"/>
                </a:lnTo>
                <a:lnTo>
                  <a:pt x="4128875" y="2482486"/>
                </a:lnTo>
                <a:lnTo>
                  <a:pt x="0" y="248248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 6">
            <a:extLst>
              <a:ext uri="{FF2B5EF4-FFF2-40B4-BE49-F238E27FC236}">
                <a16:creationId xmlns:a16="http://schemas.microsoft.com/office/drawing/2014/main" id="{7A9933D9-F8D4-2568-9FEB-34E7E09C9275}"/>
              </a:ext>
            </a:extLst>
          </p:cNvPr>
          <p:cNvSpPr/>
          <p:nvPr/>
        </p:nvSpPr>
        <p:spPr>
          <a:xfrm>
            <a:off x="1844029" y="3243373"/>
            <a:ext cx="1358900" cy="817039"/>
          </a:xfrm>
          <a:custGeom>
            <a:avLst/>
            <a:gdLst/>
            <a:ahLst/>
            <a:cxnLst/>
            <a:rect l="l" t="t" r="r" b="b"/>
            <a:pathLst>
              <a:path w="4128875" h="2482486">
                <a:moveTo>
                  <a:pt x="0" y="0"/>
                </a:moveTo>
                <a:lnTo>
                  <a:pt x="4128875" y="0"/>
                </a:lnTo>
                <a:lnTo>
                  <a:pt x="4128875" y="2482486"/>
                </a:lnTo>
                <a:lnTo>
                  <a:pt x="0" y="248248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Rounded Rectangular Callout 38">
            <a:extLst>
              <a:ext uri="{FF2B5EF4-FFF2-40B4-BE49-F238E27FC236}">
                <a16:creationId xmlns:a16="http://schemas.microsoft.com/office/drawing/2014/main" id="{1CA3CAD4-242A-0BFB-04BA-68CE245BC8D8}"/>
              </a:ext>
            </a:extLst>
          </p:cNvPr>
          <p:cNvSpPr/>
          <p:nvPr/>
        </p:nvSpPr>
        <p:spPr>
          <a:xfrm>
            <a:off x="5582175" y="4157338"/>
            <a:ext cx="1126560" cy="474820"/>
          </a:xfrm>
          <a:prstGeom prst="wedgeRoundRectCallout">
            <a:avLst>
              <a:gd name="adj1" fmla="val -170991"/>
              <a:gd name="adj2" fmla="val -79920"/>
              <a:gd name="adj3" fmla="val 16667"/>
            </a:avLst>
          </a:prstGeom>
          <a:ln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bIns="0" rtlCol="0" anchor="t" anchorCtr="1"/>
          <a:lstStyle/>
          <a:p>
            <a:pPr algn="ctr"/>
            <a:r>
              <a:rPr lang="en-US" i="0" dirty="0">
                <a:latin typeface="Calibri" panose="020F0502020204030204" pitchFamily="34" charset="0"/>
              </a:rPr>
              <a:t>Ghana</a:t>
            </a:r>
          </a:p>
          <a:p>
            <a:pPr algn="ctr"/>
            <a:endParaRPr lang="en-US" i="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40" name="Rounded Rectangular Callout 39">
            <a:extLst>
              <a:ext uri="{FF2B5EF4-FFF2-40B4-BE49-F238E27FC236}">
                <a16:creationId xmlns:a16="http://schemas.microsoft.com/office/drawing/2014/main" id="{07787354-C3A5-349F-EEBA-318CBEA71665}"/>
              </a:ext>
            </a:extLst>
          </p:cNvPr>
          <p:cNvSpPr/>
          <p:nvPr/>
        </p:nvSpPr>
        <p:spPr>
          <a:xfrm>
            <a:off x="4950375" y="1937826"/>
            <a:ext cx="1027628" cy="528374"/>
          </a:xfrm>
          <a:prstGeom prst="wedgeRoundRectCallout">
            <a:avLst>
              <a:gd name="adj1" fmla="val 62998"/>
              <a:gd name="adj2" fmla="val 242915"/>
              <a:gd name="adj3" fmla="val 16667"/>
            </a:avLst>
          </a:prstGeom>
          <a:ln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bIns="0" rtlCol="0" anchor="t" anchorCtr="1"/>
          <a:lstStyle/>
          <a:p>
            <a:pPr algn="ctr"/>
            <a:r>
              <a:rPr lang="en-US" i="0" dirty="0">
                <a:latin typeface="Calibri" panose="020F0502020204030204" pitchFamily="34" charset="0"/>
              </a:rPr>
              <a:t>India</a:t>
            </a:r>
          </a:p>
        </p:txBody>
      </p:sp>
      <p:pic>
        <p:nvPicPr>
          <p:cNvPr id="55" name="Picture 54" descr="A child and child playing instruments&#10;&#10;AI-generated content may be incorrect.">
            <a:extLst>
              <a:ext uri="{FF2B5EF4-FFF2-40B4-BE49-F238E27FC236}">
                <a16:creationId xmlns:a16="http://schemas.microsoft.com/office/drawing/2014/main" id="{B11C9F95-0498-43DA-499F-B732E8DA51D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61" y="3527672"/>
            <a:ext cx="1293889" cy="1759226"/>
          </a:xfrm>
          <a:prstGeom prst="rect">
            <a:avLst/>
          </a:prstGeom>
        </p:spPr>
      </p:pic>
      <p:sp>
        <p:nvSpPr>
          <p:cNvPr id="59" name="Freeform 5">
            <a:extLst>
              <a:ext uri="{FF2B5EF4-FFF2-40B4-BE49-F238E27FC236}">
                <a16:creationId xmlns:a16="http://schemas.microsoft.com/office/drawing/2014/main" id="{3175A611-A8C6-49AD-A62C-DE1D113DA40F}"/>
              </a:ext>
            </a:extLst>
          </p:cNvPr>
          <p:cNvSpPr/>
          <p:nvPr/>
        </p:nvSpPr>
        <p:spPr>
          <a:xfrm flipH="1">
            <a:off x="6236839" y="545315"/>
            <a:ext cx="2190800" cy="21908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6">
            <a:extLst>
              <a:ext uri="{FF2B5EF4-FFF2-40B4-BE49-F238E27FC236}">
                <a16:creationId xmlns:a16="http://schemas.microsoft.com/office/drawing/2014/main" id="{08E5F5B8-5E54-293F-7EB6-8883BD792A22}"/>
              </a:ext>
            </a:extLst>
          </p:cNvPr>
          <p:cNvSpPr/>
          <p:nvPr/>
        </p:nvSpPr>
        <p:spPr>
          <a:xfrm>
            <a:off x="6459687" y="1836800"/>
            <a:ext cx="1358900" cy="817039"/>
          </a:xfrm>
          <a:custGeom>
            <a:avLst/>
            <a:gdLst/>
            <a:ahLst/>
            <a:cxnLst/>
            <a:rect l="l" t="t" r="r" b="b"/>
            <a:pathLst>
              <a:path w="4128875" h="2482486">
                <a:moveTo>
                  <a:pt x="0" y="0"/>
                </a:moveTo>
                <a:lnTo>
                  <a:pt x="4128875" y="0"/>
                </a:lnTo>
                <a:lnTo>
                  <a:pt x="4128875" y="2482486"/>
                </a:lnTo>
                <a:lnTo>
                  <a:pt x="0" y="248248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ounded Rectangular Callout 40">
            <a:extLst>
              <a:ext uri="{FF2B5EF4-FFF2-40B4-BE49-F238E27FC236}">
                <a16:creationId xmlns:a16="http://schemas.microsoft.com/office/drawing/2014/main" id="{D4F8CC23-931A-4C27-124F-294CE5F41FD8}"/>
              </a:ext>
            </a:extLst>
          </p:cNvPr>
          <p:cNvSpPr/>
          <p:nvPr/>
        </p:nvSpPr>
        <p:spPr>
          <a:xfrm>
            <a:off x="7736995" y="2910842"/>
            <a:ext cx="1024128" cy="474214"/>
          </a:xfrm>
          <a:prstGeom prst="wedgeRoundRectCallout">
            <a:avLst>
              <a:gd name="adj1" fmla="val -81421"/>
              <a:gd name="adj2" fmla="val -106302"/>
              <a:gd name="adj3" fmla="val 16667"/>
            </a:avLst>
          </a:prstGeom>
          <a:ln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bIns="0" rtlCol="0" anchor="t" anchorCtr="1"/>
          <a:lstStyle/>
          <a:p>
            <a:pPr algn="ctr"/>
            <a:r>
              <a:rPr lang="en-US" i="0" dirty="0">
                <a:latin typeface="Calibri" panose="020F0502020204030204" pitchFamily="34" charset="0"/>
              </a:rPr>
              <a:t>Japan</a:t>
            </a:r>
          </a:p>
          <a:p>
            <a:pPr algn="ctr"/>
            <a:endParaRPr lang="en-US" i="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pic>
        <p:nvPicPr>
          <p:cNvPr id="2052" name="Picture 4" descr="Generated image">
            <a:extLst>
              <a:ext uri="{FF2B5EF4-FFF2-40B4-BE49-F238E27FC236}">
                <a16:creationId xmlns:a16="http://schemas.microsoft.com/office/drawing/2014/main" id="{BA8D0F79-638A-EA10-0812-622E9A1586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612417">
            <a:off x="2717836" y="3456134"/>
            <a:ext cx="1521274" cy="178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ounded Rectangular Callout 36">
            <a:extLst>
              <a:ext uri="{FF2B5EF4-FFF2-40B4-BE49-F238E27FC236}">
                <a16:creationId xmlns:a16="http://schemas.microsoft.com/office/drawing/2014/main" id="{6CFD447F-9EEE-2728-2BBC-76280A96B8BD}"/>
              </a:ext>
            </a:extLst>
          </p:cNvPr>
          <p:cNvSpPr/>
          <p:nvPr/>
        </p:nvSpPr>
        <p:spPr>
          <a:xfrm>
            <a:off x="2633123" y="5126045"/>
            <a:ext cx="1358899" cy="469592"/>
          </a:xfrm>
          <a:prstGeom prst="wedgeRoundRectCallout">
            <a:avLst>
              <a:gd name="adj1" fmla="val -36120"/>
              <a:gd name="adj2" fmla="val -289041"/>
              <a:gd name="adj3" fmla="val 16667"/>
            </a:avLst>
          </a:prstGeom>
          <a:ln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bIns="0" rtlCol="0" anchor="t" anchorCtr="1"/>
          <a:lstStyle/>
          <a:p>
            <a:pPr algn="ctr"/>
            <a:r>
              <a:rPr lang="en-US" i="0" dirty="0">
                <a:latin typeface="Calibri" panose="020F0502020204030204" pitchFamily="34" charset="0"/>
              </a:rPr>
              <a:t>Brazil</a:t>
            </a:r>
          </a:p>
          <a:p>
            <a:pPr algn="ctr"/>
            <a:endParaRPr lang="en-US" i="0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pic>
        <p:nvPicPr>
          <p:cNvPr id="2049" name="Picture 2" descr="Solar-Lunar Harmony">
            <a:extLst>
              <a:ext uri="{FF2B5EF4-FFF2-40B4-BE49-F238E27FC236}">
                <a16:creationId xmlns:a16="http://schemas.microsoft.com/office/drawing/2014/main" id="{9170E8CA-035E-E08D-14A0-3FDAB0D34A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225300" y="797698"/>
            <a:ext cx="1620722" cy="151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1" name="Freeform 6">
            <a:extLst>
              <a:ext uri="{FF2B5EF4-FFF2-40B4-BE49-F238E27FC236}">
                <a16:creationId xmlns:a16="http://schemas.microsoft.com/office/drawing/2014/main" id="{70447C38-8E57-EDDC-E09D-2C16118528FB}"/>
              </a:ext>
            </a:extLst>
          </p:cNvPr>
          <p:cNvSpPr/>
          <p:nvPr/>
        </p:nvSpPr>
        <p:spPr>
          <a:xfrm>
            <a:off x="4390381" y="3052921"/>
            <a:ext cx="857255" cy="2073124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53" name="Freeform 8">
            <a:extLst>
              <a:ext uri="{FF2B5EF4-FFF2-40B4-BE49-F238E27FC236}">
                <a16:creationId xmlns:a16="http://schemas.microsoft.com/office/drawing/2014/main" id="{238BC512-341F-C185-0BDC-FE6364FD2069}"/>
              </a:ext>
            </a:extLst>
          </p:cNvPr>
          <p:cNvSpPr/>
          <p:nvPr/>
        </p:nvSpPr>
        <p:spPr>
          <a:xfrm>
            <a:off x="4935075" y="3504385"/>
            <a:ext cx="1163730" cy="673509"/>
          </a:xfrm>
          <a:custGeom>
            <a:avLst/>
            <a:gdLst/>
            <a:ahLst/>
            <a:cxnLst/>
            <a:rect l="l" t="t" r="r" b="b"/>
            <a:pathLst>
              <a:path w="3953734" h="2288223">
                <a:moveTo>
                  <a:pt x="0" y="0"/>
                </a:moveTo>
                <a:lnTo>
                  <a:pt x="3953734" y="0"/>
                </a:lnTo>
                <a:lnTo>
                  <a:pt x="3953734" y="2288223"/>
                </a:lnTo>
                <a:lnTo>
                  <a:pt x="0" y="2288223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6">
            <a:extLst>
              <a:ext uri="{FF2B5EF4-FFF2-40B4-BE49-F238E27FC236}">
                <a16:creationId xmlns:a16="http://schemas.microsoft.com/office/drawing/2014/main" id="{676EF878-E46F-B437-315B-96EA73D7F22C}"/>
              </a:ext>
            </a:extLst>
          </p:cNvPr>
          <p:cNvSpPr/>
          <p:nvPr/>
        </p:nvSpPr>
        <p:spPr>
          <a:xfrm>
            <a:off x="-548813" y="2799394"/>
            <a:ext cx="1358900" cy="817039"/>
          </a:xfrm>
          <a:custGeom>
            <a:avLst/>
            <a:gdLst/>
            <a:ahLst/>
            <a:cxnLst/>
            <a:rect l="l" t="t" r="r" b="b"/>
            <a:pathLst>
              <a:path w="4128875" h="2482486">
                <a:moveTo>
                  <a:pt x="0" y="0"/>
                </a:moveTo>
                <a:lnTo>
                  <a:pt x="4128875" y="0"/>
                </a:lnTo>
                <a:lnTo>
                  <a:pt x="4128875" y="2482486"/>
                </a:lnTo>
                <a:lnTo>
                  <a:pt x="0" y="2482486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360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3" grpId="0" animBg="1"/>
      <p:bldP spid="36" grpId="0" animBg="1"/>
      <p:bldP spid="39" grpId="0" animBg="1"/>
      <p:bldP spid="40" grpId="0" animBg="1"/>
      <p:bldP spid="59" grpId="0" animBg="1"/>
      <p:bldP spid="32" grpId="0" animBg="1"/>
      <p:bldP spid="41" grpId="0" animBg="1"/>
      <p:bldP spid="37" grpId="0" animBg="1"/>
      <p:bldP spid="2051" grpId="0" animBg="1"/>
      <p:bldP spid="2053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C8EDEEA9-1DF9-640C-BEAA-B6A3CF8C58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5666" r="17376"/>
          <a:stretch>
            <a:fillRect/>
          </a:stretch>
        </p:blipFill>
        <p:spPr>
          <a:xfrm>
            <a:off x="1472177" y="1288601"/>
            <a:ext cx="5724287" cy="517095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6BFF202-4A43-9361-F989-562EE0D2793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Around the World</a:t>
            </a:r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D11C35-6546-29D7-CF08-5FCBFE28FCD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801" y="1242881"/>
            <a:ext cx="8243535" cy="5043104"/>
          </a:xfrm>
          <a:prstGeom prst="rect">
            <a:avLst/>
          </a:prstGeom>
        </p:spPr>
      </p:pic>
      <p:sp>
        <p:nvSpPr>
          <p:cNvPr id="17" name="Freeform 6">
            <a:extLst>
              <a:ext uri="{FF2B5EF4-FFF2-40B4-BE49-F238E27FC236}">
                <a16:creationId xmlns:a16="http://schemas.microsoft.com/office/drawing/2014/main" id="{A52EC97B-CC62-08FC-2174-6536DE10EDC4}"/>
              </a:ext>
            </a:extLst>
          </p:cNvPr>
          <p:cNvSpPr/>
          <p:nvPr/>
        </p:nvSpPr>
        <p:spPr>
          <a:xfrm flipH="1">
            <a:off x="3140767" y="4561384"/>
            <a:ext cx="1358900" cy="817039"/>
          </a:xfrm>
          <a:custGeom>
            <a:avLst/>
            <a:gdLst/>
            <a:ahLst/>
            <a:cxnLst/>
            <a:rect l="l" t="t" r="r" b="b"/>
            <a:pathLst>
              <a:path w="4128875" h="2482486">
                <a:moveTo>
                  <a:pt x="0" y="0"/>
                </a:moveTo>
                <a:lnTo>
                  <a:pt x="4128875" y="0"/>
                </a:lnTo>
                <a:lnTo>
                  <a:pt x="4128875" y="2482486"/>
                </a:lnTo>
                <a:lnTo>
                  <a:pt x="0" y="248248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18" name="Rounded Rectangular Callout 6">
            <a:extLst>
              <a:ext uri="{FF2B5EF4-FFF2-40B4-BE49-F238E27FC236}">
                <a16:creationId xmlns:a16="http://schemas.microsoft.com/office/drawing/2014/main" id="{DB490B2D-9E80-8C29-9F3A-E59B19139C6C}"/>
              </a:ext>
            </a:extLst>
          </p:cNvPr>
          <p:cNvSpPr/>
          <p:nvPr/>
        </p:nvSpPr>
        <p:spPr>
          <a:xfrm>
            <a:off x="757128" y="4960711"/>
            <a:ext cx="2125993" cy="848690"/>
          </a:xfrm>
          <a:prstGeom prst="wedgeRoundRectCallout">
            <a:avLst>
              <a:gd name="adj1" fmla="val 72223"/>
              <a:gd name="adj2" fmla="val -26400"/>
              <a:gd name="adj3" fmla="val 16667"/>
            </a:avLst>
          </a:prstGeom>
          <a:ln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bIns="0" rtlCol="0" anchor="t" anchorCtr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Hawaii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0563C5-D468-35FE-16E7-DA3101E9B5B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7465" y="2502749"/>
            <a:ext cx="4113948" cy="3426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F0D49D-B426-AC77-06E3-FBEFEEC25A6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662" y="1242881"/>
            <a:ext cx="8212673" cy="5043104"/>
          </a:xfrm>
          <a:prstGeom prst="rect">
            <a:avLst/>
          </a:prstGeom>
        </p:spPr>
      </p:pic>
      <p:sp>
        <p:nvSpPr>
          <p:cNvPr id="21" name="Rounded Rectangular Callout 14">
            <a:extLst>
              <a:ext uri="{FF2B5EF4-FFF2-40B4-BE49-F238E27FC236}">
                <a16:creationId xmlns:a16="http://schemas.microsoft.com/office/drawing/2014/main" id="{15A5CA8C-1B04-1D9D-2257-8043FC7BDA3E}"/>
              </a:ext>
            </a:extLst>
          </p:cNvPr>
          <p:cNvSpPr/>
          <p:nvPr/>
        </p:nvSpPr>
        <p:spPr>
          <a:xfrm flipH="1">
            <a:off x="1559237" y="2033238"/>
            <a:ext cx="2125992" cy="935619"/>
          </a:xfrm>
          <a:prstGeom prst="wedgeRoundRectCallout">
            <a:avLst>
              <a:gd name="adj1" fmla="val -57772"/>
              <a:gd name="adj2" fmla="val 88406"/>
              <a:gd name="adj3" fmla="val 16667"/>
            </a:avLst>
          </a:prstGeom>
          <a:ln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bIns="0" rtlCol="0" anchor="t" anchorCtr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Ghana</a:t>
            </a:r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D1DBD35B-C5D7-16FF-9B7B-CC210F163139}"/>
              </a:ext>
            </a:extLst>
          </p:cNvPr>
          <p:cNvSpPr/>
          <p:nvPr/>
        </p:nvSpPr>
        <p:spPr>
          <a:xfrm>
            <a:off x="3008124" y="2605873"/>
            <a:ext cx="1358900" cy="817039"/>
          </a:xfrm>
          <a:custGeom>
            <a:avLst/>
            <a:gdLst/>
            <a:ahLst/>
            <a:cxnLst/>
            <a:rect l="l" t="t" r="r" b="b"/>
            <a:pathLst>
              <a:path w="4128875" h="2482486">
                <a:moveTo>
                  <a:pt x="0" y="0"/>
                </a:moveTo>
                <a:lnTo>
                  <a:pt x="4128875" y="0"/>
                </a:lnTo>
                <a:lnTo>
                  <a:pt x="4128875" y="2482486"/>
                </a:lnTo>
                <a:lnTo>
                  <a:pt x="0" y="248248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563793F-2F54-8263-E465-F0808BD3FA6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7904" y="2454325"/>
            <a:ext cx="4099720" cy="34549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B3FA7E-13F1-3C4E-B20F-4304A7BBED5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800" y="1277171"/>
            <a:ext cx="8212672" cy="5043104"/>
          </a:xfrm>
          <a:prstGeom prst="rect">
            <a:avLst/>
          </a:prstGeom>
        </p:spPr>
      </p:pic>
      <p:sp>
        <p:nvSpPr>
          <p:cNvPr id="23" name="Rounded Rectangular Callout 21">
            <a:extLst>
              <a:ext uri="{FF2B5EF4-FFF2-40B4-BE49-F238E27FC236}">
                <a16:creationId xmlns:a16="http://schemas.microsoft.com/office/drawing/2014/main" id="{38B3DB74-75CD-89F1-5371-43DF29FF0F3B}"/>
              </a:ext>
            </a:extLst>
          </p:cNvPr>
          <p:cNvSpPr/>
          <p:nvPr/>
        </p:nvSpPr>
        <p:spPr>
          <a:xfrm>
            <a:off x="825079" y="3461622"/>
            <a:ext cx="1852048" cy="848690"/>
          </a:xfrm>
          <a:prstGeom prst="wedgeRoundRectCallout">
            <a:avLst>
              <a:gd name="adj1" fmla="val 49073"/>
              <a:gd name="adj2" fmla="val -88530"/>
              <a:gd name="adj3" fmla="val 16667"/>
            </a:avLst>
          </a:prstGeom>
          <a:ln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bIns="0" rtlCol="0" anchor="t" anchorCtr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India</a:t>
            </a:r>
          </a:p>
        </p:txBody>
      </p:sp>
      <p:sp>
        <p:nvSpPr>
          <p:cNvPr id="25" name="Freeform 6">
            <a:extLst>
              <a:ext uri="{FF2B5EF4-FFF2-40B4-BE49-F238E27FC236}">
                <a16:creationId xmlns:a16="http://schemas.microsoft.com/office/drawing/2014/main" id="{05DC3893-A3DF-1D75-8806-8291299DC2F3}"/>
              </a:ext>
            </a:extLst>
          </p:cNvPr>
          <p:cNvSpPr/>
          <p:nvPr/>
        </p:nvSpPr>
        <p:spPr>
          <a:xfrm>
            <a:off x="1692005" y="2415032"/>
            <a:ext cx="1358900" cy="817039"/>
          </a:xfrm>
          <a:custGeom>
            <a:avLst/>
            <a:gdLst/>
            <a:ahLst/>
            <a:cxnLst/>
            <a:rect l="l" t="t" r="r" b="b"/>
            <a:pathLst>
              <a:path w="4128875" h="2482486">
                <a:moveTo>
                  <a:pt x="0" y="0"/>
                </a:moveTo>
                <a:lnTo>
                  <a:pt x="4128875" y="0"/>
                </a:lnTo>
                <a:lnTo>
                  <a:pt x="4128875" y="2482486"/>
                </a:lnTo>
                <a:lnTo>
                  <a:pt x="0" y="248248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5FCD78-9DDC-BC75-2E48-577BF3C5CEF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31792">
            <a:off x="4510017" y="3039634"/>
            <a:ext cx="3458794" cy="26707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EEFB58-D5CC-2CBF-E825-2A4A75B1060D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800" y="1260636"/>
            <a:ext cx="8212672" cy="5059639"/>
          </a:xfrm>
          <a:prstGeom prst="rect">
            <a:avLst/>
          </a:prstGeom>
        </p:spPr>
      </p:pic>
      <p:sp>
        <p:nvSpPr>
          <p:cNvPr id="27" name="Freeform 6">
            <a:extLst>
              <a:ext uri="{FF2B5EF4-FFF2-40B4-BE49-F238E27FC236}">
                <a16:creationId xmlns:a16="http://schemas.microsoft.com/office/drawing/2014/main" id="{EFC445C6-A845-4842-8598-7A9614078D9D}"/>
              </a:ext>
            </a:extLst>
          </p:cNvPr>
          <p:cNvSpPr/>
          <p:nvPr/>
        </p:nvSpPr>
        <p:spPr>
          <a:xfrm flipH="1">
            <a:off x="3139802" y="3068928"/>
            <a:ext cx="1358900" cy="817039"/>
          </a:xfrm>
          <a:custGeom>
            <a:avLst/>
            <a:gdLst/>
            <a:ahLst/>
            <a:cxnLst/>
            <a:rect l="l" t="t" r="r" b="b"/>
            <a:pathLst>
              <a:path w="4128875" h="2482486">
                <a:moveTo>
                  <a:pt x="0" y="0"/>
                </a:moveTo>
                <a:lnTo>
                  <a:pt x="4128875" y="0"/>
                </a:lnTo>
                <a:lnTo>
                  <a:pt x="4128875" y="2482486"/>
                </a:lnTo>
                <a:lnTo>
                  <a:pt x="0" y="248248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28" name="Rounded Rectangular Callout 24">
            <a:extLst>
              <a:ext uri="{FF2B5EF4-FFF2-40B4-BE49-F238E27FC236}">
                <a16:creationId xmlns:a16="http://schemas.microsoft.com/office/drawing/2014/main" id="{04128151-F699-32EE-550C-F91C84AA03B3}"/>
              </a:ext>
            </a:extLst>
          </p:cNvPr>
          <p:cNvSpPr/>
          <p:nvPr/>
        </p:nvSpPr>
        <p:spPr>
          <a:xfrm>
            <a:off x="1171798" y="2362842"/>
            <a:ext cx="1778633" cy="893011"/>
          </a:xfrm>
          <a:prstGeom prst="wedgeRoundRectCallout">
            <a:avLst>
              <a:gd name="adj1" fmla="val 77915"/>
              <a:gd name="adj2" fmla="val 117842"/>
              <a:gd name="adj3" fmla="val 16667"/>
            </a:avLst>
          </a:prstGeom>
          <a:ln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bIns="0" rtlCol="0" anchor="t" anchorCtr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Japan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2D1644-5A4E-6D8A-FFE6-A1059A538BA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41642">
            <a:off x="4434953" y="2908962"/>
            <a:ext cx="3385811" cy="261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98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7" grpId="0" animBg="1"/>
      <p:bldP spid="18" grpId="0" animBg="1"/>
      <p:bldP spid="21" grpId="0" animBg="1"/>
      <p:bldP spid="22" grpId="0" animBg="1"/>
      <p:bldP spid="23" grpId="0" animBg="1"/>
      <p:bldP spid="25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27">
            <a:extLst>
              <a:ext uri="{FF2B5EF4-FFF2-40B4-BE49-F238E27FC236}">
                <a16:creationId xmlns:a16="http://schemas.microsoft.com/office/drawing/2014/main" id="{FE782C74-7550-4272-BB59-D928525090D5}"/>
              </a:ext>
            </a:extLst>
          </p:cNvPr>
          <p:cNvSpPr/>
          <p:nvPr/>
        </p:nvSpPr>
        <p:spPr>
          <a:xfrm>
            <a:off x="116694" y="85725"/>
            <a:ext cx="8910613" cy="6686550"/>
          </a:xfrm>
          <a:prstGeom prst="roundRect">
            <a:avLst>
              <a:gd name="adj" fmla="val 2749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F8BBE9F-BD37-778E-6613-28639F3A12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085" y="117802"/>
            <a:ext cx="2931092" cy="6858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B2AE1F5-4C79-D16F-EEAB-67CB8AD8C7EF}"/>
              </a:ext>
            </a:extLst>
          </p:cNvPr>
          <p:cNvSpPr txBox="1"/>
          <p:nvPr/>
        </p:nvSpPr>
        <p:spPr>
          <a:xfrm>
            <a:off x="4577071" y="264101"/>
            <a:ext cx="3709679" cy="346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5725" tIns="42863" rIns="85725" bIns="42863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88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The Dreaming</a:t>
            </a:r>
            <a:endParaRPr kumimoji="0" lang="en-GB" sz="168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9" name="Rectangle: Rounded Corners 27">
            <a:extLst>
              <a:ext uri="{FF2B5EF4-FFF2-40B4-BE49-F238E27FC236}">
                <a16:creationId xmlns:a16="http://schemas.microsoft.com/office/drawing/2014/main" id="{44109D87-E2F6-7623-142F-B5C697DE4CB6}"/>
              </a:ext>
            </a:extLst>
          </p:cNvPr>
          <p:cNvSpPr/>
          <p:nvPr/>
        </p:nvSpPr>
        <p:spPr>
          <a:xfrm>
            <a:off x="3158069" y="246760"/>
            <a:ext cx="5748972" cy="49442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Graphic 20" descr="Magnifying glass with solid fill">
            <a:extLst>
              <a:ext uri="{FF2B5EF4-FFF2-40B4-BE49-F238E27FC236}">
                <a16:creationId xmlns:a16="http://schemas.microsoft.com/office/drawing/2014/main" id="{429D3742-F48D-2BA6-40C8-79DF7736EB3F}"/>
              </a:ext>
            </a:extLst>
          </p:cNvPr>
          <p:cNvPicPr>
            <a:picLocks noChangeAspect="1"/>
          </p:cNvPicPr>
          <p:nvPr/>
        </p:nvPicPr>
        <p:blipFill>
          <a:blip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58873" y="296825"/>
            <a:ext cx="364588" cy="39429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EBA9620-2EFF-5086-73BD-E4D7E80C0D40}"/>
              </a:ext>
            </a:extLst>
          </p:cNvPr>
          <p:cNvSpPr txBox="1"/>
          <p:nvPr/>
        </p:nvSpPr>
        <p:spPr>
          <a:xfrm>
            <a:off x="3214687" y="306423"/>
            <a:ext cx="2927048" cy="380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57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1875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Music from Japan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49C0F73-7218-FD6E-8670-43684818C7C8}"/>
              </a:ext>
            </a:extLst>
          </p:cNvPr>
          <p:cNvGrpSpPr/>
          <p:nvPr/>
        </p:nvGrpSpPr>
        <p:grpSpPr>
          <a:xfrm>
            <a:off x="4628779" y="779454"/>
            <a:ext cx="794785" cy="294376"/>
            <a:chOff x="2792339" y="1817924"/>
            <a:chExt cx="847773" cy="314000"/>
          </a:xfrm>
        </p:grpSpPr>
        <p:pic>
          <p:nvPicPr>
            <p:cNvPr id="29" name="Graphic 28" descr="Image with solid fill">
              <a:extLst>
                <a:ext uri="{FF2B5EF4-FFF2-40B4-BE49-F238E27FC236}">
                  <a16:creationId xmlns:a16="http://schemas.microsoft.com/office/drawing/2014/main" id="{E9E1CAC1-DDAF-147F-3DDC-FC55872A5F42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792339" y="1879206"/>
              <a:ext cx="187400" cy="18740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C71AE0D-FACA-86C2-E013-05291BFA43C6}"/>
                </a:ext>
              </a:extLst>
            </p:cNvPr>
            <p:cNvSpPr txBox="1"/>
            <p:nvPr/>
          </p:nvSpPr>
          <p:spPr>
            <a:xfrm>
              <a:off x="2926879" y="1817924"/>
              <a:ext cx="713233" cy="314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313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Images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746D00A-4B25-D602-C5AE-2D4843A7DDC4}"/>
              </a:ext>
            </a:extLst>
          </p:cNvPr>
          <p:cNvGrpSpPr/>
          <p:nvPr/>
        </p:nvGrpSpPr>
        <p:grpSpPr>
          <a:xfrm>
            <a:off x="5867568" y="766490"/>
            <a:ext cx="699012" cy="294376"/>
            <a:chOff x="4850660" y="1827241"/>
            <a:chExt cx="745612" cy="314000"/>
          </a:xfrm>
        </p:grpSpPr>
        <p:pic>
          <p:nvPicPr>
            <p:cNvPr id="35" name="Graphic 34" descr="Newspaper with solid fill">
              <a:extLst>
                <a:ext uri="{FF2B5EF4-FFF2-40B4-BE49-F238E27FC236}">
                  <a16:creationId xmlns:a16="http://schemas.microsoft.com/office/drawing/2014/main" id="{F87BE0BC-4BA5-F42F-8350-DF5393426163}"/>
                </a:ext>
              </a:extLst>
            </p:cNvPr>
            <p:cNvPicPr>
              <a:picLocks noChangeAspect="1"/>
            </p:cNvPicPr>
            <p:nvPr/>
          </p:nvPicPr>
          <p:blipFill>
            <a:blip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850660" y="1896093"/>
              <a:ext cx="191589" cy="191589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854FB62-2C48-9162-AA08-FDC4172AC00E}"/>
                </a:ext>
              </a:extLst>
            </p:cNvPr>
            <p:cNvSpPr txBox="1"/>
            <p:nvPr/>
          </p:nvSpPr>
          <p:spPr>
            <a:xfrm>
              <a:off x="4949629" y="1827241"/>
              <a:ext cx="646643" cy="314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313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News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89BAF92-1A11-651D-6A20-A88A6E3CE0AE}"/>
              </a:ext>
            </a:extLst>
          </p:cNvPr>
          <p:cNvGrpSpPr/>
          <p:nvPr/>
        </p:nvGrpSpPr>
        <p:grpSpPr>
          <a:xfrm>
            <a:off x="6988462" y="757954"/>
            <a:ext cx="863979" cy="294376"/>
            <a:chOff x="5897496" y="1827241"/>
            <a:chExt cx="921579" cy="314000"/>
          </a:xfrm>
        </p:grpSpPr>
        <p:pic>
          <p:nvPicPr>
            <p:cNvPr id="38" name="Graphic 37" descr="Video camera with solid fill">
              <a:extLst>
                <a:ext uri="{FF2B5EF4-FFF2-40B4-BE49-F238E27FC236}">
                  <a16:creationId xmlns:a16="http://schemas.microsoft.com/office/drawing/2014/main" id="{E13AF25A-52C7-962B-FB94-4F547E483CE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5897496" y="1866521"/>
              <a:ext cx="218698" cy="218698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FC91E7A-725F-C2DF-E63B-C2BCC283D631}"/>
                </a:ext>
              </a:extLst>
            </p:cNvPr>
            <p:cNvSpPr txBox="1"/>
            <p:nvPr/>
          </p:nvSpPr>
          <p:spPr>
            <a:xfrm>
              <a:off x="5949125" y="1827241"/>
              <a:ext cx="869950" cy="314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313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Videos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292979C-E7C5-B384-7AB2-8A753336624A}"/>
              </a:ext>
            </a:extLst>
          </p:cNvPr>
          <p:cNvGrpSpPr/>
          <p:nvPr/>
        </p:nvGrpSpPr>
        <p:grpSpPr>
          <a:xfrm>
            <a:off x="8089228" y="768169"/>
            <a:ext cx="906220" cy="294376"/>
            <a:chOff x="7125220" y="1849429"/>
            <a:chExt cx="966635" cy="314000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1C1B028-CCFF-04E5-E825-91C416047A34}"/>
                </a:ext>
              </a:extLst>
            </p:cNvPr>
            <p:cNvSpPr txBox="1"/>
            <p:nvPr/>
          </p:nvSpPr>
          <p:spPr>
            <a:xfrm>
              <a:off x="7125220" y="1849429"/>
              <a:ext cx="966635" cy="314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313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More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72C24D5A-8BA8-F69B-6BA0-D984CD399A36}"/>
                </a:ext>
              </a:extLst>
            </p:cNvPr>
            <p:cNvGrpSpPr/>
            <p:nvPr/>
          </p:nvGrpSpPr>
          <p:grpSpPr>
            <a:xfrm flipH="1">
              <a:off x="7265183" y="1932722"/>
              <a:ext cx="36576" cy="150927"/>
              <a:chOff x="4834596" y="2369679"/>
              <a:chExt cx="36576" cy="177143"/>
            </a:xfrm>
            <a:solidFill>
              <a:schemeClr val="tx1"/>
            </a:solidFill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427C8109-5E44-DAEA-1FBB-70E2684AB662}"/>
                  </a:ext>
                </a:extLst>
              </p:cNvPr>
              <p:cNvSpPr/>
              <p:nvPr/>
            </p:nvSpPr>
            <p:spPr>
              <a:xfrm>
                <a:off x="4834596" y="2369679"/>
                <a:ext cx="36576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572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688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FE013951-1425-AC7D-741F-FA968867FCF6}"/>
                  </a:ext>
                </a:extLst>
              </p:cNvPr>
              <p:cNvSpPr/>
              <p:nvPr/>
            </p:nvSpPr>
            <p:spPr>
              <a:xfrm>
                <a:off x="4834596" y="2433575"/>
                <a:ext cx="36576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572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688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19250C95-48B8-00FC-C97F-C306F0CFF82E}"/>
                  </a:ext>
                </a:extLst>
              </p:cNvPr>
              <p:cNvSpPr/>
              <p:nvPr/>
            </p:nvSpPr>
            <p:spPr>
              <a:xfrm>
                <a:off x="4834596" y="2501103"/>
                <a:ext cx="36576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572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688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D67B2B0-5B52-ED95-0EE7-159C6F80ED69}"/>
              </a:ext>
            </a:extLst>
          </p:cNvPr>
          <p:cNvGrpSpPr/>
          <p:nvPr/>
        </p:nvGrpSpPr>
        <p:grpSpPr>
          <a:xfrm>
            <a:off x="3490596" y="782534"/>
            <a:ext cx="4181796" cy="311716"/>
            <a:chOff x="4686329" y="1039103"/>
            <a:chExt cx="4460580" cy="33249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6FAB291-6F16-3EEC-43AC-963EADE58BBE}"/>
                </a:ext>
              </a:extLst>
            </p:cNvPr>
            <p:cNvGrpSpPr/>
            <p:nvPr/>
          </p:nvGrpSpPr>
          <p:grpSpPr>
            <a:xfrm>
              <a:off x="4686329" y="1039103"/>
              <a:ext cx="537844" cy="314000"/>
              <a:chOff x="2143132" y="1817924"/>
              <a:chExt cx="537844" cy="314000"/>
            </a:xfrm>
          </p:grpSpPr>
          <p:pic>
            <p:nvPicPr>
              <p:cNvPr id="26" name="Graphic 25" descr="Magnifying glass with solid fill">
                <a:extLst>
                  <a:ext uri="{FF2B5EF4-FFF2-40B4-BE49-F238E27FC236}">
                    <a16:creationId xmlns:a16="http://schemas.microsoft.com/office/drawing/2014/main" id="{CCC3925D-81C1-ED67-78F9-D28FF0D406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2143132" y="1879206"/>
                <a:ext cx="187400" cy="187400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D06DCB5-076E-D92F-2BFC-3F900E8117EA}"/>
                  </a:ext>
                </a:extLst>
              </p:cNvPr>
              <p:cNvSpPr txBox="1"/>
              <p:nvPr/>
            </p:nvSpPr>
            <p:spPr>
              <a:xfrm>
                <a:off x="2296667" y="1817924"/>
                <a:ext cx="384309" cy="314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8572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SG" sz="1313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>
                        <a:lumMod val="65000"/>
                        <a:lumOff val="35000"/>
                      </a:prstClr>
                    </a:solidFill>
                    <a:effectLst/>
                    <a:uLnTx/>
                    <a:uFillTx/>
                    <a:latin typeface="Calibri"/>
                    <a:ea typeface="+mn-ea"/>
                    <a:cs typeface="Arial" charset="0"/>
                  </a:rPr>
                  <a:t>All</a:t>
                </a:r>
              </a:p>
            </p:txBody>
          </p:sp>
        </p:grpSp>
        <p:sp>
          <p:nvSpPr>
            <p:cNvPr id="46" name="Rectangle: Rounded Corners 14">
              <a:extLst>
                <a:ext uri="{FF2B5EF4-FFF2-40B4-BE49-F238E27FC236}">
                  <a16:creationId xmlns:a16="http://schemas.microsoft.com/office/drawing/2014/main" id="{D6B079C1-2FCA-C710-FC4C-711CE832EB23}"/>
                </a:ext>
              </a:extLst>
            </p:cNvPr>
            <p:cNvSpPr/>
            <p:nvPr/>
          </p:nvSpPr>
          <p:spPr>
            <a:xfrm>
              <a:off x="8506829" y="1325881"/>
              <a:ext cx="640080" cy="45719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68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6711C878-6C19-72D5-6406-C2CA9D7C6C71}"/>
              </a:ext>
            </a:extLst>
          </p:cNvPr>
          <p:cNvCxnSpPr/>
          <p:nvPr/>
        </p:nvCxnSpPr>
        <p:spPr>
          <a:xfrm>
            <a:off x="116694" y="1214438"/>
            <a:ext cx="8910613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885C6CA-D6FD-79E2-FFBA-4BA38D4A46D8}"/>
              </a:ext>
            </a:extLst>
          </p:cNvPr>
          <p:cNvGrpSpPr/>
          <p:nvPr/>
        </p:nvGrpSpPr>
        <p:grpSpPr>
          <a:xfrm>
            <a:off x="623807" y="1285875"/>
            <a:ext cx="7896387" cy="5216951"/>
            <a:chOff x="616211" y="1424493"/>
            <a:chExt cx="8422813" cy="5564748"/>
          </a:xfrm>
        </p:grpSpPr>
        <p:sp>
          <p:nvSpPr>
            <p:cNvPr id="2" name="Rectangle: Rounded Corners 86">
              <a:extLst>
                <a:ext uri="{FF2B5EF4-FFF2-40B4-BE49-F238E27FC236}">
                  <a16:creationId xmlns:a16="http://schemas.microsoft.com/office/drawing/2014/main" id="{6D221E72-70EF-532C-88A1-27AD189E0DFC}"/>
                </a:ext>
              </a:extLst>
            </p:cNvPr>
            <p:cNvSpPr/>
            <p:nvPr/>
          </p:nvSpPr>
          <p:spPr>
            <a:xfrm>
              <a:off x="616211" y="1424493"/>
              <a:ext cx="8422813" cy="5564748"/>
            </a:xfrm>
            <a:prstGeom prst="roundRect">
              <a:avLst>
                <a:gd name="adj" fmla="val 10617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68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46472F9-307A-AC68-58C7-C15ABFA12DC9}"/>
                </a:ext>
              </a:extLst>
            </p:cNvPr>
            <p:cNvSpPr txBox="1"/>
            <p:nvPr/>
          </p:nvSpPr>
          <p:spPr>
            <a:xfrm>
              <a:off x="997212" y="6313015"/>
              <a:ext cx="4773207" cy="406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875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Music from Japan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BE268AF-EDC6-1225-001D-CBD2FBF0DF3C}"/>
                </a:ext>
              </a:extLst>
            </p:cNvPr>
            <p:cNvSpPr txBox="1"/>
            <p:nvPr/>
          </p:nvSpPr>
          <p:spPr>
            <a:xfrm>
              <a:off x="997212" y="6658092"/>
              <a:ext cx="3915521" cy="283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125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Videos may be subject to copyright</a:t>
              </a:r>
            </a:p>
          </p:txBody>
        </p:sp>
        <p:sp>
          <p:nvSpPr>
            <p:cNvPr id="14" name="Rectangle: Rounded Corners 7">
              <a:extLst>
                <a:ext uri="{FF2B5EF4-FFF2-40B4-BE49-F238E27FC236}">
                  <a16:creationId xmlns:a16="http://schemas.microsoft.com/office/drawing/2014/main" id="{FA243C8C-B398-E98A-D764-ECEA00FD1BF8}"/>
                </a:ext>
              </a:extLst>
            </p:cNvPr>
            <p:cNvSpPr/>
            <p:nvPr/>
          </p:nvSpPr>
          <p:spPr>
            <a:xfrm>
              <a:off x="7960201" y="6350504"/>
              <a:ext cx="850336" cy="382363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313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Play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8CFB824-6978-DF8A-A9FB-E2B94CE69532}"/>
                </a:ext>
              </a:extLst>
            </p:cNvPr>
            <p:cNvSpPr txBox="1"/>
            <p:nvPr/>
          </p:nvSpPr>
          <p:spPr>
            <a:xfrm>
              <a:off x="938602" y="1775918"/>
              <a:ext cx="3915521" cy="2831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125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Japanese Instruments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EED2295-3CB7-CCC6-EF0D-86E4C5C9D114}"/>
                </a:ext>
              </a:extLst>
            </p:cNvPr>
            <p:cNvGrpSpPr/>
            <p:nvPr/>
          </p:nvGrpSpPr>
          <p:grpSpPr>
            <a:xfrm flipH="1">
              <a:off x="8445686" y="1782969"/>
              <a:ext cx="45719" cy="150927"/>
              <a:chOff x="4825453" y="2369679"/>
              <a:chExt cx="45719" cy="177143"/>
            </a:xfrm>
            <a:solidFill>
              <a:schemeClr val="tx1"/>
            </a:solidFill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DEE4880A-D8D3-1A71-1C28-3E20ED144927}"/>
                  </a:ext>
                </a:extLst>
              </p:cNvPr>
              <p:cNvSpPr/>
              <p:nvPr/>
            </p:nvSpPr>
            <p:spPr>
              <a:xfrm>
                <a:off x="4825453" y="2369679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572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688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F2524542-23A4-B43D-F6A8-FA4AA72E2927}"/>
                  </a:ext>
                </a:extLst>
              </p:cNvPr>
              <p:cNvSpPr/>
              <p:nvPr/>
            </p:nvSpPr>
            <p:spPr>
              <a:xfrm>
                <a:off x="4825453" y="2433575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572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688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34B98204-E4C7-239C-A468-858EF15DB67B}"/>
                  </a:ext>
                </a:extLst>
              </p:cNvPr>
              <p:cNvSpPr/>
              <p:nvPr/>
            </p:nvSpPr>
            <p:spPr>
              <a:xfrm>
                <a:off x="4825453" y="2501103"/>
                <a:ext cx="45719" cy="4571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85725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SG" sz="1688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8" name="Flowchart: Summing Junction 66">
              <a:extLst>
                <a:ext uri="{FF2B5EF4-FFF2-40B4-BE49-F238E27FC236}">
                  <a16:creationId xmlns:a16="http://schemas.microsoft.com/office/drawing/2014/main" id="{B0E3BCB6-7796-D94A-DDA5-5A17AF60908A}"/>
                </a:ext>
              </a:extLst>
            </p:cNvPr>
            <p:cNvSpPr/>
            <p:nvPr/>
          </p:nvSpPr>
          <p:spPr>
            <a:xfrm>
              <a:off x="8647685" y="1753856"/>
              <a:ext cx="206137" cy="209152"/>
            </a:xfrm>
            <a:prstGeom prst="flowChartSummingJunction">
              <a:avLst/>
            </a:prstGeom>
            <a:noFill/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68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Rectangle: Rounded Corners 32">
              <a:extLst>
                <a:ext uri="{FF2B5EF4-FFF2-40B4-BE49-F238E27FC236}">
                  <a16:creationId xmlns:a16="http://schemas.microsoft.com/office/drawing/2014/main" id="{0BCE673A-4AB5-F95B-A8C3-F20DE3E5FD28}"/>
                </a:ext>
              </a:extLst>
            </p:cNvPr>
            <p:cNvSpPr/>
            <p:nvPr/>
          </p:nvSpPr>
          <p:spPr>
            <a:xfrm>
              <a:off x="804558" y="2106240"/>
              <a:ext cx="8000490" cy="4126390"/>
            </a:xfrm>
            <a:prstGeom prst="roundRect">
              <a:avLst>
                <a:gd name="adj" fmla="val 654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8572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1688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Insert Video Here</a:t>
              </a:r>
            </a:p>
          </p:txBody>
        </p:sp>
      </p:grpSp>
      <p:pic>
        <p:nvPicPr>
          <p:cNvPr id="5" name="Online Media 2" descr="Sakura sakura koto &amp; shinobue">
            <a:hlinkClick r:id="" action="ppaction://media"/>
            <a:extLst>
              <a:ext uri="{FF2B5EF4-FFF2-40B4-BE49-F238E27FC236}">
                <a16:creationId xmlns:a16="http://schemas.microsoft.com/office/drawing/2014/main" id="{99F36A9E-016F-A0D4-74BD-C526EDE124E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0"/>
          <a:stretch>
            <a:fillRect/>
          </a:stretch>
        </p:blipFill>
        <p:spPr>
          <a:xfrm>
            <a:off x="926049" y="1980667"/>
            <a:ext cx="7227265" cy="3757181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74162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GGSA_CURRICULUM_PPT_THEME" val="EpVW4cZN"/>
  <p:tag name="ARTICULATE_PROJECT_OPEN" val="0"/>
  <p:tag name="ARTICULATE_SLIDE_COUNT" val="13"/>
  <p:tag name="ARTICULATE_DESIGN_ID_1_GGSA_CURRICULUM_PPT_THEME" val="kigVYo3f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GGSA_Curriculum_PPT_Theme">
  <a:themeElements>
    <a:clrScheme name="GGSA">
      <a:dk1>
        <a:srgbClr val="181818"/>
      </a:dk1>
      <a:lt1>
        <a:sysClr val="window" lastClr="FFFFFF"/>
      </a:lt1>
      <a:dk2>
        <a:srgbClr val="1F1F1F"/>
      </a:dk2>
      <a:lt2>
        <a:srgbClr val="181818"/>
      </a:lt2>
      <a:accent1>
        <a:srgbClr val="177F99"/>
      </a:accent1>
      <a:accent2>
        <a:srgbClr val="A3A3A3"/>
      </a:accent2>
      <a:accent3>
        <a:srgbClr val="FAA234"/>
      </a:accent3>
      <a:accent4>
        <a:srgbClr val="FBB561"/>
      </a:accent4>
      <a:accent5>
        <a:srgbClr val="FDBC14"/>
      </a:accent5>
      <a:accent6>
        <a:srgbClr val="FED05E"/>
      </a:accent6>
      <a:hlink>
        <a:srgbClr val="0000FF"/>
      </a:hlink>
      <a:folHlink>
        <a:srgbClr val="800080"/>
      </a:folHlink>
    </a:clrScheme>
    <a:fontScheme name="GGSA lower years">
      <a:majorFont>
        <a:latin typeface="QLD Beginner GT Yr 1-3"/>
        <a:ea typeface=""/>
        <a:cs typeface=""/>
      </a:majorFont>
      <a:minorFont>
        <a:latin typeface="QLD Beginner GT Yr 1-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FL Y2 Lesson Template PPT V2 20230927" id="{081621FB-E4E0-7D43-9E9C-022B708B3508}" vid="{1FE104BC-7D09-064E-A46D-6DD2FDDB7EC5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>
  <documentManagement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_Flow_SignoffStatus xmlns="d63ea73a-d7e6-4e3a-bf41-d78273581467">Signed Off</_Flow_SignoffStatus>
    <_Revision xmlns="http://schemas.microsoft.com/sharepoint/v3/fields" xsi:nil="true"/>
    <Review_x0020_History xmlns="d63ea73a-d7e6-4e3a-bf41-d78273581467" xsi:nil="true"/>
    <MediaLengthInSeconds xmlns="d63ea73a-d7e6-4e3a-bf41-d78273581467" xsi:nil="true"/>
    <SharedWithUsers xmlns="f315eb64-a02b-4bd5-a84c-38ab918c4ccd">
      <UserInfo>
        <DisplayName>Mary Hearn</DisplayName>
        <AccountId>2586</AccountId>
        <AccountType/>
      </UserInfo>
      <UserInfo>
        <DisplayName>Sarah Derby</DisplayName>
        <AccountId>2107</AccountId>
        <AccountType/>
      </UserInfo>
      <UserInfo>
        <DisplayName>Gabrielle Edwards</DisplayName>
        <AccountId>2633</AccountId>
        <AccountType/>
      </UserInfo>
      <UserInfo>
        <DisplayName>Amanda Bowker</DisplayName>
        <AccountId>3433</AccountId>
        <AccountType/>
      </UserInfo>
    </SharedWithUsers>
    <_dlc_DocId xmlns="f315eb64-a02b-4bd5-a84c-38ab918c4ccd">3KN27SNVY5CS-90160594-426912</_dlc_DocId>
    <_dlc_DocIdUrl xmlns="f315eb64-a02b-4bd5-a84c-38ab918c4ccd">
      <Url>https://ggsaus.sharepoint.com/sites/Curriculum/_layouts/15/DocIdRedir.aspx?ID=3KN27SNVY5CS-90160594-426912</Url>
      <Description>3KN27SNVY5CS-90160594-426912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2461598377cc1d69122c1f23337d5e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6701f24062e837f14f86cc189893d0b6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CCA1584-9CA9-46D4-BE44-1AD376E0FB8E}">
  <ds:schemaRefs>
    <ds:schemaRef ds:uri="http://www.w3.org/XML/1998/namespace"/>
    <ds:schemaRef ds:uri="http://schemas.microsoft.com/sharepoint/v3/fields"/>
    <ds:schemaRef ds:uri="http://schemas.microsoft.com/office/2006/metadata/properties"/>
    <ds:schemaRef ds:uri="f315eb64-a02b-4bd5-a84c-38ab918c4ccd"/>
    <ds:schemaRef ds:uri="http://purl.org/dc/dcmitype/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d63ea73a-d7e6-4e3a-bf41-d78273581467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EA2F364D-187A-4105-9600-43E4A55BEC4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3ea73a-d7e6-4e3a-bf41-d78273581467"/>
    <ds:schemaRef ds:uri="f315eb64-a02b-4bd5-a84c-38ab918c4ccd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E051A43-B651-4A42-83DF-F8B30BEF4CBD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GGSA_Curriculum_PPT_Theme</Template>
  <TotalTime>780</TotalTime>
  <Words>551</Words>
  <Application>Microsoft Office PowerPoint</Application>
  <PresentationFormat>On-screen Show (4:3)</PresentationFormat>
  <Paragraphs>157</Paragraphs>
  <Slides>32</Slides>
  <Notes>29</Notes>
  <HiddenSlides>0</HiddenSlides>
  <MMClips>32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Calibr</vt:lpstr>
      <vt:lpstr>Aptos</vt:lpstr>
      <vt:lpstr>Arial</vt:lpstr>
      <vt:lpstr>Calibri</vt:lpstr>
      <vt:lpstr>Dreaming Outloud Pro</vt:lpstr>
      <vt:lpstr>Aptos Display</vt:lpstr>
      <vt:lpstr>GGSA_Curriculum_PPT_Theme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Parenting</dc:subject>
  <dc:creator>Emma Burns</dc:creator>
  <cp:keywords>Parenting</cp:keywords>
  <cp:lastModifiedBy>Tara Tyrrell</cp:lastModifiedBy>
  <cp:revision>3</cp:revision>
  <cp:lastPrinted>2017-11-01T05:39:03Z</cp:lastPrinted>
  <dcterms:created xsi:type="dcterms:W3CDTF">2023-10-25T11:23:23Z</dcterms:created>
  <dcterms:modified xsi:type="dcterms:W3CDTF">2026-07-01T02:35:46Z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dcProductDevelopment">
    <vt:bool>false</vt:bool>
  </property>
  <property fmtid="{D5CDD505-2E9C-101B-9397-08002B2CF9AE}" pid="5" name="dcInternalEvaluationLibrary">
    <vt:bool>false</vt:bool>
  </property>
  <property fmtid="{D5CDD505-2E9C-101B-9397-08002B2CF9AE}" pid="6" name="dcMarketingServices">
    <vt:bool>false</vt:bool>
  </property>
  <property fmtid="{D5CDD505-2E9C-101B-9397-08002B2CF9AE}" pid="7" name="dcIntranet">
    <vt:bool>false</vt:bool>
  </property>
  <property fmtid="{D5CDD505-2E9C-101B-9397-08002B2CF9AE}" pid="8" name="dcExternalEvaluationLibrary">
    <vt:bool>false</vt:bool>
  </property>
  <property fmtid="{D5CDD505-2E9C-101B-9397-08002B2CF9AE}" pid="9" name="dcSchoolsAllStaff">
    <vt:bool>false</vt:bool>
  </property>
  <property fmtid="{D5CDD505-2E9C-101B-9397-08002B2CF9AE}" pid="10" name="dcDirectors">
    <vt:bool>false</vt:bool>
  </property>
  <property fmtid="{D5CDD505-2E9C-101B-9397-08002B2CF9AE}" pid="11" name="dcGreatTeachingPortal">
    <vt:bool>false</vt:bool>
  </property>
  <property fmtid="{D5CDD505-2E9C-101B-9397-08002B2CF9AE}" pid="12" name="dcSchoolPrincipals">
    <vt:bool>false</vt:bool>
  </property>
  <property fmtid="{D5CDD505-2E9C-101B-9397-08002B2CF9AE}" pid="13" name="dcBrochureStand">
    <vt:bool>false</vt:bool>
  </property>
  <property fmtid="{D5CDD505-2E9C-101B-9397-08002B2CF9AE}" pid="14" name="dcWebsite">
    <vt:bool>false</vt:bool>
  </property>
  <property fmtid="{D5CDD505-2E9C-101B-9397-08002B2CF9AE}" pid="15" name="dcDigitalDatabase">
    <vt:bool>false</vt:bool>
  </property>
  <property fmtid="{D5CDD505-2E9C-101B-9397-08002B2CF9AE}" pid="16" name="dcProductFolders">
    <vt:bool>false</vt:bool>
  </property>
  <property fmtid="{D5CDD505-2E9C-101B-9397-08002B2CF9AE}" pid="17" name="dcCEOSocialMedia">
    <vt:bool>false</vt:bool>
  </property>
  <property fmtid="{D5CDD505-2E9C-101B-9397-08002B2CF9AE}" pid="18" name="dcBusinessServices">
    <vt:bool>false</vt:bool>
  </property>
  <property fmtid="{D5CDD505-2E9C-101B-9397-08002B2CF9AE}" pid="19" name="dcInfoHub">
    <vt:bool>false</vt:bool>
  </property>
  <property fmtid="{D5CDD505-2E9C-101B-9397-08002B2CF9AE}" pid="20" name="dcManagement">
    <vt:bool>false</vt:bool>
  </property>
  <property fmtid="{D5CDD505-2E9C-101B-9397-08002B2CF9AE}" pid="21" name="dcSchoolPartnerships">
    <vt:bool>false</vt:bool>
  </property>
  <property fmtid="{D5CDD505-2E9C-101B-9397-08002B2CF9AE}" pid="22" name="dcCurriculumResourceLibrary">
    <vt:bool>false</vt:bool>
  </property>
  <property fmtid="{D5CDD505-2E9C-101B-9397-08002B2CF9AE}" pid="23" name="dcAllGGSAStaff">
    <vt:bool>false</vt:bool>
  </property>
  <property fmtid="{D5CDD505-2E9C-101B-9397-08002B2CF9AE}" pid="24" name="dcSocialMedia">
    <vt:bool>false</vt:bool>
  </property>
  <property fmtid="{D5CDD505-2E9C-101B-9397-08002B2CF9AE}" pid="25" name="_dlc_DocIdItemGuid">
    <vt:lpwstr>e239dd90-4008-4d78-af9c-dd0b3d02c7d8</vt:lpwstr>
  </property>
  <property fmtid="{D5CDD505-2E9C-101B-9397-08002B2CF9AE}" pid="26" name="MediaServiceImageTags">
    <vt:lpwstr/>
  </property>
  <property fmtid="{D5CDD505-2E9C-101B-9397-08002B2CF9AE}" pid="27" name="ArticulateGUID">
    <vt:lpwstr>4CDC5007-DD36-4CF2-A6EC-F6AEF64B59C8</vt:lpwstr>
  </property>
  <property fmtid="{D5CDD505-2E9C-101B-9397-08002B2CF9AE}" pid="28" name="ArticulatePath">
    <vt:lpwstr>https://ggsaus.sharepoint.com/sites/ProductDevelopment/Shared Documents/01 Curriculum/10 The Arts MFL/02 Music for Learning MFL/04 Product MFL/01 Build MFL/03 Classroom music 2022/01 Foundation/01 Unit 1/Week 1/MUS YF E U1 W1 L1 V1 20220201</vt:lpwstr>
  </property>
  <property fmtid="{D5CDD505-2E9C-101B-9397-08002B2CF9AE}" pid="29" name="xd_ProgID">
    <vt:lpwstr/>
  </property>
  <property fmtid="{D5CDD505-2E9C-101B-9397-08002B2CF9AE}" pid="30" name="_dlc_DocId">
    <vt:lpwstr>GGSAPD-1028343255-259839</vt:lpwstr>
  </property>
  <property fmtid="{D5CDD505-2E9C-101B-9397-08002B2CF9AE}" pid="31" name="_ColorHex">
    <vt:lpwstr/>
  </property>
  <property fmtid="{D5CDD505-2E9C-101B-9397-08002B2CF9AE}" pid="32" name="ComplianceAssetId">
    <vt:lpwstr/>
  </property>
  <property fmtid="{D5CDD505-2E9C-101B-9397-08002B2CF9AE}" pid="33" name="auditStatus">
    <vt:lpwstr>Publish ready</vt:lpwstr>
  </property>
  <property fmtid="{D5CDD505-2E9C-101B-9397-08002B2CF9AE}" pid="34" name="TemplateUrl">
    <vt:lpwstr/>
  </property>
  <property fmtid="{D5CDD505-2E9C-101B-9397-08002B2CF9AE}" pid="35" name="_ExtendedDescription">
    <vt:lpwstr/>
  </property>
  <property fmtid="{D5CDD505-2E9C-101B-9397-08002B2CF9AE}" pid="36" name="_ColorTag">
    <vt:lpwstr/>
  </property>
  <property fmtid="{D5CDD505-2E9C-101B-9397-08002B2CF9AE}" pid="37" name="xd_Signature">
    <vt:lpwstr/>
  </property>
  <property fmtid="{D5CDD505-2E9C-101B-9397-08002B2CF9AE}" pid="38" name="_Emoji">
    <vt:lpwstr/>
  </property>
  <property fmtid="{D5CDD505-2E9C-101B-9397-08002B2CF9AE}" pid="39" name="Request">
    <vt:lpwstr>, </vt:lpwstr>
  </property>
  <property fmtid="{D5CDD505-2E9C-101B-9397-08002B2CF9AE}" pid="40" name="TriggerFlowInfo">
    <vt:lpwstr/>
  </property>
  <property fmtid="{D5CDD505-2E9C-101B-9397-08002B2CF9AE}" pid="41" name="_dlc_DocIdUrl">
    <vt:lpwstr>https://ggsaus.sharepoint.com/sites/ProductDevelopment/_layouts/15/DocIdRedir.aspx?ID=GGSAPD-1028343255-259839, GGSAPD-1028343255-259839</vt:lpwstr>
  </property>
</Properties>
</file>