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3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213" r:id="rId5"/>
    <p:sldMasterId id="2147486424" r:id="rId6"/>
    <p:sldMasterId id="2147486462" r:id="rId7"/>
    <p:sldMasterId id="2147486471" r:id="rId8"/>
  </p:sldMasterIdLst>
  <p:notesMasterIdLst>
    <p:notesMasterId r:id="rId44"/>
  </p:notesMasterIdLst>
  <p:handoutMasterIdLst>
    <p:handoutMasterId r:id="rId45"/>
  </p:handoutMasterIdLst>
  <p:sldIdLst>
    <p:sldId id="276" r:id="rId9"/>
    <p:sldId id="2130" r:id="rId10"/>
    <p:sldId id="406" r:id="rId11"/>
    <p:sldId id="262" r:id="rId12"/>
    <p:sldId id="259" r:id="rId13"/>
    <p:sldId id="261" r:id="rId14"/>
    <p:sldId id="1988" r:id="rId15"/>
    <p:sldId id="1947" r:id="rId16"/>
    <p:sldId id="1945" r:id="rId17"/>
    <p:sldId id="1946" r:id="rId18"/>
    <p:sldId id="463" r:id="rId19"/>
    <p:sldId id="464" r:id="rId20"/>
    <p:sldId id="1985" r:id="rId21"/>
    <p:sldId id="1986" r:id="rId22"/>
    <p:sldId id="461" r:id="rId23"/>
    <p:sldId id="1993" r:id="rId24"/>
    <p:sldId id="459" r:id="rId25"/>
    <p:sldId id="609" r:id="rId26"/>
    <p:sldId id="610" r:id="rId27"/>
    <p:sldId id="606" r:id="rId28"/>
    <p:sldId id="1940" r:id="rId29"/>
    <p:sldId id="417" r:id="rId30"/>
    <p:sldId id="266" r:id="rId31"/>
    <p:sldId id="1992" r:id="rId32"/>
    <p:sldId id="1943" r:id="rId33"/>
    <p:sldId id="333" r:id="rId34"/>
    <p:sldId id="1941" r:id="rId35"/>
    <p:sldId id="431" r:id="rId36"/>
    <p:sldId id="1938" r:id="rId37"/>
    <p:sldId id="1939" r:id="rId38"/>
    <p:sldId id="272" r:id="rId39"/>
    <p:sldId id="2131" r:id="rId40"/>
    <p:sldId id="274" r:id="rId41"/>
    <p:sldId id="1991" r:id="rId42"/>
    <p:sldId id="275" r:id="rId43"/>
  </p:sldIdLst>
  <p:sldSz cx="9144000" cy="6858000" type="screen4x3"/>
  <p:notesSz cx="9939338" cy="6807200"/>
  <p:embeddedFontLst>
    <p:embeddedFont>
      <p:font typeface="Dreaming Outloud Pro" panose="03050502040302030504" pitchFamily="66" charset="0"/>
      <p:regular r:id="rId46"/>
      <p:italic r:id="rId47"/>
    </p:embeddedFont>
    <p:embeddedFont>
      <p:font typeface="Rage Italic" panose="03070502040507070304" pitchFamily="66" charset="0"/>
      <p:regular r:id="rId48"/>
      <p:italic r:id="rId49"/>
    </p:embeddedFont>
  </p:embeddedFontLst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14AF3B76-F63C-8603-9955-86712AF27CE3}" name="Gayle Oddy" initials="GO" userId="S::goddy@goodtogreatschools.org.au::0470c1b9-cfc9-4ed6-b7e2-d6d816f6f62a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61F24C8E-4F80-85D9-6641-E81437142872}" name="Nir Tsfaty" initials="NT" userId="S::ntsfaty@goodtogreatschools.org.au::762a6422-3651-4187-b81b-4ebbb8019ec9" providerId="AD"/>
  <p188:author id="{9D08AB92-32FC-D059-33CF-F959DB8226BF}" name="Nadine Prince" initials="NP" userId="S::nprince@goodtogreatschools.org.au::a935aca9-513a-492d-957e-465cbe939dd1" providerId="AD"/>
  <p188:author id="{F62DA0A0-4A23-8059-B2D2-04E36FB47E32}" name="Karin Van Voorhees" initials="KVV" userId="S::kvanvoorhees@goodtogreatschools.org.au::1fce0afa-58cd-40cc-855e-63163bf988bf" providerId="AD"/>
  <p188:author id="{0AFB41B8-7167-5D76-51B8-A601870F901D}" name="Sara Hodgson Brown" initials="SH" userId="S::shodgsonbrown@goodtogreatschools.org.au::55abe0ab-6bea-4dc8-9867-e8721f5c6272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938"/>
    <a:srgbClr val="FFFFFF"/>
    <a:srgbClr val="187F99"/>
    <a:srgbClr val="000000"/>
    <a:srgbClr val="7DF0FD"/>
    <a:srgbClr val="08C859"/>
    <a:srgbClr val="07C3D7"/>
    <a:srgbClr val="7CF0FC"/>
    <a:srgbClr val="B1F6FD"/>
    <a:srgbClr val="96F2F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64E933-AF6A-4E11-A3BF-49F6E6884B6E}" v="41" dt="2026-06-22T16:06:44.5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15" autoAdjust="0"/>
    <p:restoredTop sz="97623" autoAdjust="0"/>
  </p:normalViewPr>
  <p:slideViewPr>
    <p:cSldViewPr snapToGrid="0" showGuides="1">
      <p:cViewPr varScale="1">
        <p:scale>
          <a:sx n="92" d="100"/>
          <a:sy n="92" d="100"/>
        </p:scale>
        <p:origin x="629" y="86"/>
      </p:cViewPr>
      <p:guideLst>
        <p:guide orient="horz" pos="777"/>
        <p:guide pos="272"/>
        <p:guide pos="2880"/>
        <p:guide pos="5465"/>
        <p:guide orient="horz" pos="3974"/>
      </p:guideLst>
    </p:cSldViewPr>
  </p:slideViewPr>
  <p:notesTextViewPr>
    <p:cViewPr>
      <p:scale>
        <a:sx n="170" d="100"/>
        <a:sy n="170" d="100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144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font" Target="fonts/font2.fntdata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handoutMaster" Target="handoutMasters/handoutMaster1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font" Target="fonts/font3.fntdata"/><Relationship Id="rId56" Type="http://schemas.microsoft.com/office/2015/10/relationships/revisionInfo" Target="revisionInfo.xml"/><Relationship Id="rId8" Type="http://schemas.openxmlformats.org/officeDocument/2006/relationships/slideMaster" Target="slideMasters/slideMaster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1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4.fntdata"/><Relationship Id="rId57" Type="http://schemas.microsoft.com/office/2018/10/relationships/authors" Target="author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5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00B050"/>
    </inkml:brush>
  </inkml:definitions>
  <inkml:trace contextRef="#ctx0" brushRef="#br0">315 945 24575,'4'-32'0,"2"7"0,3-3 0,-2 3 0,4-2 0,0 0-197,-2 6 0,1-1 1,1 0-1,-1 0 0,2-1 33,0 2 0,0-1 0,1 1 0,0 1 0,0-1 0,2-1 23,-4 3 1,3 0-1,-1-1 1,1 3-1,1-2 1,-1 1-1,1 0 18,-2 3 0,2-2 0,-2 1 0,2 1 0,-1-1 0,1 1 0,1 1 0,-2 1-18,2-2 1,0 1-1,2 2 1,-2-1-1,1 0 1,-2 2-1,3 1 0,-2-1 1,0 2-1,0 1 1,1 0-1,0 2 1,-2-1-1,2 0 0,-1 3 1,0-1-1,-1 1 1,1 1-1,-1-1 1,0 3-1,1 0-23,0 1 0,1 1 0,-1 3 0,1-1 0,-1 2 0,0 0 0,-1 1 0,1 2 0,-1 1 0,0 0 0,0 3 0,-1 1 0,-1 3 0,1 1 0,0 2 0,-2 2 0,1 0 0,-2 1 0,0 2 0,0 0 0,-1 1 0,0 1 0,-1 2 0,0 0 0,-2 4 0,2 0 0,-1 3 0,-1-1 0,-2 2 0,2-1 46,-1 1 1,-1-1-1,0 3 1,-1-3 0,-1 4-1,1-2 118,-1-3 0,-1 0 0,0 1 0,0 0 0,-1 1 0,1-2 0,-2 3-1,1-5 1,0 1 0,0 1 0,-1 0-1,0 0 1,0 0 0,-1-1 0,0 1 0,-1 4 0,0 0 0,0 0 0,-1 0 0,0-1 0,0 0 0,0 2 0,0-6 0,-1 2 0,0-1 0,0 0 0,-1-1 0,0 1 0,-1 1 0,2-3 0,-3 0 0,1 0 0,-1-2 0,0 0 0,0 2 0,-1-3 0,0 1 0,0 0 0,0 0 0,-1-1 0,-1 0 0,1 0 0,0 1 0,-2-2 0,1-1 0,0 1 0,-2-1 0,1 0 0,0 0 0,-1 1 0,1-3 0,-2 0 0,0 0 0,1 0-74,-2-1 1,1 0-1,-1 1 1,-1-2-1,1-1 1,-1 1-1,1-3 1,-2 2 73,4-4 0,-2 1 0,0-1 0,0-2 0,-1 1 0,2 0 0,-2-2 0,1 1 0,-1-1 0,1-1 0,-1 0 0,0-2 0,0 1 0,-1-2 0,2 2 0,-2-3 0,1 1 0,0-1 0,-2 1 0,1-2 0,0 0 0,-1 0 0,1-1 0,0-1 0,0 0 0,-2 0-38,1-1 1,0 1-1,-1-2 1,1-1 0,-2 1-1,2-3 1,-1 2 37,3-3 0,-2 0 0,1 1 0,-2-1 0,3-2 0,-2-1 0,2 1 0,-3-2 0,1-1 0,-1-2 0,2 1 0,-1-3 0,1 0 0,-1 0 0,1-3 0,-1 0 0,1-1 0,1-2 0,0 0 93,0-2 0,2 0 0,-1-1 0,1-2 0,1 1 1,-1-1-94,-1-5 0,1-1 0,1 0 0,0-3 0,0-1 0,3 2 0,1 0 0,-1-2 0,1-2 0,1 1 0,1 0 0,-1-3 0,1-1 0,1 0 0,0-3 0,1 1 0,1-2-55,0 3 0,1-1 0,0 0 1,1-3-1,0 2 0,1-2 1,1 0 54,0 5 0,1-1 0,-1 0 0,2 0 0,0 0 0,0-1 0,0 0 0,1 0 0,2 1-63,-1 2 1,1-2-1,0 1 1,0-1-1,0 1 1,2-1-1,-1 0 1,1 2-1,0-2 1,1 2 62,-1 0 0,0 3 0,0-1 0,0-1 0,2 1 0,-2 0 0,2 0 0,0 0 0,0 0 0,-1 1 0,2-1 0,-1 1-76,-1 1 0,1 1 1,1 0-1,-2-1 0,3 1 1,-1 0-1,-1 0 1,0 0-1,2 2 0,-1-1 1,0-1-1,0 2 0,-1 0 62,3-3 0,0 1 1,-1 0-1,1-1 1,-1 1-1,2 1 1,-2 1-1,1 0 1,-1 0-1,1 0 1,0 3 13,0-2 0,0 1 0,0 1 0,-1 0 0,1 0 0,1 1 0,-2 1 0,1 0 0,-1 0 0,1 3 11,2-5 0,-1 1 0,1 1 0,-1 2 0,1 0 1,-2 1-1,0 2-11,3-2 0,-1 1 0,0 3 0,-1 0 0,0 2 245,0-1 1,0 2 0,-1 1 0,0 2 245,5-2 1,-1 3-1,-5 3 1,-1 2 491,3 1 0,-7 4-738,-4-1 1,-2 1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00B050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08:49:03.715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1242 77 24575,'21'-14'0,"0"0"0,-4 6 0,2 0 0,2 2 0,0 0 0,1 2 0,1 0 0,1 0-246,3 1 0,0 0 0,2 1 0,-1 2 49,-4-1 0,1 1 1,-1 1-1,1 1 0,-1 1 0,1 1 0,1 1 1,-1 1-1,0 2 0,-1 1 0,2 3 0,-1 1 1,-1 2-1,0 1 0,-1 2 33,-2-1 0,-2 2 0,1 1 0,-2 2 0,0 0 0,0 1 23,-2-1 1,0 2-1,-1 0 1,0 1-1,-1 0 1,0 1-1,-1 0 18,-1-1 0,-1 0 0,0 0 0,-1 1 0,0 1 0,0-1 0,-1 1 0,-1 0 13,0-2 1,-1 0 0,-1 1 0,1 0-1,-2 0 1,1 0 0,-1 0 0,0 1-1,0-1 0,-1 1 1,0 0 0,0 1 0,0-1-1,-1 1 1,0-1 0,-1 1 0,0 0-1,0 0 11,-2-2 1,0 1 0,0-1-1,-1 1 1,0 0 0,-1-1-1,0 1 1,0 0 0,0-1-1,-1 1 0,0-1 1,0 0 0,-1 0-1,0-1 1,0 1 0,0 0-1,-1 0 1,0-1 0,-1 0-1,0 0-11,-1 3 1,-1-1 0,0 0 0,-1 0-1,0 0 1,0 0 0,-1-1 0,0 1-1,-1-1 0,0-1 1,-1 0 0,0 0 0,-1 0-1,0-1 1,0 0 0,-1 0 0,0-1-1,0 0-13,-1 1 0,-1-1 0,-1 0 0,1-1 0,-1 0 0,-1 0 0,1-1 0,-1 0 0,0 0 0,0-1 0,-1 0 0,0-1 0,0 1 0,0-2 0,-1 0 0,1 0 84,-3 0 1,1 0-1,-1-1 1,0 0-1,0-1 1,0-1-1,0 0 146,-3 0 1,0-1 0,-1-1-1,0 0 1,0-2 0,0 0-108,3-3 0,-1-1 0,0 0 0,0-1 0,-1 0 0,1-1 0,-1-1 0,0 0 0,0-1 0,-1 0 0,1-1 0,-1-1 0,0-1 0,0 0 92,-2-1 1,0-1 0,0 0-1,0-2 1,-1 0 0,1-1-1,0-1-92,3 1 0,-1-2 0,1 0 0,0-1 0,-1 0 0,2-1 0,-1-1 0,1 0 0,1-1 0,0 0 0,0-1 0,1-1 0,-1 0 0,2-1 0,-1-1 0,1 1 0,1-1 0,0-1 0,0 0 0,1-1 0,0 0 0,0 0 0,1 0 0,1-1 117,-2-2 0,1 0 0,1 0 0,0-1 0,1 0 0,0 0 0,1-1-117,-2-2 0,2 0 0,0-1 0,0 0 0,2 0 0,-1 0 94,2 1 0,0 0 0,0-1 1,1 1-1,1-1 0,0 1-94,1-1 0,0 1 0,0 0 0,1-1 0,0 1 0,2-1 0,-1 1 0,2 0 0,0-1 0,0 1 0,1 0 0,0-1 0,1 0 0,0 0 0,0 0 0,1-1 0,0 1 0,0-1 0,1 0 0,0 0 0,1-1 0,0 1 0,1-1 0,0 1 0,1-1 0,0 0 0,0 0 0,1 0 0,1 0 0,1 0 0,0 0 0,0 0 0,1-1 0,1 1 0,1 0 0,1 0-43,-1 4 1,1 0 0,0 1 0,1-1 0,1 1 0,0-1 0,0 2 42,2-2 0,0 1 0,1 0 0,1 0 0,0 0 0,0 1 0,0 0 0,2 0 0,-1 0 0,2 0 0,-1 0 0,1 1 0,0 0 0,1 0 0,-1 1 0,1 1 0,0-1 0,0 1 0,1 0 0,0 1 0,0 0 0,-1 1 0,1 0 0,0 1 0,0 0 0,1 1 0,-1 0 0,0 0 144,3 0 1,0 0-1,0 0 1,0 1 0,1 0-1,-1 1-144,3-1 0,0 0 0,0 2 0,0-1 0,-1 2 196,-2 1 1,0 0-1,0 1 1,0 0 0,-1 1-110,3-1 0,0 0 0,-1 1 0,0 0 158,-2 1 1,-1 1 0,0 0 0,0 0-118,5-1 0,-1 1 0,0 0 199,-2 1 1,0 0 0,0 1-1,-3 1 1,0 0 0,0 1 163,5-1 1,0 2-1,-4 0 1,-1 1-1,-4 0 1,-1 1 491,7 3 0,-6 3 0,-5 0 0,-3 0-748,-2 0-235,-4-2 0,-1-3 0,-2-2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679 459 24575,'9'-15'0,"4"2"0,6 0 0,-4 1 0,9-2 0,-1 1-197,-3 3 0,1-1 1,3 1-1,-3-1 0,5 0 33,0 1 0,0-1 0,2 1 0,-1 0 0,1 0 0,5-1 23,-10 2 1,7 0-1,-2-1 1,2 2-1,3-2 1,-3 2-1,2-1 18,-4 2 0,4-2 0,-4 1 0,4 1 0,-2-1 0,3 1 0,1 0 0,-4 1-18,4-1 1,1 0-1,3 1 1,-3 0-1,1-1 1,-3 2-1,5 0 0,-3 0 1,-1 0-1,0 2 1,3-1-1,-1 1 1,-3-1-1,3 1 0,-1 1 1,-1 0-1,-2 0 1,3 0-1,-3 0 1,0 2-1,2-1-23,1 1 0,1 1 0,-1 1 0,1-1 0,-1 2 0,-1-1 0,-2 1 0,3 1 0,-3 0 0,0 1 0,0 0 0,-2 2 0,-2 1 0,2 0 0,0 1 0,-4 1 0,2 0 0,-4 1 0,-1 1 0,1-1 0,-2 2 0,-1-1 0,-2 2 0,1 0 0,-5 1 0,4 1 0,-2 1 0,-2-1 0,-4 2 0,4-1 46,-2 0 1,-2 0-1,0 2 1,-3-2 0,-1 2-1,1-1 118,-1-2 0,-3 1 0,0 0 0,1 0 0,-3 0 0,2 0 0,-4 1-1,2-3 1,0 2 0,0-1 0,-2 1-1,0-1 1,0 1 0,-2-1 0,0 0 0,-2 3 0,0-1 0,-1 1 0,-1-1 0,-1 0 0,1 0 0,-1 1 0,1-3 0,-3 1 0,1 0 0,-1-1 0,-2 0 0,1 1 0,-3 0 0,4-2 0,-6 1 0,2 0 0,-2-2 0,0 1 0,0 0 0,-2-1 0,0 1 0,0 0 0,-1-1 0,-1 0 0,-2 0 0,1 1 0,1-1 0,-5 0 0,3-1 0,-1 0 0,-3 1 0,1-1 0,0 0 0,-2 0 0,3 0 0,-5-1 0,0 0 0,2 0-74,-4 0 1,2-1-1,-2 2 1,-2-2-1,2 0 1,-2 0-1,1-2 1,-3 2 73,8-2 0,-4 0 0,0 0 0,0-1 0,-2 0 0,4 0 0,-4-1 0,2 1 0,-3 0 0,3-2 0,-2 1 0,0-1 0,0 0 0,-3 0 0,5 0 0,-4-1 0,1 0 0,1 0 0,-4 0 0,1 0 0,1-1 0,-3 1 0,3-2 0,0 1 0,-1-1 0,-3 1-38,1-1 1,1 0-1,-3-1 1,2 0 0,-3 1-1,3-2 1,-2 1 37,7-2 0,-4 1 0,1 0 0,-4-1 0,7 0 0,-4-1 0,4 0 0,-7 0 0,2-1 0,-1-1 0,3 0 0,-1 0 0,1-1 0,-1 0 0,1-2 0,-1 1 0,2-1 0,1-1 0,1 1 93,0-2 0,4 0 0,-2 0 0,2-1 0,2 0 1,-2 0-94,-2-3 0,2 0 0,2 0 0,1-2 0,-1 0 0,6 1 0,3 0 0,-2-2 0,2 0 0,2 1 0,2-1 0,-2-1 0,2 0 0,2-1 0,0-1 0,3 1 0,1-2-55,1 2 0,2 0 0,-1-1 1,3-1-1,0 1 0,2-1 1,2 0 54,0 3 0,3-1 0,-3 0 0,4 0 0,1 0 0,-1-1 0,1 1 0,1-1 0,5 1-63,-2 1 1,2-1-1,0 0 1,-1 0-1,1 1 1,5-1-1,-3 0 1,2 1-1,0-1 1,2 1 62,-2 0 0,1 1 0,-1 0 0,0-1 0,5 1 0,-5 0 0,4 0 0,1 0 0,-1 0 0,-1 0 0,3 0 0,-1 1-76,-3 0 0,2 0 1,3 0-1,-5 0 0,7 1 1,-2-1-1,-3 0 1,1 1-1,4 0 0,-3 0 1,1-1-1,0 2 0,-3-1 62,7-1 0,0 0 1,-2 1-1,2-1 1,-3 0-1,5 1 1,-4 0-1,2 1 1,-2-1-1,2 0 1,0 2 13,0-1 0,0 0 0,0 1 0,-3 0 0,3 0 0,2 0 0,-4 1 0,2 0 0,-2-1 0,2 3 11,4-3 0,-2 0 0,2 1 0,-2 0 0,3 1 1,-5 0-1,0 2-11,6-2 0,-2 1 0,0 1 0,-1 0 0,-1 1 245,0 0 1,0 0 0,-2 2 0,0 0 245,10-1 1,-1 1-1,-11 2 1,-3 1 491,7 1 0,-15 1-738,-8 0 1,-5 1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GB" sz="1200" b="0" i="0" dirty="0">
              <a:solidFill>
                <a:srgbClr val="F99B27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53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349260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E543-7B6C-9225-C86D-33343BCE2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37D55F-318F-9B59-A238-DBAB99D6E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6FA618-7057-B646-CC0A-7C7DC1449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746525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76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25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842BB-E82C-631F-9EC9-899FBC61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6CCC07-6744-9725-74FF-FB16A362DB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483CFB-F097-3806-B982-F4DF7BAA4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2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8694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D6270-9FA5-CD08-30CA-2ECDF3030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4E3013-89FA-6BA3-46D6-877A8A269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99D173-FDAA-8221-2A7E-C1AB37518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/>
            <a:endParaRPr lang="en-A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0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82A88-04D5-76A2-E176-A3C7CCAA1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4544C0-ACF2-2DD9-6600-B67EC9DA2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98D06B-2C0A-2EB4-A056-2E6C9D82E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86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78F1B-9F60-3392-0BBB-BE1E503C5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3AF0C8-EC3F-41AE-6267-BADF3F316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B8A177-AEF0-988C-A163-70B47752E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E1239-73D0-BE6A-1A61-379C3AE5F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35E57-E9B5-9ADD-F649-D801CD057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7B9A44-5248-DA19-BED7-3912368BE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AU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94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64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F769C-C5D4-DAFE-03A8-711DE7BEC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3AFDB-510C-74C2-2BDA-5BD0E0A54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770A14-4D46-CC51-AA2D-8D4B69444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8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59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70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387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22EDE-21DD-CA7A-5088-8F0B7937B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4DFADE-8783-B258-F96B-FB8518A961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4FEEB7-4452-F589-CA04-72CBEC4C2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142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01F5D-44D7-2CED-DACB-E2F389F8E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FBE089-FE19-C4D0-F370-062021F5D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68CCC-5DA1-EE2A-D378-CAE724018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4140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6487D-0F64-502B-6566-A4DE911FA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F7106-5DA1-CF35-FD85-CF65C1B531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0C2556-1319-C7AB-572B-4D498A1A5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692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33276-BA38-38EC-ED70-A432CC823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1B1101-539E-A1FA-D2BF-08507339F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3499CF-25D0-11F9-A632-A7313CAC4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 rtl="0"/>
            <a:endParaRPr lang="en-AU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602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0FC5F-ED5D-049C-E78B-A8E614633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502D29-130D-7A4E-05B8-8DE603F5D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A2B7F-9D2A-97ED-45F6-372A49631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8972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9FF41-91DF-6054-1DF6-C256F6A31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6CD40-62B5-C4D7-1F72-7808D110A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B10236-0540-E09C-E2B8-3324E3B7D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436729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B4969-E788-5AA6-3A96-CCE5BD9D2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B3306-3A70-EB73-CBCD-F06FE5F349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5239A-B779-469A-C657-87CF90D80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54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29B9B-DBFC-0FB7-C1B7-B326B1F80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C7D7F7-A8CB-8A01-350C-95DF1B84C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DB9C9-545C-799B-F331-5A1D0BC52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256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1420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8374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4428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59542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01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CD612-DD88-54BB-E348-8E0B53D93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E64DAD-86DD-50C2-382C-3B593A5C9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B19926-C8EE-BCE7-93BC-59B08CC16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10932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101FA-2902-C320-DF42-C63F841D4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293705-E26D-BB07-707B-690E8D6B9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F1F821-8B5F-6025-B402-36B5049D3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475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A5D7D-FD04-5400-0238-F707ADC36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ED6FD2-AD76-BDC1-9274-4FD008CD61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AEC65D-4F06-6699-8E88-A56FF3911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502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1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2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3E1CA-B582-4742-0034-0D8AF08D7A1B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794C8-040F-CD0B-73F7-50E63A2A8035}"/>
              </a:ext>
            </a:extLst>
          </p:cNvPr>
          <p:cNvSpPr txBox="1"/>
          <p:nvPr userDrawn="1"/>
        </p:nvSpPr>
        <p:spPr>
          <a:xfrm>
            <a:off x="6740832" y="-218778"/>
            <a:ext cx="2512226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1–2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44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804F7F-339B-6EDC-AB13-7869CCF137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3B9EEA3-881F-DFD6-D648-C896F67BEE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4088D4-6083-DA72-77DC-7CE67A4ABD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E392150-8C37-90FC-D9DB-C4C02658D0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59BE6F-A6C9-A8E1-15B8-F79C2D365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056765-628A-2854-47F6-1C98DF7484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B2DED90-742A-90D7-64FB-CC9C0E2F0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Learned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88F73C-AA3F-C5F1-4CBF-7EA4A7EAF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829439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179643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E627193-E6DC-7D82-345D-F15C8BF31387}"/>
              </a:ext>
            </a:extLst>
          </p:cNvPr>
          <p:cNvSpPr/>
          <p:nvPr userDrawn="1"/>
        </p:nvSpPr>
        <p:spPr>
          <a:xfrm>
            <a:off x="-300038" y="-185738"/>
            <a:ext cx="9744076" cy="7229475"/>
          </a:xfrm>
          <a:custGeom>
            <a:avLst/>
            <a:gdLst/>
            <a:ahLst/>
            <a:cxnLst/>
            <a:rect l="l" t="t" r="r" b="b"/>
            <a:pathLst>
              <a:path w="8290560" h="5285232">
                <a:moveTo>
                  <a:pt x="0" y="0"/>
                </a:moveTo>
                <a:lnTo>
                  <a:pt x="8290560" y="0"/>
                </a:lnTo>
                <a:lnTo>
                  <a:pt x="8290560" y="5285232"/>
                </a:lnTo>
                <a:lnTo>
                  <a:pt x="0" y="5285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17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5031C3F-D310-FB23-2EA7-E1B38CD59E2C}"/>
              </a:ext>
            </a:extLst>
          </p:cNvPr>
          <p:cNvSpPr/>
          <p:nvPr userDrawn="1"/>
        </p:nvSpPr>
        <p:spPr>
          <a:xfrm>
            <a:off x="-300038" y="-185738"/>
            <a:ext cx="9744076" cy="7229475"/>
          </a:xfrm>
          <a:custGeom>
            <a:avLst/>
            <a:gdLst/>
            <a:ahLst/>
            <a:cxnLst/>
            <a:rect l="l" t="t" r="r" b="b"/>
            <a:pathLst>
              <a:path w="8290560" h="5285232">
                <a:moveTo>
                  <a:pt x="0" y="0"/>
                </a:moveTo>
                <a:lnTo>
                  <a:pt x="8290560" y="0"/>
                </a:lnTo>
                <a:lnTo>
                  <a:pt x="8290560" y="5285232"/>
                </a:lnTo>
                <a:lnTo>
                  <a:pt x="0" y="5285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031C43-F2ED-B100-1529-009769DEB8DB}"/>
              </a:ext>
            </a:extLst>
          </p:cNvPr>
          <p:cNvGrpSpPr/>
          <p:nvPr userDrawn="1"/>
        </p:nvGrpSpPr>
        <p:grpSpPr>
          <a:xfrm>
            <a:off x="127768" y="182880"/>
            <a:ext cx="8888464" cy="6492240"/>
            <a:chOff x="83864" y="223782"/>
            <a:chExt cx="8888464" cy="6492240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997F9645-6B3D-104C-6A66-B4454169E8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28096" y="223782"/>
              <a:ext cx="4444232" cy="6492240"/>
            </a:xfrm>
            <a:custGeom>
              <a:avLst/>
              <a:gdLst/>
              <a:ahLst/>
              <a:cxnLst/>
              <a:rect l="l" t="t" r="r" b="b"/>
              <a:pathLst>
                <a:path w="4816462" h="6835901">
                  <a:moveTo>
                    <a:pt x="0" y="0"/>
                  </a:moveTo>
                  <a:lnTo>
                    <a:pt x="4816462" y="0"/>
                  </a:lnTo>
                  <a:lnTo>
                    <a:pt x="4816462" y="6835902"/>
                  </a:lnTo>
                  <a:lnTo>
                    <a:pt x="0" y="6835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D028C2-18DB-4E8E-604D-D25CF883459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3864" y="223782"/>
              <a:ext cx="4444232" cy="6492240"/>
            </a:xfrm>
            <a:custGeom>
              <a:avLst/>
              <a:gdLst/>
              <a:ahLst/>
              <a:cxnLst/>
              <a:rect l="l" t="t" r="r" b="b"/>
              <a:pathLst>
                <a:path w="4816462" h="6835901">
                  <a:moveTo>
                    <a:pt x="4816462" y="0"/>
                  </a:moveTo>
                  <a:lnTo>
                    <a:pt x="0" y="0"/>
                  </a:lnTo>
                  <a:lnTo>
                    <a:pt x="0" y="6835902"/>
                  </a:lnTo>
                  <a:lnTo>
                    <a:pt x="4816462" y="6835902"/>
                  </a:lnTo>
                  <a:lnTo>
                    <a:pt x="4816462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5FDB38F5-7D8F-6C03-8F8D-C873135F3AAE}"/>
              </a:ext>
            </a:extLst>
          </p:cNvPr>
          <p:cNvSpPr>
            <a:spLocks noChangeAspect="1"/>
          </p:cNvSpPr>
          <p:nvPr userDrawn="1"/>
        </p:nvSpPr>
        <p:spPr>
          <a:xfrm>
            <a:off x="256032" y="314484"/>
            <a:ext cx="8631936" cy="6229032"/>
          </a:xfrm>
          <a:custGeom>
            <a:avLst/>
            <a:gdLst/>
            <a:ahLst/>
            <a:cxnLst/>
            <a:rect l="l" t="t" r="r" b="b"/>
            <a:pathLst>
              <a:path w="9128970" h="6458747">
                <a:moveTo>
                  <a:pt x="0" y="0"/>
                </a:moveTo>
                <a:lnTo>
                  <a:pt x="9128970" y="0"/>
                </a:lnTo>
                <a:lnTo>
                  <a:pt x="9128970" y="6458746"/>
                </a:lnTo>
                <a:lnTo>
                  <a:pt x="0" y="64587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05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irport-travel-6886-h264-1920">
            <a:hlinkClick r:id="" action="ppaction://media"/>
            <a:extLst>
              <a:ext uri="{FF2B5EF4-FFF2-40B4-BE49-F238E27FC236}">
                <a16:creationId xmlns:a16="http://schemas.microsoft.com/office/drawing/2014/main" id="{3573B666-9F58-C380-FF04-91AE7DE11CB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3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on a plane&#10;&#10;AI-generated content may be incorrect.">
            <a:extLst>
              <a:ext uri="{FF2B5EF4-FFF2-40B4-BE49-F238E27FC236}">
                <a16:creationId xmlns:a16="http://schemas.microsoft.com/office/drawing/2014/main" id="{177CCC4F-DCA3-E508-708C-A116931DDA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63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10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7D623A-87BB-3A73-12CD-3A87EB5A0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D80423-B639-1025-D68E-27F8EC3D1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D0BD-DBEE-754A-9842-8C9134CFD96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E537D5-23D4-EC7B-8FE2-98BFA109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0BCB1-F6A8-6974-05E6-BDA8C1D4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9DAF8-B2D2-6743-AE53-02227AF56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26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6647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60396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A031C43-F2ED-B100-1529-009769DEB8DB}"/>
              </a:ext>
            </a:extLst>
          </p:cNvPr>
          <p:cNvGrpSpPr/>
          <p:nvPr userDrawn="1"/>
        </p:nvGrpSpPr>
        <p:grpSpPr>
          <a:xfrm>
            <a:off x="127768" y="182880"/>
            <a:ext cx="8888464" cy="6492240"/>
            <a:chOff x="83864" y="223782"/>
            <a:chExt cx="8888464" cy="6492240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997F9645-6B3D-104C-6A66-B4454169E8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28096" y="223782"/>
              <a:ext cx="4444232" cy="6492240"/>
            </a:xfrm>
            <a:custGeom>
              <a:avLst/>
              <a:gdLst/>
              <a:ahLst/>
              <a:cxnLst/>
              <a:rect l="l" t="t" r="r" b="b"/>
              <a:pathLst>
                <a:path w="4816462" h="6835901">
                  <a:moveTo>
                    <a:pt x="0" y="0"/>
                  </a:moveTo>
                  <a:lnTo>
                    <a:pt x="4816462" y="0"/>
                  </a:lnTo>
                  <a:lnTo>
                    <a:pt x="4816462" y="6835902"/>
                  </a:lnTo>
                  <a:lnTo>
                    <a:pt x="0" y="6835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D028C2-18DB-4E8E-604D-D25CF883459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3864" y="223782"/>
              <a:ext cx="4444232" cy="6492240"/>
            </a:xfrm>
            <a:custGeom>
              <a:avLst/>
              <a:gdLst/>
              <a:ahLst/>
              <a:cxnLst/>
              <a:rect l="l" t="t" r="r" b="b"/>
              <a:pathLst>
                <a:path w="4816462" h="6835901">
                  <a:moveTo>
                    <a:pt x="4816462" y="0"/>
                  </a:moveTo>
                  <a:lnTo>
                    <a:pt x="0" y="0"/>
                  </a:lnTo>
                  <a:lnTo>
                    <a:pt x="0" y="6835902"/>
                  </a:lnTo>
                  <a:lnTo>
                    <a:pt x="4816462" y="6835902"/>
                  </a:lnTo>
                  <a:lnTo>
                    <a:pt x="4816462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5FDB38F5-7D8F-6C03-8F8D-C873135F3AAE}"/>
              </a:ext>
            </a:extLst>
          </p:cNvPr>
          <p:cNvSpPr>
            <a:spLocks noChangeAspect="1"/>
          </p:cNvSpPr>
          <p:nvPr userDrawn="1"/>
        </p:nvSpPr>
        <p:spPr>
          <a:xfrm>
            <a:off x="256032" y="314484"/>
            <a:ext cx="8631936" cy="6229032"/>
          </a:xfrm>
          <a:custGeom>
            <a:avLst/>
            <a:gdLst/>
            <a:ahLst/>
            <a:cxnLst/>
            <a:rect l="l" t="t" r="r" b="b"/>
            <a:pathLst>
              <a:path w="9128970" h="6458747">
                <a:moveTo>
                  <a:pt x="0" y="0"/>
                </a:moveTo>
                <a:lnTo>
                  <a:pt x="9128970" y="0"/>
                </a:lnTo>
                <a:lnTo>
                  <a:pt x="9128970" y="6458746"/>
                </a:lnTo>
                <a:lnTo>
                  <a:pt x="0" y="64587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30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299BBE14-F939-BCED-21FB-E33CB5326508}"/>
              </a:ext>
            </a:extLst>
          </p:cNvPr>
          <p:cNvSpPr/>
          <p:nvPr userDrawn="1"/>
        </p:nvSpPr>
        <p:spPr>
          <a:xfrm>
            <a:off x="164008" y="426055"/>
            <a:ext cx="8815985" cy="6005890"/>
          </a:xfrm>
          <a:custGeom>
            <a:avLst/>
            <a:gdLst/>
            <a:ahLst/>
            <a:cxnLst/>
            <a:rect l="l" t="t" r="r" b="b"/>
            <a:pathLst>
              <a:path w="9298416" h="6334546">
                <a:moveTo>
                  <a:pt x="0" y="0"/>
                </a:moveTo>
                <a:lnTo>
                  <a:pt x="9298416" y="0"/>
                </a:lnTo>
                <a:lnTo>
                  <a:pt x="9298416" y="6334546"/>
                </a:lnTo>
                <a:lnTo>
                  <a:pt x="0" y="63345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9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620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irport-travel-6886-h264-1920">
            <a:hlinkClick r:id="" action="ppaction://media"/>
            <a:extLst>
              <a:ext uri="{FF2B5EF4-FFF2-40B4-BE49-F238E27FC236}">
                <a16:creationId xmlns:a16="http://schemas.microsoft.com/office/drawing/2014/main" id="{3573B666-9F58-C380-FF04-91AE7DE11CB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8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on a plane&#10;&#10;AI-generated content may be incorrect.">
            <a:extLst>
              <a:ext uri="{FF2B5EF4-FFF2-40B4-BE49-F238E27FC236}">
                <a16:creationId xmlns:a16="http://schemas.microsoft.com/office/drawing/2014/main" id="{177CCC4F-DCA3-E508-708C-A116931DDA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2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165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8A2C16E-30A6-1A03-4B21-770DA743CA63}"/>
              </a:ext>
            </a:extLst>
          </p:cNvPr>
          <p:cNvSpPr/>
          <p:nvPr userDrawn="1"/>
        </p:nvSpPr>
        <p:spPr>
          <a:xfrm>
            <a:off x="-163569" y="-163694"/>
            <a:ext cx="9506352" cy="6822912"/>
          </a:xfrm>
          <a:custGeom>
            <a:avLst/>
            <a:gdLst/>
            <a:ahLst/>
            <a:cxnLst/>
            <a:rect l="l" t="t" r="r" b="b"/>
            <a:pathLst>
              <a:path w="8290560" h="5285232">
                <a:moveTo>
                  <a:pt x="0" y="0"/>
                </a:moveTo>
                <a:lnTo>
                  <a:pt x="8290560" y="0"/>
                </a:lnTo>
                <a:lnTo>
                  <a:pt x="8290560" y="5285232"/>
                </a:lnTo>
                <a:lnTo>
                  <a:pt x="0" y="5285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room with a wood floor and a black wall&#10;&#10;AI-generated content may be incorrect.">
            <a:extLst>
              <a:ext uri="{FF2B5EF4-FFF2-40B4-BE49-F238E27FC236}">
                <a16:creationId xmlns:a16="http://schemas.microsoft.com/office/drawing/2014/main" id="{5725733E-EB8E-FEE1-FD7C-3071D6674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569" y="4937760"/>
            <a:ext cx="9506352" cy="1920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05F564-F09F-3DF9-3C0E-36004FA35EA7}"/>
              </a:ext>
            </a:extLst>
          </p:cNvPr>
          <p:cNvSpPr/>
          <p:nvPr userDrawn="1"/>
        </p:nvSpPr>
        <p:spPr>
          <a:xfrm flipV="1">
            <a:off x="-163569" y="4937757"/>
            <a:ext cx="950635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16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hlinkClick r:id="" action="ppaction://media"/>
            <a:extLst>
              <a:ext uri="{FF2B5EF4-FFF2-40B4-BE49-F238E27FC236}">
                <a16:creationId xmlns:a16="http://schemas.microsoft.com/office/drawing/2014/main" id="{CEC0DB85-301B-C78F-E70A-9D4FC078FCB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2376" r="123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3546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5FD759-62D3-7359-1DDA-DD7643A05F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6739063-9818-C682-3EDC-023BEED6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49FA6C-6C87-114C-0E75-AD11AE3E6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jpeg"/><Relationship Id="rId5" Type="http://schemas.openxmlformats.org/officeDocument/2006/relationships/image" Target="../media/image12.sv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38F270-150E-035A-CA59-7D43531EF8B4}"/>
              </a:ext>
            </a:extLst>
          </p:cNvPr>
          <p:cNvSpPr txBox="1"/>
          <p:nvPr userDrawn="1"/>
        </p:nvSpPr>
        <p:spPr>
          <a:xfrm>
            <a:off x="2036064" y="644956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custDataLst>
      <p:tags r:id="rId26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0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478" r:id="rId22"/>
    <p:sldLayoutId id="2147486390" r:id="rId23"/>
    <p:sldLayoutId id="2147486479" r:id="rId24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60F85-0279-111B-9027-D37837E6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36957-F7E4-D776-0E33-5CBC4BB14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DA61C-817E-A7CA-1164-631357EDF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C4D0BD-DBEE-754A-9842-8C9134CFD96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B0648-7FCA-FF6C-F22A-9E9BA934E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63F3-6429-0C97-A889-AF2FE5702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9DAF8-B2D2-6743-AE53-02227AF56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0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69" r:id="rId1"/>
    <p:sldLayoutId id="2147486468" r:id="rId2"/>
    <p:sldLayoutId id="2147486425" r:id="rId3"/>
    <p:sldLayoutId id="2147486426" r:id="rId4"/>
    <p:sldLayoutId id="2147486427" r:id="rId5"/>
    <p:sldLayoutId id="2147486431" r:id="rId6"/>
    <p:sldLayoutId id="214748647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0C8168F-88C2-A31D-083B-690C2BA4D829}"/>
              </a:ext>
            </a:extLst>
          </p:cNvPr>
          <p:cNvSpPr/>
          <p:nvPr userDrawn="1"/>
        </p:nvSpPr>
        <p:spPr>
          <a:xfrm>
            <a:off x="-441864" y="-223329"/>
            <a:ext cx="10472468" cy="7660257"/>
          </a:xfrm>
          <a:custGeom>
            <a:avLst/>
            <a:gdLst/>
            <a:ahLst/>
            <a:cxnLst/>
            <a:rect l="l" t="t" r="r" b="b"/>
            <a:pathLst>
              <a:path w="8290560" h="5285232">
                <a:moveTo>
                  <a:pt x="0" y="0"/>
                </a:moveTo>
                <a:lnTo>
                  <a:pt x="8290560" y="0"/>
                </a:lnTo>
                <a:lnTo>
                  <a:pt x="8290560" y="5285232"/>
                </a:lnTo>
                <a:lnTo>
                  <a:pt x="0" y="52852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2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63" r:id="rId1"/>
    <p:sldLayoutId id="2147486465" r:id="rId2"/>
    <p:sldLayoutId id="21474864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60F85-0279-111B-9027-D37837E6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36957-F7E4-D776-0E33-5CBC4BB14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DA61C-817E-A7CA-1164-631357EDF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C4D0BD-DBEE-754A-9842-8C9134CFD96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B0648-7FCA-FF6C-F22A-9E9BA934E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63F3-6429-0C97-A889-AF2FE5702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9DAF8-B2D2-6743-AE53-02227AF56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2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2" r:id="rId1"/>
    <p:sldLayoutId id="2147486473" r:id="rId2"/>
    <p:sldLayoutId id="2147486474" r:id="rId3"/>
    <p:sldLayoutId id="2147486475" r:id="rId4"/>
    <p:sldLayoutId id="214748647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91.png"/><Relationship Id="rId4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1.jpe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10.m4a"/><Relationship Id="rId7" Type="http://schemas.openxmlformats.org/officeDocument/2006/relationships/image" Target="../media/image63.jpe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6.png"/><Relationship Id="rId4" Type="http://schemas.openxmlformats.org/officeDocument/2006/relationships/audio" Target="../media/media10.m4a"/><Relationship Id="rId9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37.png"/><Relationship Id="rId18" Type="http://schemas.openxmlformats.org/officeDocument/2006/relationships/image" Target="../media/image69.png"/><Relationship Id="rId3" Type="http://schemas.microsoft.com/office/2007/relationships/media" Target="../media/media12.m4a"/><Relationship Id="rId21" Type="http://schemas.openxmlformats.org/officeDocument/2006/relationships/image" Target="../media/image71.png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36.png"/><Relationship Id="rId17" Type="http://schemas.openxmlformats.org/officeDocument/2006/relationships/image" Target="../media/image68.svg"/><Relationship Id="rId2" Type="http://schemas.openxmlformats.org/officeDocument/2006/relationships/audio" Target="../media/media11.m4a"/><Relationship Id="rId16" Type="http://schemas.openxmlformats.org/officeDocument/2006/relationships/image" Target="../media/image67.png"/><Relationship Id="rId20" Type="http://schemas.openxmlformats.org/officeDocument/2006/relationships/image" Target="../media/image70.pn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image" Target="../media/image35.png"/><Relationship Id="rId5" Type="http://schemas.microsoft.com/office/2007/relationships/media" Target="../media/media13.m4a"/><Relationship Id="rId15" Type="http://schemas.openxmlformats.org/officeDocument/2006/relationships/image" Target="../media/image46.png"/><Relationship Id="rId10" Type="http://schemas.openxmlformats.org/officeDocument/2006/relationships/image" Target="../media/image31.png"/><Relationship Id="rId19" Type="http://schemas.openxmlformats.org/officeDocument/2006/relationships/image" Target="../media/image6.jpeg"/><Relationship Id="rId4" Type="http://schemas.openxmlformats.org/officeDocument/2006/relationships/audio" Target="../media/media12.m4a"/><Relationship Id="rId9" Type="http://schemas.openxmlformats.org/officeDocument/2006/relationships/image" Target="../media/image30.png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rVeFX4O4zT0?feature=oembed" TargetMode="External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LAwgD_YxRgM?feature=oembed" TargetMode="Externa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fyKUISfkKMU?start=12&amp;feature=oembed" TargetMode="External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customXml" Target="../ink/ink2.xml"/><Relationship Id="rId3" Type="http://schemas.openxmlformats.org/officeDocument/2006/relationships/image" Target="../media/image18.jpe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5" Type="http://schemas.openxmlformats.org/officeDocument/2006/relationships/customXml" Target="../ink/ink1.xml"/><Relationship Id="rId19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13" Type="http://schemas.openxmlformats.org/officeDocument/2006/relationships/image" Target="../media/image76.png"/><Relationship Id="rId3" Type="http://schemas.microsoft.com/office/2007/relationships/media" Target="../media/media15.m4a"/><Relationship Id="rId7" Type="http://schemas.microsoft.com/office/2007/relationships/media" Target="../media/media17.m4a"/><Relationship Id="rId12" Type="http://schemas.openxmlformats.org/officeDocument/2006/relationships/image" Target="../media/image46.png"/><Relationship Id="rId2" Type="http://schemas.openxmlformats.org/officeDocument/2006/relationships/audio" Target="../media/media14.m4a"/><Relationship Id="rId16" Type="http://schemas.openxmlformats.org/officeDocument/2006/relationships/image" Target="../media/image79.png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image" Target="../media/image75.png"/><Relationship Id="rId5" Type="http://schemas.microsoft.com/office/2007/relationships/media" Target="../media/media16.m4a"/><Relationship Id="rId15" Type="http://schemas.openxmlformats.org/officeDocument/2006/relationships/image" Target="../media/image78.jpeg"/><Relationship Id="rId10" Type="http://schemas.openxmlformats.org/officeDocument/2006/relationships/notesSlide" Target="../notesSlides/notesSlide20.xml"/><Relationship Id="rId4" Type="http://schemas.openxmlformats.org/officeDocument/2006/relationships/audio" Target="../media/media15.m4a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13" Type="http://schemas.openxmlformats.org/officeDocument/2006/relationships/image" Target="../media/image82.png"/><Relationship Id="rId3" Type="http://schemas.microsoft.com/office/2007/relationships/media" Target="../media/media19.m4a"/><Relationship Id="rId7" Type="http://schemas.microsoft.com/office/2007/relationships/media" Target="../media/media21.m4a"/><Relationship Id="rId12" Type="http://schemas.openxmlformats.org/officeDocument/2006/relationships/image" Target="../media/image8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openxmlformats.org/officeDocument/2006/relationships/image" Target="../media/image80.png"/><Relationship Id="rId5" Type="http://schemas.microsoft.com/office/2007/relationships/media" Target="../media/media20.m4a"/><Relationship Id="rId10" Type="http://schemas.openxmlformats.org/officeDocument/2006/relationships/notesSlide" Target="../notesSlides/notesSlide21.xml"/><Relationship Id="rId4" Type="http://schemas.openxmlformats.org/officeDocument/2006/relationships/audio" Target="../media/media19.m4a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4a"/><Relationship Id="rId13" Type="http://schemas.openxmlformats.org/officeDocument/2006/relationships/image" Target="../media/image87.jpeg"/><Relationship Id="rId18" Type="http://schemas.openxmlformats.org/officeDocument/2006/relationships/image" Target="../media/image91.jpeg"/><Relationship Id="rId3" Type="http://schemas.microsoft.com/office/2007/relationships/media" Target="../media/media24.m4a"/><Relationship Id="rId7" Type="http://schemas.microsoft.com/office/2007/relationships/media" Target="../media/media26.m4a"/><Relationship Id="rId12" Type="http://schemas.openxmlformats.org/officeDocument/2006/relationships/image" Target="../media/image86.jpeg"/><Relationship Id="rId17" Type="http://schemas.openxmlformats.org/officeDocument/2006/relationships/image" Target="../media/image90.png"/><Relationship Id="rId2" Type="http://schemas.openxmlformats.org/officeDocument/2006/relationships/audio" Target="../media/media23.m4a"/><Relationship Id="rId16" Type="http://schemas.openxmlformats.org/officeDocument/2006/relationships/image" Target="../media/image89.jpeg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openxmlformats.org/officeDocument/2006/relationships/image" Target="../media/image85.jpeg"/><Relationship Id="rId5" Type="http://schemas.microsoft.com/office/2007/relationships/media" Target="../media/media25.m4a"/><Relationship Id="rId15" Type="http://schemas.openxmlformats.org/officeDocument/2006/relationships/image" Target="../media/image88.png"/><Relationship Id="rId10" Type="http://schemas.openxmlformats.org/officeDocument/2006/relationships/notesSlide" Target="../notesSlides/notesSlide24.xml"/><Relationship Id="rId19" Type="http://schemas.openxmlformats.org/officeDocument/2006/relationships/image" Target="../media/image92.jpeg"/><Relationship Id="rId4" Type="http://schemas.openxmlformats.org/officeDocument/2006/relationships/audio" Target="../media/media24.m4a"/><Relationship Id="rId9" Type="http://schemas.openxmlformats.org/officeDocument/2006/relationships/slideLayout" Target="../slideLayouts/slideLayout9.xml"/><Relationship Id="rId14" Type="http://schemas.microsoft.com/office/2017/06/relationships/model3d" Target="../media/model3d1.glb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95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93.jpeg"/><Relationship Id="rId10" Type="http://schemas.openxmlformats.org/officeDocument/2006/relationships/audio" Target="../media/audio8.wav"/><Relationship Id="rId19" Type="http://schemas.openxmlformats.org/officeDocument/2006/relationships/image" Target="../media/image96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6" Type="http://schemas.openxmlformats.org/officeDocument/2006/relationships/slide" Target="slide27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93.jpeg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jpeg"/><Relationship Id="rId3" Type="http://schemas.openxmlformats.org/officeDocument/2006/relationships/image" Target="../media/image52.pn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108.jpeg"/><Relationship Id="rId5" Type="http://schemas.openxmlformats.org/officeDocument/2006/relationships/image" Target="../media/image54.png"/><Relationship Id="rId10" Type="http://schemas.openxmlformats.org/officeDocument/2006/relationships/image" Target="../media/image107.png"/><Relationship Id="rId4" Type="http://schemas.openxmlformats.org/officeDocument/2006/relationships/image" Target="../media/image53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8" Type="http://schemas.openxmlformats.org/officeDocument/2006/relationships/customXml" Target="../ink/ink5.xml"/><Relationship Id="rId3" Type="http://schemas.openxmlformats.org/officeDocument/2006/relationships/image" Target="../media/image18.jpeg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32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5" Type="http://schemas.openxmlformats.org/officeDocument/2006/relationships/customXml" Target="../ink/ink4.xml"/><Relationship Id="rId19" Type="http://schemas.openxmlformats.org/officeDocument/2006/relationships/image" Target="../media/image124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_HZpF7ut1rDVG2KZet0WQqOAamluMtde/view" TargetMode="External"/><Relationship Id="rId2" Type="http://schemas.openxmlformats.org/officeDocument/2006/relationships/hyperlink" Target="https://commons.wikimedia.org/w/index.php?curid=5123101" TargetMode="Externa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3.png"/><Relationship Id="rId11" Type="http://schemas.openxmlformats.org/officeDocument/2006/relationships/image" Target="../media/image6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media" Target="../media/media6.m4a"/><Relationship Id="rId7" Type="http://schemas.openxmlformats.org/officeDocument/2006/relationships/image" Target="../media/image4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6.png"/><Relationship Id="rId4" Type="http://schemas.openxmlformats.org/officeDocument/2006/relationships/audio" Target="../media/media6.m4a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56BB3C-CFA8-3289-CDF7-6AFAE3929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Unit 2 Version 3</a:t>
            </a:r>
          </a:p>
        </p:txBody>
      </p:sp>
      <p:pic>
        <p:nvPicPr>
          <p:cNvPr id="3" name="Picture Placeholder 2" descr="A person sitting on the floor playing a sitar&#10;&#10;AI-generated content may be incorrect.">
            <a:extLst>
              <a:ext uri="{FF2B5EF4-FFF2-40B4-BE49-F238E27FC236}">
                <a16:creationId xmlns:a16="http://schemas.microsoft.com/office/drawing/2014/main" id="{306F4494-D508-341E-0FD2-2CE3C6AAAE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67" y="1581150"/>
            <a:ext cx="3366422" cy="48768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3AD4B0-0923-237E-2EF5-7C829722F8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Lesson 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3B0D7F-9E96-C2F4-2BF9-A43876966A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Around the World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BBEA78-8B95-85B2-B253-4E3659C7A8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Music from India</a:t>
            </a:r>
          </a:p>
        </p:txBody>
      </p:sp>
    </p:spTree>
    <p:extLst>
      <p:ext uri="{BB962C8B-B14F-4D97-AF65-F5344CB8AC3E}">
        <p14:creationId xmlns:p14="http://schemas.microsoft.com/office/powerpoint/2010/main" val="2442967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633A8B72-5470-7A7D-1765-68B5E9F44C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8521" y="1040130"/>
            <a:ext cx="6292977" cy="569214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8DACEC-9821-542A-E8B8-17195A4375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Earth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99DC8B-37A7-26C4-FE0A-29B37B0648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85" y="1215718"/>
            <a:ext cx="8232451" cy="5073584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6F22C925-CDFF-C7FA-0872-96E15EACE131}"/>
              </a:ext>
            </a:extLst>
          </p:cNvPr>
          <p:cNvSpPr/>
          <p:nvPr/>
        </p:nvSpPr>
        <p:spPr>
          <a:xfrm>
            <a:off x="3307845" y="2640647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0ECDE569-4606-E8C5-5A92-86B935E831B2}"/>
              </a:ext>
            </a:extLst>
          </p:cNvPr>
          <p:cNvSpPr/>
          <p:nvPr/>
        </p:nvSpPr>
        <p:spPr>
          <a:xfrm>
            <a:off x="2080680" y="1744133"/>
            <a:ext cx="1358900" cy="603860"/>
          </a:xfrm>
          <a:prstGeom prst="wedgeRoundRectCallout">
            <a:avLst>
              <a:gd name="adj1" fmla="val 101775"/>
              <a:gd name="adj2" fmla="val 181222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</p:spPr>
        <p:txBody>
          <a:bodyPr bIns="0" rtlCol="0" anchor="t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59680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A08CE-587C-92D1-E100-31D43C254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4161D600-DE17-D72C-7937-295DE147B5B5}"/>
              </a:ext>
            </a:extLst>
          </p:cNvPr>
          <p:cNvSpPr/>
          <p:nvPr/>
        </p:nvSpPr>
        <p:spPr>
          <a:xfrm rot="21068086">
            <a:off x="417615" y="4119235"/>
            <a:ext cx="2984723" cy="2130346"/>
          </a:xfrm>
          <a:custGeom>
            <a:avLst/>
            <a:gdLst/>
            <a:ahLst/>
            <a:cxnLst/>
            <a:rect l="l" t="t" r="r" b="b"/>
            <a:pathLst>
              <a:path w="5575895" h="3979795">
                <a:moveTo>
                  <a:pt x="0" y="0"/>
                </a:moveTo>
                <a:lnTo>
                  <a:pt x="5575895" y="0"/>
                </a:lnTo>
                <a:lnTo>
                  <a:pt x="5575895" y="3979795"/>
                </a:lnTo>
                <a:lnTo>
                  <a:pt x="0" y="397979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38100" dir="8100000" sx="90000" sy="90000" algn="tr" rotWithShape="0">
              <a:prstClr val="black">
                <a:alpha val="57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170791-0386-D766-FD97-43A2E3B82CFF}"/>
              </a:ext>
            </a:extLst>
          </p:cNvPr>
          <p:cNvGrpSpPr/>
          <p:nvPr/>
        </p:nvGrpSpPr>
        <p:grpSpPr>
          <a:xfrm>
            <a:off x="4135767" y="0"/>
            <a:ext cx="4764525" cy="6606187"/>
            <a:chOff x="2189737" y="58148"/>
            <a:chExt cx="4764525" cy="6606187"/>
          </a:xfrm>
        </p:grpSpPr>
        <p:grpSp>
          <p:nvGrpSpPr>
            <p:cNvPr id="253" name="Google Shape;1772;p33">
              <a:extLst>
                <a:ext uri="{FF2B5EF4-FFF2-40B4-BE49-F238E27FC236}">
                  <a16:creationId xmlns:a16="http://schemas.microsoft.com/office/drawing/2014/main" id="{32B74089-0956-9332-F7FF-C2630FCA5315}"/>
                </a:ext>
              </a:extLst>
            </p:cNvPr>
            <p:cNvGrpSpPr/>
            <p:nvPr/>
          </p:nvGrpSpPr>
          <p:grpSpPr>
            <a:xfrm>
              <a:off x="2195534" y="58148"/>
              <a:ext cx="4752932" cy="6534667"/>
              <a:chOff x="2139150" y="173823"/>
              <a:chExt cx="3609817" cy="4963032"/>
            </a:xfrm>
          </p:grpSpPr>
          <p:sp>
            <p:nvSpPr>
              <p:cNvPr id="254" name="Google Shape;1773;p33">
                <a:extLst>
                  <a:ext uri="{FF2B5EF4-FFF2-40B4-BE49-F238E27FC236}">
                    <a16:creationId xmlns:a16="http://schemas.microsoft.com/office/drawing/2014/main" id="{19DEA94A-6DD2-099C-3917-85B141CFAE04}"/>
                  </a:ext>
                </a:extLst>
              </p:cNvPr>
              <p:cNvSpPr/>
              <p:nvPr/>
            </p:nvSpPr>
            <p:spPr>
              <a:xfrm>
                <a:off x="2139150" y="345425"/>
                <a:ext cx="3609817" cy="4791430"/>
              </a:xfrm>
              <a:custGeom>
                <a:avLst/>
                <a:gdLst/>
                <a:ahLst/>
                <a:cxnLst/>
                <a:rect l="l" t="t" r="r" b="b"/>
                <a:pathLst>
                  <a:path w="51532" h="68569" extrusionOk="0">
                    <a:moveTo>
                      <a:pt x="302" y="0"/>
                    </a:moveTo>
                    <a:cubicBezTo>
                      <a:pt x="245" y="0"/>
                      <a:pt x="198" y="46"/>
                      <a:pt x="198" y="103"/>
                    </a:cubicBezTo>
                    <a:lnTo>
                      <a:pt x="0" y="68316"/>
                    </a:lnTo>
                    <a:cubicBezTo>
                      <a:pt x="0" y="68374"/>
                      <a:pt x="46" y="68420"/>
                      <a:pt x="103" y="68420"/>
                    </a:cubicBezTo>
                    <a:lnTo>
                      <a:pt x="51229" y="68568"/>
                    </a:lnTo>
                    <a:cubicBezTo>
                      <a:pt x="51230" y="68568"/>
                      <a:pt x="51230" y="68568"/>
                      <a:pt x="51231" y="68568"/>
                    </a:cubicBezTo>
                    <a:cubicBezTo>
                      <a:pt x="51287" y="68568"/>
                      <a:pt x="51333" y="68521"/>
                      <a:pt x="51333" y="68465"/>
                    </a:cubicBezTo>
                    <a:lnTo>
                      <a:pt x="51532" y="252"/>
                    </a:lnTo>
                    <a:cubicBezTo>
                      <a:pt x="51532" y="196"/>
                      <a:pt x="51485" y="148"/>
                      <a:pt x="51429" y="148"/>
                    </a:cubicBez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212121">
                  <a:alpha val="57540"/>
                </a:srgbClr>
              </a:solidFill>
              <a:ln>
                <a:noFill/>
              </a:ln>
            </p:spPr>
            <p:txBody>
              <a:bodyPr spcFirstLastPara="1" wrap="square" lIns="85915" tIns="85915" rIns="85915" bIns="85915" anchor="ctr" anchorCtr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16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55" name="Google Shape;1774;p33">
                <a:extLst>
                  <a:ext uri="{FF2B5EF4-FFF2-40B4-BE49-F238E27FC236}">
                    <a16:creationId xmlns:a16="http://schemas.microsoft.com/office/drawing/2014/main" id="{6CEB6F66-4FB0-8EB8-205A-CB41E6EED96C}"/>
                  </a:ext>
                </a:extLst>
              </p:cNvPr>
              <p:cNvGrpSpPr/>
              <p:nvPr/>
            </p:nvGrpSpPr>
            <p:grpSpPr>
              <a:xfrm>
                <a:off x="2139151" y="173823"/>
                <a:ext cx="3556695" cy="4873858"/>
                <a:chOff x="2225750" y="197050"/>
                <a:chExt cx="3386683" cy="4640886"/>
              </a:xfrm>
            </p:grpSpPr>
            <p:sp>
              <p:nvSpPr>
                <p:cNvPr id="256" name="Google Shape;1775;p33">
                  <a:extLst>
                    <a:ext uri="{FF2B5EF4-FFF2-40B4-BE49-F238E27FC236}">
                      <a16:creationId xmlns:a16="http://schemas.microsoft.com/office/drawing/2014/main" id="{E9EF279F-C9C7-C4A5-A558-96FC8DFF2080}"/>
                    </a:ext>
                  </a:extLst>
                </p:cNvPr>
                <p:cNvSpPr/>
                <p:nvPr/>
              </p:nvSpPr>
              <p:spPr>
                <a:xfrm>
                  <a:off x="2395376" y="197050"/>
                  <a:ext cx="3187814" cy="132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06" h="20154" extrusionOk="0">
                      <a:moveTo>
                        <a:pt x="46991" y="0"/>
                      </a:moveTo>
                      <a:cubicBezTo>
                        <a:pt x="46934" y="0"/>
                        <a:pt x="46876" y="3"/>
                        <a:pt x="46817" y="10"/>
                      </a:cubicBezTo>
                      <a:lnTo>
                        <a:pt x="0" y="2171"/>
                      </a:lnTo>
                      <a:lnTo>
                        <a:pt x="47774" y="20153"/>
                      </a:lnTo>
                      <a:lnTo>
                        <a:pt x="48503" y="1520"/>
                      </a:lnTo>
                      <a:cubicBezTo>
                        <a:pt x="48505" y="672"/>
                        <a:pt x="47816" y="0"/>
                        <a:pt x="46991" y="0"/>
                      </a:cubicBezTo>
                      <a:close/>
                    </a:path>
                  </a:pathLst>
                </a:custGeom>
                <a:solidFill>
                  <a:srgbClr val="261F64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7" name="Google Shape;1776;p33">
                  <a:extLst>
                    <a:ext uri="{FF2B5EF4-FFF2-40B4-BE49-F238E27FC236}">
                      <a16:creationId xmlns:a16="http://schemas.microsoft.com/office/drawing/2014/main" id="{5ED418C3-5A3A-BBEF-8B4C-5A5E024ECFEA}"/>
                    </a:ext>
                  </a:extLst>
                </p:cNvPr>
                <p:cNvSpPr/>
                <p:nvPr/>
              </p:nvSpPr>
              <p:spPr>
                <a:xfrm>
                  <a:off x="2225816" y="275258"/>
                  <a:ext cx="3373802" cy="456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6" h="69422" extrusionOk="0">
                      <a:moveTo>
                        <a:pt x="49771" y="1"/>
                      </a:moveTo>
                      <a:lnTo>
                        <a:pt x="1524" y="861"/>
                      </a:lnTo>
                      <a:cubicBezTo>
                        <a:pt x="1523" y="861"/>
                        <a:pt x="1521" y="861"/>
                        <a:pt x="1520" y="861"/>
                      </a:cubicBezTo>
                      <a:cubicBezTo>
                        <a:pt x="793" y="861"/>
                        <a:pt x="196" y="1454"/>
                        <a:pt x="194" y="2183"/>
                      </a:cubicBezTo>
                      <a:lnTo>
                        <a:pt x="3" y="67951"/>
                      </a:lnTo>
                      <a:cubicBezTo>
                        <a:pt x="1" y="68680"/>
                        <a:pt x="595" y="69279"/>
                        <a:pt x="1325" y="69280"/>
                      </a:cubicBezTo>
                      <a:lnTo>
                        <a:pt x="50006" y="69422"/>
                      </a:lnTo>
                      <a:cubicBezTo>
                        <a:pt x="50008" y="69422"/>
                        <a:pt x="50009" y="69422"/>
                        <a:pt x="50011" y="69422"/>
                      </a:cubicBezTo>
                      <a:cubicBezTo>
                        <a:pt x="50738" y="69422"/>
                        <a:pt x="51334" y="68827"/>
                        <a:pt x="51336" y="68100"/>
                      </a:cubicBezTo>
                      <a:lnTo>
                        <a:pt x="51093" y="1331"/>
                      </a:lnTo>
                      <a:cubicBezTo>
                        <a:pt x="51096" y="601"/>
                        <a:pt x="50500" y="3"/>
                        <a:pt x="49771" y="1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8" name="Google Shape;1777;p33">
                  <a:extLst>
                    <a:ext uri="{FF2B5EF4-FFF2-40B4-BE49-F238E27FC236}">
                      <a16:creationId xmlns:a16="http://schemas.microsoft.com/office/drawing/2014/main" id="{4AE77B29-D290-AA10-8644-E9EDE4D24A68}"/>
                    </a:ext>
                  </a:extLst>
                </p:cNvPr>
                <p:cNvSpPr/>
                <p:nvPr/>
              </p:nvSpPr>
              <p:spPr>
                <a:xfrm>
                  <a:off x="2225750" y="331581"/>
                  <a:ext cx="3386683" cy="450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2" h="68569" extrusionOk="0">
                      <a:moveTo>
                        <a:pt x="302" y="0"/>
                      </a:moveTo>
                      <a:cubicBezTo>
                        <a:pt x="245" y="0"/>
                        <a:pt x="198" y="46"/>
                        <a:pt x="198" y="103"/>
                      </a:cubicBezTo>
                      <a:lnTo>
                        <a:pt x="0" y="68316"/>
                      </a:lnTo>
                      <a:cubicBezTo>
                        <a:pt x="0" y="68374"/>
                        <a:pt x="46" y="68420"/>
                        <a:pt x="103" y="68420"/>
                      </a:cubicBezTo>
                      <a:lnTo>
                        <a:pt x="51229" y="68568"/>
                      </a:lnTo>
                      <a:cubicBezTo>
                        <a:pt x="51230" y="68568"/>
                        <a:pt x="51230" y="68568"/>
                        <a:pt x="51231" y="68568"/>
                      </a:cubicBezTo>
                      <a:cubicBezTo>
                        <a:pt x="51287" y="68568"/>
                        <a:pt x="51333" y="68521"/>
                        <a:pt x="51333" y="68465"/>
                      </a:cubicBezTo>
                      <a:lnTo>
                        <a:pt x="51532" y="252"/>
                      </a:lnTo>
                      <a:cubicBezTo>
                        <a:pt x="51532" y="196"/>
                        <a:pt x="51485" y="148"/>
                        <a:pt x="51429" y="148"/>
                      </a:cubicBezTo>
                      <a:lnTo>
                        <a:pt x="302" y="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9" name="Google Shape;1778;p33">
                  <a:extLst>
                    <a:ext uri="{FF2B5EF4-FFF2-40B4-BE49-F238E27FC236}">
                      <a16:creationId xmlns:a16="http://schemas.microsoft.com/office/drawing/2014/main" id="{FE392C30-E41D-99D2-CB40-2DEC883AB2B9}"/>
                    </a:ext>
                  </a:extLst>
                </p:cNvPr>
                <p:cNvSpPr/>
                <p:nvPr/>
              </p:nvSpPr>
              <p:spPr>
                <a:xfrm>
                  <a:off x="3129675" y="2091578"/>
                  <a:ext cx="1575768" cy="1573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77" h="23948" extrusionOk="0">
                      <a:moveTo>
                        <a:pt x="12027" y="385"/>
                      </a:moveTo>
                      <a:cubicBezTo>
                        <a:pt x="18418" y="403"/>
                        <a:pt x="23601" y="5618"/>
                        <a:pt x="23582" y="12007"/>
                      </a:cubicBezTo>
                      <a:cubicBezTo>
                        <a:pt x="23573" y="15103"/>
                        <a:pt x="22360" y="18010"/>
                        <a:pt x="20165" y="20192"/>
                      </a:cubicBezTo>
                      <a:cubicBezTo>
                        <a:pt x="17978" y="22366"/>
                        <a:pt x="15079" y="23563"/>
                        <a:pt x="11998" y="23563"/>
                      </a:cubicBezTo>
                      <a:cubicBezTo>
                        <a:pt x="11997" y="23563"/>
                        <a:pt x="11996" y="23563"/>
                        <a:pt x="11995" y="23563"/>
                      </a:cubicBezTo>
                      <a:lnTo>
                        <a:pt x="11960" y="23563"/>
                      </a:lnTo>
                      <a:cubicBezTo>
                        <a:pt x="5569" y="23544"/>
                        <a:pt x="387" y="18331"/>
                        <a:pt x="405" y="11940"/>
                      </a:cubicBezTo>
                      <a:cubicBezTo>
                        <a:pt x="423" y="5561"/>
                        <a:pt x="5618" y="385"/>
                        <a:pt x="11993" y="385"/>
                      </a:cubicBezTo>
                      <a:close/>
                      <a:moveTo>
                        <a:pt x="11992" y="0"/>
                      </a:moveTo>
                      <a:cubicBezTo>
                        <a:pt x="8808" y="0"/>
                        <a:pt x="5811" y="1236"/>
                        <a:pt x="3552" y="3483"/>
                      </a:cubicBezTo>
                      <a:cubicBezTo>
                        <a:pt x="1283" y="5737"/>
                        <a:pt x="29" y="8741"/>
                        <a:pt x="20" y="11939"/>
                      </a:cubicBezTo>
                      <a:cubicBezTo>
                        <a:pt x="1" y="18541"/>
                        <a:pt x="5356" y="23928"/>
                        <a:pt x="11959" y="23948"/>
                      </a:cubicBezTo>
                      <a:lnTo>
                        <a:pt x="11995" y="23948"/>
                      </a:lnTo>
                      <a:cubicBezTo>
                        <a:pt x="15179" y="23948"/>
                        <a:pt x="18176" y="22711"/>
                        <a:pt x="20435" y="20466"/>
                      </a:cubicBezTo>
                      <a:cubicBezTo>
                        <a:pt x="22704" y="18210"/>
                        <a:pt x="23958" y="15207"/>
                        <a:pt x="23967" y="12008"/>
                      </a:cubicBezTo>
                      <a:cubicBezTo>
                        <a:pt x="23977" y="8811"/>
                        <a:pt x="22740" y="5800"/>
                        <a:pt x="20484" y="3532"/>
                      </a:cubicBezTo>
                      <a:cubicBezTo>
                        <a:pt x="18230" y="1264"/>
                        <a:pt x="15226" y="10"/>
                        <a:pt x="12028" y="0"/>
                      </a:cubicBezTo>
                      <a:close/>
                    </a:path>
                  </a:pathLst>
                </a:custGeom>
                <a:solidFill>
                  <a:srgbClr val="FBE8BF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0" name="Google Shape;1779;p33">
                  <a:extLst>
                    <a:ext uri="{FF2B5EF4-FFF2-40B4-BE49-F238E27FC236}">
                      <a16:creationId xmlns:a16="http://schemas.microsoft.com/office/drawing/2014/main" id="{38497FD9-7AEF-B123-D995-82D999EF5A82}"/>
                    </a:ext>
                  </a:extLst>
                </p:cNvPr>
                <p:cNvSpPr/>
                <p:nvPr/>
              </p:nvSpPr>
              <p:spPr>
                <a:xfrm>
                  <a:off x="3015058" y="1978012"/>
                  <a:ext cx="1805657" cy="180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5" h="27405" extrusionOk="0">
                      <a:moveTo>
                        <a:pt x="12786" y="495"/>
                      </a:moveTo>
                      <a:lnTo>
                        <a:pt x="13774" y="1190"/>
                      </a:lnTo>
                      <a:lnTo>
                        <a:pt x="14766" y="500"/>
                      </a:lnTo>
                      <a:lnTo>
                        <a:pt x="15640" y="1333"/>
                      </a:lnTo>
                      <a:lnTo>
                        <a:pt x="16724" y="800"/>
                      </a:lnTo>
                      <a:lnTo>
                        <a:pt x="17464" y="1754"/>
                      </a:lnTo>
                      <a:lnTo>
                        <a:pt x="18614" y="1388"/>
                      </a:lnTo>
                      <a:lnTo>
                        <a:pt x="19201" y="2442"/>
                      </a:lnTo>
                      <a:lnTo>
                        <a:pt x="20394" y="2254"/>
                      </a:lnTo>
                      <a:lnTo>
                        <a:pt x="20817" y="3384"/>
                      </a:lnTo>
                      <a:lnTo>
                        <a:pt x="22025" y="3375"/>
                      </a:lnTo>
                      <a:lnTo>
                        <a:pt x="22275" y="4556"/>
                      </a:lnTo>
                      <a:lnTo>
                        <a:pt x="23471" y="4726"/>
                      </a:lnTo>
                      <a:lnTo>
                        <a:pt x="23544" y="5930"/>
                      </a:lnTo>
                      <a:lnTo>
                        <a:pt x="24701" y="6275"/>
                      </a:lnTo>
                      <a:lnTo>
                        <a:pt x="24594" y="7478"/>
                      </a:lnTo>
                      <a:lnTo>
                        <a:pt x="25687" y="7991"/>
                      </a:lnTo>
                      <a:lnTo>
                        <a:pt x="25401" y="9164"/>
                      </a:lnTo>
                      <a:lnTo>
                        <a:pt x="26404" y="9835"/>
                      </a:lnTo>
                      <a:lnTo>
                        <a:pt x="25946" y="10952"/>
                      </a:lnTo>
                      <a:lnTo>
                        <a:pt x="26838" y="11766"/>
                      </a:lnTo>
                      <a:lnTo>
                        <a:pt x="26218" y="12802"/>
                      </a:lnTo>
                      <a:lnTo>
                        <a:pt x="26978" y="13741"/>
                      </a:lnTo>
                      <a:lnTo>
                        <a:pt x="26212" y="14675"/>
                      </a:lnTo>
                      <a:lnTo>
                        <a:pt x="26826" y="15715"/>
                      </a:lnTo>
                      <a:lnTo>
                        <a:pt x="25930" y="16524"/>
                      </a:lnTo>
                      <a:lnTo>
                        <a:pt x="26381" y="17644"/>
                      </a:lnTo>
                      <a:lnTo>
                        <a:pt x="25374" y="18310"/>
                      </a:lnTo>
                      <a:lnTo>
                        <a:pt x="25652" y="19484"/>
                      </a:lnTo>
                      <a:lnTo>
                        <a:pt x="24557" y="19991"/>
                      </a:lnTo>
                      <a:lnTo>
                        <a:pt x="24656" y="21195"/>
                      </a:lnTo>
                      <a:lnTo>
                        <a:pt x="23497" y="21533"/>
                      </a:lnTo>
                      <a:lnTo>
                        <a:pt x="23417" y="22737"/>
                      </a:lnTo>
                      <a:lnTo>
                        <a:pt x="22220" y="22900"/>
                      </a:lnTo>
                      <a:lnTo>
                        <a:pt x="21962" y="24079"/>
                      </a:lnTo>
                      <a:lnTo>
                        <a:pt x="20755" y="24063"/>
                      </a:lnTo>
                      <a:lnTo>
                        <a:pt x="20325" y="25190"/>
                      </a:lnTo>
                      <a:lnTo>
                        <a:pt x="19134" y="24994"/>
                      </a:lnTo>
                      <a:lnTo>
                        <a:pt x="18540" y="26045"/>
                      </a:lnTo>
                      <a:lnTo>
                        <a:pt x="17392" y="25672"/>
                      </a:lnTo>
                      <a:lnTo>
                        <a:pt x="16647" y="26622"/>
                      </a:lnTo>
                      <a:lnTo>
                        <a:pt x="15569" y="26082"/>
                      </a:lnTo>
                      <a:lnTo>
                        <a:pt x="14689" y="26909"/>
                      </a:lnTo>
                      <a:lnTo>
                        <a:pt x="13701" y="26214"/>
                      </a:lnTo>
                      <a:lnTo>
                        <a:pt x="12709" y="26903"/>
                      </a:lnTo>
                      <a:lnTo>
                        <a:pt x="11835" y="26070"/>
                      </a:lnTo>
                      <a:lnTo>
                        <a:pt x="10752" y="26605"/>
                      </a:lnTo>
                      <a:lnTo>
                        <a:pt x="10012" y="25650"/>
                      </a:lnTo>
                      <a:lnTo>
                        <a:pt x="8861" y="26016"/>
                      </a:lnTo>
                      <a:lnTo>
                        <a:pt x="8274" y="24961"/>
                      </a:lnTo>
                      <a:lnTo>
                        <a:pt x="7081" y="25151"/>
                      </a:lnTo>
                      <a:lnTo>
                        <a:pt x="6658" y="24020"/>
                      </a:lnTo>
                      <a:lnTo>
                        <a:pt x="5450" y="24030"/>
                      </a:lnTo>
                      <a:lnTo>
                        <a:pt x="5200" y="22848"/>
                      </a:lnTo>
                      <a:lnTo>
                        <a:pt x="4004" y="22679"/>
                      </a:lnTo>
                      <a:lnTo>
                        <a:pt x="3931" y="21474"/>
                      </a:lnTo>
                      <a:lnTo>
                        <a:pt x="2774" y="21128"/>
                      </a:lnTo>
                      <a:lnTo>
                        <a:pt x="2881" y="19926"/>
                      </a:lnTo>
                      <a:lnTo>
                        <a:pt x="1788" y="19413"/>
                      </a:lnTo>
                      <a:lnTo>
                        <a:pt x="2074" y="18240"/>
                      </a:lnTo>
                      <a:lnTo>
                        <a:pt x="1071" y="17569"/>
                      </a:lnTo>
                      <a:lnTo>
                        <a:pt x="1529" y="16453"/>
                      </a:lnTo>
                      <a:lnTo>
                        <a:pt x="637" y="15639"/>
                      </a:lnTo>
                      <a:lnTo>
                        <a:pt x="1257" y="14602"/>
                      </a:lnTo>
                      <a:lnTo>
                        <a:pt x="497" y="13664"/>
                      </a:lnTo>
                      <a:lnTo>
                        <a:pt x="1263" y="12730"/>
                      </a:lnTo>
                      <a:lnTo>
                        <a:pt x="649" y="11689"/>
                      </a:lnTo>
                      <a:lnTo>
                        <a:pt x="1546" y="10879"/>
                      </a:lnTo>
                      <a:lnTo>
                        <a:pt x="1094" y="9760"/>
                      </a:lnTo>
                      <a:lnTo>
                        <a:pt x="2101" y="9095"/>
                      </a:lnTo>
                      <a:lnTo>
                        <a:pt x="1823" y="7920"/>
                      </a:lnTo>
                      <a:lnTo>
                        <a:pt x="2919" y="7413"/>
                      </a:lnTo>
                      <a:lnTo>
                        <a:pt x="2819" y="6210"/>
                      </a:lnTo>
                      <a:lnTo>
                        <a:pt x="3978" y="5871"/>
                      </a:lnTo>
                      <a:lnTo>
                        <a:pt x="4058" y="4667"/>
                      </a:lnTo>
                      <a:lnTo>
                        <a:pt x="5255" y="4505"/>
                      </a:lnTo>
                      <a:lnTo>
                        <a:pt x="5513" y="3325"/>
                      </a:lnTo>
                      <a:lnTo>
                        <a:pt x="6720" y="3342"/>
                      </a:lnTo>
                      <a:lnTo>
                        <a:pt x="7150" y="2214"/>
                      </a:lnTo>
                      <a:lnTo>
                        <a:pt x="8341" y="2410"/>
                      </a:lnTo>
                      <a:lnTo>
                        <a:pt x="8935" y="1360"/>
                      </a:lnTo>
                      <a:lnTo>
                        <a:pt x="10083" y="1732"/>
                      </a:lnTo>
                      <a:lnTo>
                        <a:pt x="10828" y="782"/>
                      </a:lnTo>
                      <a:lnTo>
                        <a:pt x="11907" y="1323"/>
                      </a:lnTo>
                      <a:lnTo>
                        <a:pt x="12786" y="495"/>
                      </a:lnTo>
                      <a:close/>
                      <a:moveTo>
                        <a:pt x="12750" y="0"/>
                      </a:moveTo>
                      <a:lnTo>
                        <a:pt x="11839" y="858"/>
                      </a:lnTo>
                      <a:lnTo>
                        <a:pt x="10720" y="298"/>
                      </a:lnTo>
                      <a:lnTo>
                        <a:pt x="9946" y="1284"/>
                      </a:lnTo>
                      <a:lnTo>
                        <a:pt x="8755" y="897"/>
                      </a:lnTo>
                      <a:lnTo>
                        <a:pt x="8139" y="1987"/>
                      </a:lnTo>
                      <a:lnTo>
                        <a:pt x="6903" y="1783"/>
                      </a:lnTo>
                      <a:lnTo>
                        <a:pt x="6457" y="2953"/>
                      </a:lnTo>
                      <a:lnTo>
                        <a:pt x="5205" y="2936"/>
                      </a:lnTo>
                      <a:lnTo>
                        <a:pt x="4937" y="4160"/>
                      </a:lnTo>
                      <a:lnTo>
                        <a:pt x="3696" y="4328"/>
                      </a:lnTo>
                      <a:lnTo>
                        <a:pt x="3612" y="5578"/>
                      </a:lnTo>
                      <a:lnTo>
                        <a:pt x="2410" y="5928"/>
                      </a:lnTo>
                      <a:lnTo>
                        <a:pt x="2513" y="7176"/>
                      </a:lnTo>
                      <a:lnTo>
                        <a:pt x="1376" y="7702"/>
                      </a:lnTo>
                      <a:lnTo>
                        <a:pt x="1665" y="8922"/>
                      </a:lnTo>
                      <a:lnTo>
                        <a:pt x="620" y="9612"/>
                      </a:lnTo>
                      <a:lnTo>
                        <a:pt x="1088" y="10774"/>
                      </a:lnTo>
                      <a:lnTo>
                        <a:pt x="158" y="11614"/>
                      </a:lnTo>
                      <a:lnTo>
                        <a:pt x="795" y="12693"/>
                      </a:lnTo>
                      <a:lnTo>
                        <a:pt x="1" y="13662"/>
                      </a:lnTo>
                      <a:lnTo>
                        <a:pt x="789" y="14636"/>
                      </a:lnTo>
                      <a:lnTo>
                        <a:pt x="147" y="15710"/>
                      </a:lnTo>
                      <a:lnTo>
                        <a:pt x="1071" y="16555"/>
                      </a:lnTo>
                      <a:lnTo>
                        <a:pt x="596" y="17714"/>
                      </a:lnTo>
                      <a:lnTo>
                        <a:pt x="1636" y="18410"/>
                      </a:lnTo>
                      <a:lnTo>
                        <a:pt x="1340" y="19627"/>
                      </a:lnTo>
                      <a:lnTo>
                        <a:pt x="2475" y="20160"/>
                      </a:lnTo>
                      <a:lnTo>
                        <a:pt x="2364" y="21408"/>
                      </a:lnTo>
                      <a:lnTo>
                        <a:pt x="3564" y="21766"/>
                      </a:lnTo>
                      <a:lnTo>
                        <a:pt x="3639" y="23015"/>
                      </a:lnTo>
                      <a:lnTo>
                        <a:pt x="4879" y="23192"/>
                      </a:lnTo>
                      <a:lnTo>
                        <a:pt x="5139" y="24417"/>
                      </a:lnTo>
                      <a:lnTo>
                        <a:pt x="6392" y="24407"/>
                      </a:lnTo>
                      <a:lnTo>
                        <a:pt x="6831" y="25580"/>
                      </a:lnTo>
                      <a:lnTo>
                        <a:pt x="8069" y="25383"/>
                      </a:lnTo>
                      <a:lnTo>
                        <a:pt x="8678" y="26478"/>
                      </a:lnTo>
                      <a:lnTo>
                        <a:pt x="9873" y="26098"/>
                      </a:lnTo>
                      <a:lnTo>
                        <a:pt x="10640" y="27088"/>
                      </a:lnTo>
                      <a:lnTo>
                        <a:pt x="11764" y="26534"/>
                      </a:lnTo>
                      <a:lnTo>
                        <a:pt x="12671" y="27398"/>
                      </a:lnTo>
                      <a:lnTo>
                        <a:pt x="13700" y="26683"/>
                      </a:lnTo>
                      <a:lnTo>
                        <a:pt x="14725" y="27404"/>
                      </a:lnTo>
                      <a:lnTo>
                        <a:pt x="15636" y="26545"/>
                      </a:lnTo>
                      <a:lnTo>
                        <a:pt x="16756" y="27107"/>
                      </a:lnTo>
                      <a:lnTo>
                        <a:pt x="17529" y="26121"/>
                      </a:lnTo>
                      <a:lnTo>
                        <a:pt x="18720" y="26508"/>
                      </a:lnTo>
                      <a:lnTo>
                        <a:pt x="19336" y="25417"/>
                      </a:lnTo>
                      <a:lnTo>
                        <a:pt x="20572" y="25621"/>
                      </a:lnTo>
                      <a:lnTo>
                        <a:pt x="21019" y="24451"/>
                      </a:lnTo>
                      <a:lnTo>
                        <a:pt x="22271" y="24468"/>
                      </a:lnTo>
                      <a:lnTo>
                        <a:pt x="22538" y="23245"/>
                      </a:lnTo>
                      <a:lnTo>
                        <a:pt x="23779" y="23076"/>
                      </a:lnTo>
                      <a:lnTo>
                        <a:pt x="23863" y="21827"/>
                      </a:lnTo>
                      <a:lnTo>
                        <a:pt x="25065" y="21476"/>
                      </a:lnTo>
                      <a:lnTo>
                        <a:pt x="24962" y="20227"/>
                      </a:lnTo>
                      <a:lnTo>
                        <a:pt x="26099" y="19702"/>
                      </a:lnTo>
                      <a:lnTo>
                        <a:pt x="25810" y="18483"/>
                      </a:lnTo>
                      <a:lnTo>
                        <a:pt x="26856" y="17792"/>
                      </a:lnTo>
                      <a:lnTo>
                        <a:pt x="26387" y="16630"/>
                      </a:lnTo>
                      <a:lnTo>
                        <a:pt x="27317" y="15790"/>
                      </a:lnTo>
                      <a:lnTo>
                        <a:pt x="26680" y="14711"/>
                      </a:lnTo>
                      <a:lnTo>
                        <a:pt x="27474" y="13742"/>
                      </a:lnTo>
                      <a:lnTo>
                        <a:pt x="26686" y="12769"/>
                      </a:lnTo>
                      <a:lnTo>
                        <a:pt x="27329" y="11693"/>
                      </a:lnTo>
                      <a:lnTo>
                        <a:pt x="26404" y="10849"/>
                      </a:lnTo>
                      <a:lnTo>
                        <a:pt x="26879" y="9690"/>
                      </a:lnTo>
                      <a:lnTo>
                        <a:pt x="25839" y="8993"/>
                      </a:lnTo>
                      <a:lnTo>
                        <a:pt x="26135" y="7777"/>
                      </a:lnTo>
                      <a:lnTo>
                        <a:pt x="25001" y="7244"/>
                      </a:lnTo>
                      <a:lnTo>
                        <a:pt x="25111" y="5997"/>
                      </a:lnTo>
                      <a:lnTo>
                        <a:pt x="23912" y="5639"/>
                      </a:lnTo>
                      <a:lnTo>
                        <a:pt x="23836" y="4389"/>
                      </a:lnTo>
                      <a:lnTo>
                        <a:pt x="22596" y="4213"/>
                      </a:lnTo>
                      <a:lnTo>
                        <a:pt x="22336" y="2988"/>
                      </a:lnTo>
                      <a:lnTo>
                        <a:pt x="21083" y="2998"/>
                      </a:lnTo>
                      <a:lnTo>
                        <a:pt x="20644" y="1824"/>
                      </a:lnTo>
                      <a:lnTo>
                        <a:pt x="19406" y="2021"/>
                      </a:lnTo>
                      <a:lnTo>
                        <a:pt x="18797" y="927"/>
                      </a:lnTo>
                      <a:lnTo>
                        <a:pt x="17602" y="1306"/>
                      </a:lnTo>
                      <a:lnTo>
                        <a:pt x="16836" y="315"/>
                      </a:lnTo>
                      <a:lnTo>
                        <a:pt x="15711" y="870"/>
                      </a:lnTo>
                      <a:lnTo>
                        <a:pt x="14804" y="6"/>
                      </a:lnTo>
                      <a:lnTo>
                        <a:pt x="13775" y="720"/>
                      </a:lnTo>
                      <a:lnTo>
                        <a:pt x="12750" y="0"/>
                      </a:lnTo>
                      <a:close/>
                    </a:path>
                  </a:pathLst>
                </a:custGeom>
                <a:solidFill>
                  <a:srgbClr val="FBE8BF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1" name="Google Shape;1780;p33">
                  <a:extLst>
                    <a:ext uri="{FF2B5EF4-FFF2-40B4-BE49-F238E27FC236}">
                      <a16:creationId xmlns:a16="http://schemas.microsoft.com/office/drawing/2014/main" id="{31EB9D06-47EB-7BC9-A5DD-CB3ADB1977C5}"/>
                    </a:ext>
                  </a:extLst>
                </p:cNvPr>
                <p:cNvSpPr/>
                <p:nvPr/>
              </p:nvSpPr>
              <p:spPr>
                <a:xfrm>
                  <a:off x="3213535" y="2178067"/>
                  <a:ext cx="1409497" cy="140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7" h="21372" extrusionOk="0">
                      <a:moveTo>
                        <a:pt x="7798" y="1207"/>
                      </a:moveTo>
                      <a:lnTo>
                        <a:pt x="7798" y="1207"/>
                      </a:lnTo>
                      <a:cubicBezTo>
                        <a:pt x="7181" y="2062"/>
                        <a:pt x="6290" y="3568"/>
                        <a:pt x="5697" y="5729"/>
                      </a:cubicBezTo>
                      <a:cubicBezTo>
                        <a:pt x="4575" y="5392"/>
                        <a:pt x="3650" y="4974"/>
                        <a:pt x="2915" y="4568"/>
                      </a:cubicBezTo>
                      <a:cubicBezTo>
                        <a:pt x="4150" y="2997"/>
                        <a:pt x="5847" y="1807"/>
                        <a:pt x="7798" y="1207"/>
                      </a:cubicBezTo>
                      <a:close/>
                      <a:moveTo>
                        <a:pt x="13724" y="1238"/>
                      </a:moveTo>
                      <a:lnTo>
                        <a:pt x="13724" y="1238"/>
                      </a:lnTo>
                      <a:cubicBezTo>
                        <a:pt x="15673" y="1861"/>
                        <a:pt x="17358" y="3073"/>
                        <a:pt x="18576" y="4660"/>
                      </a:cubicBezTo>
                      <a:cubicBezTo>
                        <a:pt x="17808" y="5033"/>
                        <a:pt x="16856" y="5416"/>
                        <a:pt x="15738" y="5730"/>
                      </a:cubicBezTo>
                      <a:cubicBezTo>
                        <a:pt x="15178" y="3587"/>
                        <a:pt x="14319" y="2089"/>
                        <a:pt x="13724" y="1238"/>
                      </a:cubicBezTo>
                      <a:close/>
                      <a:moveTo>
                        <a:pt x="11182" y="783"/>
                      </a:moveTo>
                      <a:cubicBezTo>
                        <a:pt x="11632" y="805"/>
                        <a:pt x="12075" y="856"/>
                        <a:pt x="12508" y="937"/>
                      </a:cubicBezTo>
                      <a:cubicBezTo>
                        <a:pt x="12538" y="968"/>
                        <a:pt x="14124" y="2656"/>
                        <a:pt x="14987" y="5926"/>
                      </a:cubicBezTo>
                      <a:cubicBezTo>
                        <a:pt x="13849" y="6194"/>
                        <a:pt x="12561" y="6382"/>
                        <a:pt x="11133" y="6418"/>
                      </a:cubicBezTo>
                      <a:lnTo>
                        <a:pt x="11182" y="783"/>
                      </a:lnTo>
                      <a:close/>
                      <a:moveTo>
                        <a:pt x="10412" y="778"/>
                      </a:moveTo>
                      <a:lnTo>
                        <a:pt x="10363" y="6422"/>
                      </a:lnTo>
                      <a:cubicBezTo>
                        <a:pt x="8883" y="6403"/>
                        <a:pt x="7581" y="6213"/>
                        <a:pt x="6448" y="5934"/>
                      </a:cubicBezTo>
                      <a:cubicBezTo>
                        <a:pt x="7330" y="2759"/>
                        <a:pt x="8879" y="1069"/>
                        <a:pt x="9023" y="917"/>
                      </a:cubicBezTo>
                      <a:cubicBezTo>
                        <a:pt x="9477" y="838"/>
                        <a:pt x="9941" y="792"/>
                        <a:pt x="10412" y="778"/>
                      </a:cubicBezTo>
                      <a:close/>
                      <a:moveTo>
                        <a:pt x="2459" y="5195"/>
                      </a:moveTo>
                      <a:cubicBezTo>
                        <a:pt x="3254" y="5642"/>
                        <a:pt x="4272" y="6107"/>
                        <a:pt x="5510" y="6476"/>
                      </a:cubicBezTo>
                      <a:cubicBezTo>
                        <a:pt x="5272" y="7535"/>
                        <a:pt x="5112" y="8733"/>
                        <a:pt x="5082" y="10070"/>
                      </a:cubicBezTo>
                      <a:lnTo>
                        <a:pt x="817" y="10032"/>
                      </a:lnTo>
                      <a:cubicBezTo>
                        <a:pt x="934" y="8250"/>
                        <a:pt x="1523" y="6597"/>
                        <a:pt x="2459" y="5195"/>
                      </a:cubicBezTo>
                      <a:close/>
                      <a:moveTo>
                        <a:pt x="6261" y="6679"/>
                      </a:moveTo>
                      <a:cubicBezTo>
                        <a:pt x="7447" y="6973"/>
                        <a:pt x="8811" y="7171"/>
                        <a:pt x="10356" y="7191"/>
                      </a:cubicBezTo>
                      <a:lnTo>
                        <a:pt x="10330" y="10115"/>
                      </a:lnTo>
                      <a:lnTo>
                        <a:pt x="5852" y="10077"/>
                      </a:lnTo>
                      <a:cubicBezTo>
                        <a:pt x="5881" y="8817"/>
                        <a:pt x="6034" y="7683"/>
                        <a:pt x="6261" y="6679"/>
                      </a:cubicBezTo>
                      <a:close/>
                      <a:moveTo>
                        <a:pt x="15164" y="6674"/>
                      </a:moveTo>
                      <a:cubicBezTo>
                        <a:pt x="15382" y="7701"/>
                        <a:pt x="15522" y="8865"/>
                        <a:pt x="15530" y="10161"/>
                      </a:cubicBezTo>
                      <a:lnTo>
                        <a:pt x="11099" y="10122"/>
                      </a:lnTo>
                      <a:lnTo>
                        <a:pt x="11126" y="7186"/>
                      </a:lnTo>
                      <a:cubicBezTo>
                        <a:pt x="12621" y="7149"/>
                        <a:pt x="13972" y="6954"/>
                        <a:pt x="15164" y="6674"/>
                      </a:cubicBezTo>
                      <a:close/>
                      <a:moveTo>
                        <a:pt x="19028" y="5295"/>
                      </a:moveTo>
                      <a:cubicBezTo>
                        <a:pt x="19957" y="6723"/>
                        <a:pt x="20528" y="8403"/>
                        <a:pt x="20614" y="10205"/>
                      </a:cubicBezTo>
                      <a:lnTo>
                        <a:pt x="16299" y="10168"/>
                      </a:lnTo>
                      <a:cubicBezTo>
                        <a:pt x="16292" y="8794"/>
                        <a:pt x="16144" y="7564"/>
                        <a:pt x="15915" y="6480"/>
                      </a:cubicBezTo>
                      <a:cubicBezTo>
                        <a:pt x="17153" y="6134"/>
                        <a:pt x="18197" y="5706"/>
                        <a:pt x="19028" y="5295"/>
                      </a:cubicBezTo>
                      <a:close/>
                      <a:moveTo>
                        <a:pt x="5848" y="10846"/>
                      </a:moveTo>
                      <a:lnTo>
                        <a:pt x="10324" y="10884"/>
                      </a:lnTo>
                      <a:lnTo>
                        <a:pt x="10298" y="13809"/>
                      </a:lnTo>
                      <a:cubicBezTo>
                        <a:pt x="10268" y="13809"/>
                        <a:pt x="10238" y="13809"/>
                        <a:pt x="10208" y="13809"/>
                      </a:cubicBezTo>
                      <a:cubicBezTo>
                        <a:pt x="8708" y="13809"/>
                        <a:pt x="7377" y="13980"/>
                        <a:pt x="6211" y="14245"/>
                      </a:cubicBezTo>
                      <a:cubicBezTo>
                        <a:pt x="6007" y="13221"/>
                        <a:pt x="5869" y="12085"/>
                        <a:pt x="5848" y="10846"/>
                      </a:cubicBezTo>
                      <a:close/>
                      <a:moveTo>
                        <a:pt x="11093" y="10891"/>
                      </a:moveTo>
                      <a:lnTo>
                        <a:pt x="15519" y="10930"/>
                      </a:lnTo>
                      <a:cubicBezTo>
                        <a:pt x="15476" y="12202"/>
                        <a:pt x="15311" y="13363"/>
                        <a:pt x="15078" y="14405"/>
                      </a:cubicBezTo>
                      <a:cubicBezTo>
                        <a:pt x="13894" y="14105"/>
                        <a:pt x="12555" y="13889"/>
                        <a:pt x="11067" y="13827"/>
                      </a:cubicBezTo>
                      <a:lnTo>
                        <a:pt x="11093" y="10891"/>
                      </a:lnTo>
                      <a:close/>
                      <a:moveTo>
                        <a:pt x="798" y="10801"/>
                      </a:moveTo>
                      <a:lnTo>
                        <a:pt x="5078" y="10839"/>
                      </a:lnTo>
                      <a:cubicBezTo>
                        <a:pt x="5098" y="12155"/>
                        <a:pt x="5243" y="13356"/>
                        <a:pt x="5457" y="14435"/>
                      </a:cubicBezTo>
                      <a:cubicBezTo>
                        <a:pt x="4120" y="14807"/>
                        <a:pt x="3031" y="15294"/>
                        <a:pt x="2194" y="15762"/>
                      </a:cubicBezTo>
                      <a:cubicBezTo>
                        <a:pt x="1324" y="14305"/>
                        <a:pt x="818" y="12610"/>
                        <a:pt x="798" y="10801"/>
                      </a:cubicBezTo>
                      <a:close/>
                      <a:moveTo>
                        <a:pt x="16289" y="10937"/>
                      </a:moveTo>
                      <a:lnTo>
                        <a:pt x="20619" y="10974"/>
                      </a:lnTo>
                      <a:cubicBezTo>
                        <a:pt x="20568" y="12763"/>
                        <a:pt x="20047" y="14469"/>
                        <a:pt x="19116" y="15950"/>
                      </a:cubicBezTo>
                      <a:cubicBezTo>
                        <a:pt x="18250" y="15489"/>
                        <a:pt x="17149" y="15004"/>
                        <a:pt x="15828" y="14611"/>
                      </a:cubicBezTo>
                      <a:cubicBezTo>
                        <a:pt x="16073" y="13514"/>
                        <a:pt x="16245" y="12287"/>
                        <a:pt x="16289" y="10937"/>
                      </a:cubicBezTo>
                      <a:close/>
                      <a:moveTo>
                        <a:pt x="5621" y="15186"/>
                      </a:moveTo>
                      <a:cubicBezTo>
                        <a:pt x="6184" y="17519"/>
                        <a:pt x="7056" y="19195"/>
                        <a:pt x="7617" y="20106"/>
                      </a:cubicBezTo>
                      <a:cubicBezTo>
                        <a:pt x="5579" y="19436"/>
                        <a:pt x="3833" y="18121"/>
                        <a:pt x="2618" y="16406"/>
                      </a:cubicBezTo>
                      <a:cubicBezTo>
                        <a:pt x="3395" y="15977"/>
                        <a:pt x="4396" y="15531"/>
                        <a:pt x="5621" y="15186"/>
                      </a:cubicBezTo>
                      <a:close/>
                      <a:moveTo>
                        <a:pt x="15647" y="15360"/>
                      </a:moveTo>
                      <a:cubicBezTo>
                        <a:pt x="16856" y="15722"/>
                        <a:pt x="17872" y="16165"/>
                        <a:pt x="18679" y="16589"/>
                      </a:cubicBezTo>
                      <a:cubicBezTo>
                        <a:pt x="18373" y="17001"/>
                        <a:pt x="18034" y="17393"/>
                        <a:pt x="17660" y="17759"/>
                      </a:cubicBezTo>
                      <a:cubicBezTo>
                        <a:pt x="16494" y="18905"/>
                        <a:pt x="15095" y="19728"/>
                        <a:pt x="13572" y="20185"/>
                      </a:cubicBezTo>
                      <a:cubicBezTo>
                        <a:pt x="14141" y="19301"/>
                        <a:pt x="15037" y="17660"/>
                        <a:pt x="15647" y="15360"/>
                      </a:cubicBezTo>
                      <a:close/>
                      <a:moveTo>
                        <a:pt x="10202" y="14578"/>
                      </a:moveTo>
                      <a:cubicBezTo>
                        <a:pt x="10232" y="14578"/>
                        <a:pt x="10262" y="14579"/>
                        <a:pt x="10292" y="14579"/>
                      </a:cubicBezTo>
                      <a:lnTo>
                        <a:pt x="10239" y="20588"/>
                      </a:lnTo>
                      <a:cubicBezTo>
                        <a:pt x="9730" y="20565"/>
                        <a:pt x="9231" y="20503"/>
                        <a:pt x="8745" y="20404"/>
                      </a:cubicBezTo>
                      <a:cubicBezTo>
                        <a:pt x="8608" y="20223"/>
                        <a:pt x="7175" y="18276"/>
                        <a:pt x="6376" y="14995"/>
                      </a:cubicBezTo>
                      <a:cubicBezTo>
                        <a:pt x="7489" y="14742"/>
                        <a:pt x="8762" y="14578"/>
                        <a:pt x="10202" y="14578"/>
                      </a:cubicBezTo>
                      <a:close/>
                      <a:moveTo>
                        <a:pt x="11061" y="14596"/>
                      </a:moveTo>
                      <a:cubicBezTo>
                        <a:pt x="12483" y="14657"/>
                        <a:pt x="13764" y="14865"/>
                        <a:pt x="14897" y="15151"/>
                      </a:cubicBezTo>
                      <a:cubicBezTo>
                        <a:pt x="14003" y="18498"/>
                        <a:pt x="12478" y="20409"/>
                        <a:pt x="12446" y="20450"/>
                      </a:cubicBezTo>
                      <a:cubicBezTo>
                        <a:pt x="11974" y="20532"/>
                        <a:pt x="11494" y="20581"/>
                        <a:pt x="11009" y="20595"/>
                      </a:cubicBezTo>
                      <a:lnTo>
                        <a:pt x="11061" y="14596"/>
                      </a:lnTo>
                      <a:close/>
                      <a:moveTo>
                        <a:pt x="10709" y="0"/>
                      </a:moveTo>
                      <a:cubicBezTo>
                        <a:pt x="7891" y="0"/>
                        <a:pt x="5234" y="1086"/>
                        <a:pt x="3221" y="3065"/>
                      </a:cubicBezTo>
                      <a:cubicBezTo>
                        <a:pt x="1185" y="5065"/>
                        <a:pt x="50" y="7739"/>
                        <a:pt x="26" y="10593"/>
                      </a:cubicBezTo>
                      <a:cubicBezTo>
                        <a:pt x="0" y="13447"/>
                        <a:pt x="1088" y="16140"/>
                        <a:pt x="3089" y="18176"/>
                      </a:cubicBezTo>
                      <a:cubicBezTo>
                        <a:pt x="5089" y="20211"/>
                        <a:pt x="7762" y="21346"/>
                        <a:pt x="10617" y="21372"/>
                      </a:cubicBezTo>
                      <a:lnTo>
                        <a:pt x="10713" y="21372"/>
                      </a:lnTo>
                      <a:cubicBezTo>
                        <a:pt x="13531" y="21372"/>
                        <a:pt x="16187" y="20285"/>
                        <a:pt x="18200" y="18308"/>
                      </a:cubicBezTo>
                      <a:cubicBezTo>
                        <a:pt x="20235" y="16307"/>
                        <a:pt x="21370" y="13634"/>
                        <a:pt x="21395" y="10780"/>
                      </a:cubicBezTo>
                      <a:cubicBezTo>
                        <a:pt x="21447" y="4888"/>
                        <a:pt x="16695" y="52"/>
                        <a:pt x="10804" y="1"/>
                      </a:cubicBezTo>
                      <a:cubicBezTo>
                        <a:pt x="10772" y="1"/>
                        <a:pt x="10741" y="0"/>
                        <a:pt x="10709" y="0"/>
                      </a:cubicBezTo>
                      <a:close/>
                    </a:path>
                  </a:pathLst>
                </a:custGeom>
                <a:solidFill>
                  <a:srgbClr val="FBE8BF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04054D27-6C44-FCBC-20F6-035E2B815C42}"/>
                </a:ext>
              </a:extLst>
            </p:cNvPr>
            <p:cNvSpPr/>
            <p:nvPr/>
          </p:nvSpPr>
          <p:spPr>
            <a:xfrm>
              <a:off x="2189737" y="246962"/>
              <a:ext cx="4764525" cy="6417373"/>
            </a:xfrm>
            <a:custGeom>
              <a:avLst/>
              <a:gdLst/>
              <a:ahLst/>
              <a:cxnLst/>
              <a:rect l="l" t="t" r="r" b="b"/>
              <a:pathLst>
                <a:path w="4764525" h="6758192">
                  <a:moveTo>
                    <a:pt x="0" y="0"/>
                  </a:moveTo>
                  <a:lnTo>
                    <a:pt x="4764526" y="0"/>
                  </a:lnTo>
                  <a:lnTo>
                    <a:pt x="4764526" y="6758192"/>
                  </a:lnTo>
                  <a:lnTo>
                    <a:pt x="0" y="6758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4E2F9BF-25DD-08E2-05EE-508F4941AD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664243" y="845309"/>
              <a:ext cx="3815511" cy="565347"/>
            </a:xfrm>
            <a:custGeom>
              <a:avLst/>
              <a:gdLst/>
              <a:ahLst/>
              <a:cxnLst/>
              <a:rect l="l" t="t" r="r" b="b"/>
              <a:pathLst>
                <a:path w="3815511" h="565347">
                  <a:moveTo>
                    <a:pt x="0" y="0"/>
                  </a:moveTo>
                  <a:lnTo>
                    <a:pt x="3815510" y="0"/>
                  </a:lnTo>
                  <a:lnTo>
                    <a:pt x="3815510" y="565347"/>
                  </a:lnTo>
                  <a:lnTo>
                    <a:pt x="0" y="565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E356B59-5750-6490-6A99-2F415A6BB23F}"/>
                </a:ext>
              </a:extLst>
            </p:cNvPr>
            <p:cNvSpPr/>
            <p:nvPr/>
          </p:nvSpPr>
          <p:spPr>
            <a:xfrm>
              <a:off x="2311746" y="1209684"/>
              <a:ext cx="4520504" cy="4520504"/>
            </a:xfrm>
            <a:custGeom>
              <a:avLst/>
              <a:gdLst/>
              <a:ahLst/>
              <a:cxnLst/>
              <a:rect l="l" t="t" r="r" b="b"/>
              <a:pathLst>
                <a:path w="4520504" h="4520504">
                  <a:moveTo>
                    <a:pt x="0" y="0"/>
                  </a:moveTo>
                  <a:lnTo>
                    <a:pt x="4520504" y="0"/>
                  </a:lnTo>
                  <a:lnTo>
                    <a:pt x="4520504" y="4520504"/>
                  </a:lnTo>
                  <a:lnTo>
                    <a:pt x="0" y="4520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DF6AFF13-3A28-3270-A404-052CA42CEB2D}"/>
                </a:ext>
              </a:extLst>
            </p:cNvPr>
            <p:cNvSpPr/>
            <p:nvPr/>
          </p:nvSpPr>
          <p:spPr>
            <a:xfrm>
              <a:off x="4126010" y="5787342"/>
              <a:ext cx="891977" cy="648041"/>
            </a:xfrm>
            <a:custGeom>
              <a:avLst/>
              <a:gdLst/>
              <a:ahLst/>
              <a:cxnLst/>
              <a:rect l="l" t="t" r="r" b="b"/>
              <a:pathLst>
                <a:path w="891977" h="522791">
                  <a:moveTo>
                    <a:pt x="0" y="0"/>
                  </a:moveTo>
                  <a:lnTo>
                    <a:pt x="891976" y="0"/>
                  </a:lnTo>
                  <a:lnTo>
                    <a:pt x="891976" y="522791"/>
                  </a:lnTo>
                  <a:lnTo>
                    <a:pt x="0" y="522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298DA0E-594B-ACC5-1C9A-C1788FB4F9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303" y="1538"/>
            <a:ext cx="3459172" cy="4153606"/>
          </a:xfrm>
          <a:prstGeom prst="rect">
            <a:avLst/>
          </a:prstGeom>
          <a:effectLst>
            <a:outerShdw blurRad="50800" dist="38100" dir="13500000" sx="92410" sy="92410" algn="br" rotWithShape="0">
              <a:prstClr val="black">
                <a:alpha val="74076"/>
              </a:prstClr>
            </a:outerShdw>
          </a:effectLst>
        </p:spPr>
      </p:pic>
      <p:pic>
        <p:nvPicPr>
          <p:cNvPr id="9" name="Picture 8" descr="A person playing a stringed instrument&#10;&#10;AI-generated content may be incorrect.">
            <a:extLst>
              <a:ext uri="{FF2B5EF4-FFF2-40B4-BE49-F238E27FC236}">
                <a16:creationId xmlns:a16="http://schemas.microsoft.com/office/drawing/2014/main" id="{9F161D75-9635-7230-4F4C-AF410B74F8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8" y="4288221"/>
            <a:ext cx="2754747" cy="21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52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871E224-D388-6129-F8C1-3000DB65216C}"/>
              </a:ext>
            </a:extLst>
          </p:cNvPr>
          <p:cNvSpPr txBox="1"/>
          <p:nvPr/>
        </p:nvSpPr>
        <p:spPr>
          <a:xfrm>
            <a:off x="398869" y="398458"/>
            <a:ext cx="59727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First Name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________________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Last Name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________________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Birthday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________________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E62C65-8DC3-F95B-874D-F08E2D82E91A}"/>
              </a:ext>
            </a:extLst>
          </p:cNvPr>
          <p:cNvSpPr txBox="1"/>
          <p:nvPr/>
        </p:nvSpPr>
        <p:spPr>
          <a:xfrm>
            <a:off x="398866" y="3244679"/>
            <a:ext cx="4173131" cy="8057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Columbus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236B44-FA5F-79F2-B02B-4241FE5F31B5}"/>
              </a:ext>
            </a:extLst>
          </p:cNvPr>
          <p:cNvSpPr txBox="1"/>
          <p:nvPr/>
        </p:nvSpPr>
        <p:spPr>
          <a:xfrm>
            <a:off x="4677145" y="3586795"/>
            <a:ext cx="4173131" cy="8322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Australia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F8C4F8-4728-C3E7-302F-12B72A450573}"/>
              </a:ext>
            </a:extLst>
          </p:cNvPr>
          <p:cNvSpPr txBox="1"/>
          <p:nvPr/>
        </p:nvSpPr>
        <p:spPr>
          <a:xfrm>
            <a:off x="398866" y="5218684"/>
            <a:ext cx="4173131" cy="8322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September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A96010-9474-92FF-884B-E9239867B291}"/>
              </a:ext>
            </a:extLst>
          </p:cNvPr>
          <p:cNvSpPr txBox="1"/>
          <p:nvPr/>
        </p:nvSpPr>
        <p:spPr>
          <a:xfrm>
            <a:off x="398867" y="1223214"/>
            <a:ext cx="4173131" cy="9907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Christopher</a:t>
            </a:r>
          </a:p>
        </p:txBody>
      </p:sp>
      <p:pic>
        <p:nvPicPr>
          <p:cNvPr id="36" name="Content Placeholder 3">
            <a:extLst>
              <a:ext uri="{FF2B5EF4-FFF2-40B4-BE49-F238E27FC236}">
                <a16:creationId xmlns:a16="http://schemas.microsoft.com/office/drawing/2014/main" id="{BBE79A4C-74FC-F57E-03C2-EFE11767B1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145" y="868235"/>
            <a:ext cx="4092824" cy="201937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2345BE3-3823-C159-CBBE-A374789B6C8F}"/>
              </a:ext>
            </a:extLst>
          </p:cNvPr>
          <p:cNvSpPr txBox="1"/>
          <p:nvPr/>
        </p:nvSpPr>
        <p:spPr>
          <a:xfrm>
            <a:off x="4677145" y="3095559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am from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________________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D28C401-3B86-8C5A-18B4-9B85F31C7A2C}"/>
                  </a:ext>
                </a:extLst>
              </p14:cNvPr>
              <p14:cNvContentPartPr/>
              <p14:nvPr/>
            </p14:nvContentPartPr>
            <p14:xfrm>
              <a:off x="7774255" y="2009486"/>
              <a:ext cx="824942" cy="957433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D28C401-3B86-8C5A-18B4-9B85F31C7A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5179" y="1990409"/>
                <a:ext cx="862734" cy="9952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7545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glass window with a few chairs&#10;&#10;AI-generated content may be incorrect.">
            <a:extLst>
              <a:ext uri="{FF2B5EF4-FFF2-40B4-BE49-F238E27FC236}">
                <a16:creationId xmlns:a16="http://schemas.microsoft.com/office/drawing/2014/main" id="{08B7894B-0770-3B5F-7E73-65C7BC44D8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CDEEB5-91C1-EEF9-D366-D8FCA5C65E8A}"/>
              </a:ext>
            </a:extLst>
          </p:cNvPr>
          <p:cNvSpPr/>
          <p:nvPr/>
        </p:nvSpPr>
        <p:spPr>
          <a:xfrm>
            <a:off x="1495697" y="1112342"/>
            <a:ext cx="913871" cy="531107"/>
          </a:xfrm>
          <a:prstGeom prst="rect">
            <a:avLst/>
          </a:prstGeom>
          <a:solidFill>
            <a:srgbClr val="19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en-US" sz="5000" b="1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E5975D-4501-FF27-B2CE-C6131589E1C8}"/>
              </a:ext>
            </a:extLst>
          </p:cNvPr>
          <p:cNvSpPr/>
          <p:nvPr/>
        </p:nvSpPr>
        <p:spPr>
          <a:xfrm>
            <a:off x="2950633" y="2534194"/>
            <a:ext cx="291036" cy="3910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5000" b="1" i="0">
              <a:solidFill>
                <a:schemeClr val="bg1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1A88B9D-BAF2-CF54-0FE6-7A13322F1C51}"/>
              </a:ext>
            </a:extLst>
          </p:cNvPr>
          <p:cNvSpPr/>
          <p:nvPr/>
        </p:nvSpPr>
        <p:spPr>
          <a:xfrm>
            <a:off x="3096151" y="373345"/>
            <a:ext cx="6589586" cy="6484655"/>
          </a:xfrm>
          <a:custGeom>
            <a:avLst/>
            <a:gdLst/>
            <a:ahLst/>
            <a:cxnLst/>
            <a:rect l="l" t="t" r="r" b="b"/>
            <a:pathLst>
              <a:path w="7212801" h="7212801">
                <a:moveTo>
                  <a:pt x="0" y="0"/>
                </a:moveTo>
                <a:lnTo>
                  <a:pt x="7212801" y="0"/>
                </a:lnTo>
                <a:lnTo>
                  <a:pt x="7212801" y="7212801"/>
                </a:lnTo>
                <a:lnTo>
                  <a:pt x="0" y="721280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00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F2E7D-E043-E323-2EDB-7CC186DCA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glass window with a few chairs&#10;&#10;AI-generated content may be incorrect.">
            <a:extLst>
              <a:ext uri="{FF2B5EF4-FFF2-40B4-BE49-F238E27FC236}">
                <a16:creationId xmlns:a16="http://schemas.microsoft.com/office/drawing/2014/main" id="{0D7F7B3C-5EEB-8B23-9946-E2EB5D063C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1DEA42-BFC6-ECA5-D173-050D69D39F08}"/>
              </a:ext>
            </a:extLst>
          </p:cNvPr>
          <p:cNvSpPr/>
          <p:nvPr/>
        </p:nvSpPr>
        <p:spPr>
          <a:xfrm>
            <a:off x="1495697" y="1112342"/>
            <a:ext cx="913871" cy="531107"/>
          </a:xfrm>
          <a:prstGeom prst="rect">
            <a:avLst/>
          </a:prstGeom>
          <a:solidFill>
            <a:srgbClr val="192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H8</a:t>
            </a:r>
            <a:endParaRPr lang="en-US" sz="5000" b="1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F32BFE-FF50-96A9-2B47-803F8E59EE11}"/>
              </a:ext>
            </a:extLst>
          </p:cNvPr>
          <p:cNvSpPr/>
          <p:nvPr/>
        </p:nvSpPr>
        <p:spPr>
          <a:xfrm>
            <a:off x="2950633" y="2534194"/>
            <a:ext cx="291036" cy="3910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5000" b="1" i="0">
              <a:solidFill>
                <a:schemeClr val="bg1"/>
              </a:solidFill>
            </a:endParaRPr>
          </a:p>
        </p:txBody>
      </p:sp>
      <p:pic>
        <p:nvPicPr>
          <p:cNvPr id="15" name="Picture 14" descr="A group of people in an airport&#10;&#10;AI-generated content may be incorrect.">
            <a:extLst>
              <a:ext uri="{FF2B5EF4-FFF2-40B4-BE49-F238E27FC236}">
                <a16:creationId xmlns:a16="http://schemas.microsoft.com/office/drawing/2014/main" id="{025412FA-2BBE-0DA0-C9FF-F330393C29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9144000" cy="6858000"/>
          </a:xfrm>
          <a:prstGeom prst="rect">
            <a:avLst/>
          </a:prstGeom>
        </p:spPr>
      </p:pic>
      <p:pic>
        <p:nvPicPr>
          <p:cNvPr id="9" name="Picture 8" descr="A page of a magazine with pictures of people and musical instruments&#10;&#10;AI-generated content may be incorrect.">
            <a:extLst>
              <a:ext uri="{FF2B5EF4-FFF2-40B4-BE49-F238E27FC236}">
                <a16:creationId xmlns:a16="http://schemas.microsoft.com/office/drawing/2014/main" id="{10E4BBCB-AB21-3F21-AD62-AB7A790FA3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94"/>
            <a:ext cx="9144000" cy="6467412"/>
          </a:xfrm>
          <a:prstGeom prst="rect">
            <a:avLst/>
          </a:prstGeom>
        </p:spPr>
      </p:pic>
      <p:pic>
        <p:nvPicPr>
          <p:cNvPr id="12" name="030051_lax_boarding_callmp3-75429">
            <a:hlinkClick r:id="" action="ppaction://media"/>
            <a:extLst>
              <a:ext uri="{FF2B5EF4-FFF2-40B4-BE49-F238E27FC236}">
                <a16:creationId xmlns:a16="http://schemas.microsoft.com/office/drawing/2014/main" id="{E0DF2E0A-9DA8-BAB5-4380-8E6045CA0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6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5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hlinkClick r:id="" action="ppaction://media"/>
            <a:extLst>
              <a:ext uri="{FF2B5EF4-FFF2-40B4-BE49-F238E27FC236}">
                <a16:creationId xmlns:a16="http://schemas.microsoft.com/office/drawing/2014/main" id="{DAE674CC-56A5-1FBC-1F16-F801C3380F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47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CE839C-6244-E571-D996-7A8729BB51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" y="0"/>
            <a:ext cx="9144000" cy="6858000"/>
          </a:xfrm>
          <a:prstGeom prst="rect">
            <a:avLst/>
          </a:prstGeom>
        </p:spPr>
      </p:pic>
      <p:pic>
        <p:nvPicPr>
          <p:cNvPr id="20" name="Picture 19" descr="A seat belt and seat belt sign&#10;&#10;AI-generated content may be incorrect.">
            <a:extLst>
              <a:ext uri="{FF2B5EF4-FFF2-40B4-BE49-F238E27FC236}">
                <a16:creationId xmlns:a16="http://schemas.microsoft.com/office/drawing/2014/main" id="{5757D1CE-0276-7148-9FCA-B5CAF36A1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0"/>
            <a:ext cx="9143980" cy="685671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33D4E03-4863-710E-E007-D36D72876A65}"/>
              </a:ext>
            </a:extLst>
          </p:cNvPr>
          <p:cNvSpPr/>
          <p:nvPr/>
        </p:nvSpPr>
        <p:spPr>
          <a:xfrm rot="1199148">
            <a:off x="3809794" y="2604612"/>
            <a:ext cx="4537599" cy="24779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E5C1FB-3331-5B70-48B3-84A2052E278B}"/>
              </a:ext>
            </a:extLst>
          </p:cNvPr>
          <p:cNvSpPr/>
          <p:nvPr/>
        </p:nvSpPr>
        <p:spPr>
          <a:xfrm rot="1199148">
            <a:off x="541635" y="1530044"/>
            <a:ext cx="4537599" cy="24779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670297__kinoton__airplane-seatbelt-sign-beep">
            <a:hlinkClick r:id="" action="ppaction://media"/>
            <a:extLst>
              <a:ext uri="{FF2B5EF4-FFF2-40B4-BE49-F238E27FC236}">
                <a16:creationId xmlns:a16="http://schemas.microsoft.com/office/drawing/2014/main" id="{02C59D6E-67A8-863A-5AB8-1D9D4F44C0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0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6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1F155-B67A-9177-72C3-2351A946F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BFE0029-E413-E4D5-2EFE-0503069A6E69}"/>
              </a:ext>
            </a:extLst>
          </p:cNvPr>
          <p:cNvGrpSpPr/>
          <p:nvPr/>
        </p:nvGrpSpPr>
        <p:grpSpPr>
          <a:xfrm>
            <a:off x="3957583" y="1890764"/>
            <a:ext cx="5255305" cy="4802793"/>
            <a:chOff x="2654300" y="784392"/>
            <a:chExt cx="6489700" cy="59309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DE01DD0-41C2-45A5-29F6-314C09918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4300" y="784392"/>
              <a:ext cx="6489700" cy="59309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1C6F404-3911-0A01-5710-D36CE3CB1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7874" y="875829"/>
              <a:ext cx="3149600" cy="92088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8C04A8E-8344-F90D-354B-7BDED6A35B5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583" y="164443"/>
            <a:ext cx="1291042" cy="1399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B3CE74-DCF5-5C2B-0525-813B520CD97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494" y="164443"/>
            <a:ext cx="1291042" cy="1399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2889DE-56B8-7462-B7CF-B79FF9C1770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692" y="164443"/>
            <a:ext cx="1280319" cy="1399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7686DC-203A-6D0C-707C-78D444EA6FB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011" y="164443"/>
            <a:ext cx="1301330" cy="1399058"/>
          </a:xfrm>
          <a:prstGeom prst="rect">
            <a:avLst/>
          </a:prstGeom>
        </p:spPr>
      </p:pic>
      <p:pic>
        <p:nvPicPr>
          <p:cNvPr id="27" name="indian-classical-music-sitar-296790">
            <a:hlinkClick r:id="" action="ppaction://media"/>
            <a:extLst>
              <a:ext uri="{FF2B5EF4-FFF2-40B4-BE49-F238E27FC236}">
                <a16:creationId xmlns:a16="http://schemas.microsoft.com/office/drawing/2014/main" id="{9E7D35EB-8470-67E8-1D9C-28C06E689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1750"/>
                </p14:media>
              </p:ext>
            </p:extLst>
          </p:nvPr>
        </p:nvPicPr>
        <p:blipFill>
          <a:blip r:embed="rId15">
            <a:alphaModFix amt="0"/>
          </a:blip>
          <a:stretch>
            <a:fillRect/>
          </a:stretch>
        </p:blipFill>
        <p:spPr>
          <a:xfrm>
            <a:off x="160375" y="6218794"/>
            <a:ext cx="513297" cy="513297"/>
          </a:xfrm>
          <a:prstGeom prst="rect">
            <a:avLst/>
          </a:prstGeom>
        </p:spPr>
      </p:pic>
      <p:pic>
        <p:nvPicPr>
          <p:cNvPr id="28" name="tanpura-78698">
            <a:hlinkClick r:id="" action="ppaction://media"/>
            <a:extLst>
              <a:ext uri="{FF2B5EF4-FFF2-40B4-BE49-F238E27FC236}">
                <a16:creationId xmlns:a16="http://schemas.microsoft.com/office/drawing/2014/main" id="{53BCE180-A7F6-57D6-3981-69BCDC3578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 out="1000"/>
                </p14:media>
              </p:ext>
            </p:extLst>
          </p:nvPr>
        </p:nvPicPr>
        <p:blipFill>
          <a:blip r:embed="rId15">
            <a:alphaModFix amt="0"/>
          </a:blip>
          <a:stretch>
            <a:fillRect/>
          </a:stretch>
        </p:blipFill>
        <p:spPr>
          <a:xfrm>
            <a:off x="1340413" y="6249056"/>
            <a:ext cx="513296" cy="513296"/>
          </a:xfrm>
          <a:prstGeom prst="rect">
            <a:avLst/>
          </a:prstGeom>
        </p:spPr>
      </p:pic>
      <p:pic>
        <p:nvPicPr>
          <p:cNvPr id="29" name="tabla-110-292145">
            <a:hlinkClick r:id="" action="ppaction://media"/>
            <a:extLst>
              <a:ext uri="{FF2B5EF4-FFF2-40B4-BE49-F238E27FC236}">
                <a16:creationId xmlns:a16="http://schemas.microsoft.com/office/drawing/2014/main" id="{1E7345F8-2CF1-4F53-6872-EADA5B2D4E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in="250" out="250"/>
                </p14:media>
              </p:ext>
            </p:extLst>
          </p:nvPr>
        </p:nvPicPr>
        <p:blipFill>
          <a:blip r:embed="rId15">
            <a:alphaModFix amt="0"/>
          </a:blip>
          <a:stretch>
            <a:fillRect/>
          </a:stretch>
        </p:blipFill>
        <p:spPr>
          <a:xfrm>
            <a:off x="737113" y="6208027"/>
            <a:ext cx="539859" cy="539859"/>
          </a:xfrm>
          <a:prstGeom prst="rect">
            <a:avLst/>
          </a:prstGeom>
        </p:spPr>
      </p:pic>
      <p:pic>
        <p:nvPicPr>
          <p:cNvPr id="30" name="Picture 29" descr="A poster of a stringed instrument&#10;&#10;AI-generated content may be incorrect.">
            <a:extLst>
              <a:ext uri="{FF2B5EF4-FFF2-40B4-BE49-F238E27FC236}">
                <a16:creationId xmlns:a16="http://schemas.microsoft.com/office/drawing/2014/main" id="{0D5EA6CB-B82C-EEEF-836F-7327174B34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59" y="710286"/>
            <a:ext cx="3022600" cy="40005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8DF818D-4771-CE70-0F2F-20403AC621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7759" y="715666"/>
            <a:ext cx="3035300" cy="4000500"/>
          </a:xfrm>
          <a:prstGeom prst="rect">
            <a:avLst/>
          </a:prstGeom>
        </p:spPr>
      </p:pic>
      <p:pic>
        <p:nvPicPr>
          <p:cNvPr id="34" name="Picture 33" descr="A poster of a drum&#10;&#10;AI-generated content may be incorrect.">
            <a:extLst>
              <a:ext uri="{FF2B5EF4-FFF2-40B4-BE49-F238E27FC236}">
                <a16:creationId xmlns:a16="http://schemas.microsoft.com/office/drawing/2014/main" id="{DC6A40E6-8C06-E447-899D-AD50468FDA3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09" y="710286"/>
            <a:ext cx="3035300" cy="40005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0928F38-953E-9228-CAF4-F14E6D7BF3BB}"/>
              </a:ext>
            </a:extLst>
          </p:cNvPr>
          <p:cNvGrpSpPr/>
          <p:nvPr/>
        </p:nvGrpSpPr>
        <p:grpSpPr>
          <a:xfrm>
            <a:off x="-298689" y="-242553"/>
            <a:ext cx="9744076" cy="7229475"/>
            <a:chOff x="-298689" y="-271128"/>
            <a:chExt cx="9744076" cy="72294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49570C0-F6C6-7E6F-6DDC-5DE703C777AB}"/>
                </a:ext>
              </a:extLst>
            </p:cNvPr>
            <p:cNvGrpSpPr/>
            <p:nvPr/>
          </p:nvGrpSpPr>
          <p:grpSpPr>
            <a:xfrm>
              <a:off x="-298689" y="-271128"/>
              <a:ext cx="9744076" cy="7229475"/>
              <a:chOff x="-298689" y="-271128"/>
              <a:chExt cx="9744076" cy="7229475"/>
            </a:xfrm>
          </p:grpSpPr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4AA0A5FA-F329-1D15-57F1-287FED55511F}"/>
                  </a:ext>
                </a:extLst>
              </p:cNvPr>
              <p:cNvSpPr/>
              <p:nvPr/>
            </p:nvSpPr>
            <p:spPr>
              <a:xfrm>
                <a:off x="-298689" y="-271128"/>
                <a:ext cx="9744076" cy="7229475"/>
              </a:xfrm>
              <a:custGeom>
                <a:avLst/>
                <a:gdLst/>
                <a:ahLst/>
                <a:cxnLst/>
                <a:rect l="l" t="t" r="r" b="b"/>
                <a:pathLst>
                  <a:path w="8290560" h="5285232">
                    <a:moveTo>
                      <a:pt x="0" y="0"/>
                    </a:moveTo>
                    <a:lnTo>
                      <a:pt x="8290560" y="0"/>
                    </a:lnTo>
                    <a:lnTo>
                      <a:pt x="8290560" y="5285232"/>
                    </a:lnTo>
                    <a:lnTo>
                      <a:pt x="0" y="528523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" name="Freeform 3">
                <a:extLst>
                  <a:ext uri="{FF2B5EF4-FFF2-40B4-BE49-F238E27FC236}">
                    <a16:creationId xmlns:a16="http://schemas.microsoft.com/office/drawing/2014/main" id="{11032CB0-E711-CF92-ED00-749210B29D91}"/>
                  </a:ext>
                </a:extLst>
              </p:cNvPr>
              <p:cNvSpPr/>
              <p:nvPr/>
            </p:nvSpPr>
            <p:spPr>
              <a:xfrm>
                <a:off x="3984805" y="2706584"/>
                <a:ext cx="5458750" cy="4237354"/>
              </a:xfrm>
              <a:custGeom>
                <a:avLst/>
                <a:gdLst/>
                <a:ahLst/>
                <a:cxnLst/>
                <a:rect l="l" t="t" r="r" b="b"/>
                <a:pathLst>
                  <a:path w="5458750" h="4237354">
                    <a:moveTo>
                      <a:pt x="0" y="0"/>
                    </a:moveTo>
                    <a:lnTo>
                      <a:pt x="5458750" y="0"/>
                    </a:lnTo>
                    <a:lnTo>
                      <a:pt x="5458750" y="4237354"/>
                    </a:lnTo>
                    <a:lnTo>
                      <a:pt x="0" y="42373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9" name="Rounded Rectangular Callout 48">
              <a:extLst>
                <a:ext uri="{FF2B5EF4-FFF2-40B4-BE49-F238E27FC236}">
                  <a16:creationId xmlns:a16="http://schemas.microsoft.com/office/drawing/2014/main" id="{106DEC36-72C7-8DF4-D3C5-9ED983DA8274}"/>
                </a:ext>
              </a:extLst>
            </p:cNvPr>
            <p:cNvSpPr/>
            <p:nvPr/>
          </p:nvSpPr>
          <p:spPr>
            <a:xfrm>
              <a:off x="237850" y="194665"/>
              <a:ext cx="5116123" cy="3832255"/>
            </a:xfrm>
            <a:prstGeom prst="wedgeRoundRectCallout">
              <a:avLst>
                <a:gd name="adj1" fmla="val 65739"/>
                <a:gd name="adj2" fmla="val 75176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F899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1A43052-B295-1208-8060-C77B24EB2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3413" y="0"/>
              <a:ext cx="6468603" cy="4312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26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5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9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2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1" descr="Tanpura Demonstration">
            <a:hlinkClick r:id="" action="ppaction://media"/>
            <a:extLst>
              <a:ext uri="{FF2B5EF4-FFF2-40B4-BE49-F238E27FC236}">
                <a16:creationId xmlns:a16="http://schemas.microsoft.com/office/drawing/2014/main" id="{C0EC0F6E-CAF9-FF3E-E967-908C8C36AEF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30626" y="2046455"/>
            <a:ext cx="4882747" cy="29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1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1103C-8443-25AB-CE0A-ADD90D372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2" descr="Zakir Hussain Meets Berklee - Ustad Zakir Hussain Tabla Solo">
            <a:hlinkClick r:id="" action="ppaction://media"/>
            <a:extLst>
              <a:ext uri="{FF2B5EF4-FFF2-40B4-BE49-F238E27FC236}">
                <a16:creationId xmlns:a16="http://schemas.microsoft.com/office/drawing/2014/main" id="{93299264-4BC7-C8B6-40F1-ECC90E6D6C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30626" y="2046455"/>
            <a:ext cx="4882747" cy="29692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016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C1662-14F0-E89E-12E1-51E9EE68B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1" descr="Beautiful Morning Raag Bhatiyar | Mita Nag | Solo Sitar | Music of India">
            <a:hlinkClick r:id="" action="ppaction://media"/>
            <a:extLst>
              <a:ext uri="{FF2B5EF4-FFF2-40B4-BE49-F238E27FC236}">
                <a16:creationId xmlns:a16="http://schemas.microsoft.com/office/drawing/2014/main" id="{9258D344-7E03-F307-DCA0-FA234D9D63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30626" y="2046455"/>
            <a:ext cx="4882747" cy="29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2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grey tile&#10;&#10;AI-generated content may be incorrect.">
            <a:extLst>
              <a:ext uri="{FF2B5EF4-FFF2-40B4-BE49-F238E27FC236}">
                <a16:creationId xmlns:a16="http://schemas.microsoft.com/office/drawing/2014/main" id="{93B16EEA-31E2-093B-0A80-FE1FC16918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50" y="138914"/>
            <a:ext cx="9272338" cy="6890083"/>
          </a:xfrm>
          <a:prstGeom prst="rect">
            <a:avLst/>
          </a:prstGeom>
        </p:spPr>
      </p:pic>
      <p:pic>
        <p:nvPicPr>
          <p:cNvPr id="12" name="Picture 11" descr="A desk with a chair back&#10;&#10;AI-generated content may be incorrect.">
            <a:extLst>
              <a:ext uri="{FF2B5EF4-FFF2-40B4-BE49-F238E27FC236}">
                <a16:creationId xmlns:a16="http://schemas.microsoft.com/office/drawing/2014/main" id="{0670AEAC-A4F2-0FFC-B2C1-A51CC816BE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1491" y="-791528"/>
            <a:ext cx="10186739" cy="8189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231AF8-066A-D70D-67D7-2D6C7995B907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58331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Music sounds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 in places and cultures around the world.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People around the world: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 instruments like koto and sitar to make music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gather to sing and play together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make music about the cherry blossom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ll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above.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Instruments from around the ______ make different sounds.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2307" y="212132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the same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26201" y="212132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noProof="0" dirty="0">
                <a:solidFill>
                  <a:srgbClr val="181818"/>
                </a:solidFill>
                <a:latin typeface="Calibri" panose="020F0502020204030204"/>
              </a:rPr>
              <a:t>happy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10096" y="212132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different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4389215" y="1323619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different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5946189" y="5118524"/>
            <a:ext cx="9246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world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5478177">
              <a:off x="5965175" y="1720699"/>
              <a:ext cx="523646" cy="1143606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 rot="15478177">
                <a:off x="5950789" y="1706305"/>
                <a:ext cx="551698" cy="11716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89098" y="4497498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11138272">
                <a:off x="2974704" y="4483115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1C4D88A-43CF-1AA0-68A7-611C74BC0054}"/>
              </a:ext>
            </a:extLst>
          </p:cNvPr>
          <p:cNvSpPr txBox="1"/>
          <p:nvPr/>
        </p:nvSpPr>
        <p:spPr>
          <a:xfrm rot="21370904">
            <a:off x="2396939" y="80354"/>
            <a:ext cx="236416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What We Learnt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68332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75A96-A05F-0033-1DCB-1DBF618E8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guitar&#10;&#10;AI-generated content may be incorrect.">
            <a:extLst>
              <a:ext uri="{FF2B5EF4-FFF2-40B4-BE49-F238E27FC236}">
                <a16:creationId xmlns:a16="http://schemas.microsoft.com/office/drawing/2014/main" id="{1B27FB26-E124-DFE7-BD16-2C6868C8FAF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8627">
            <a:off x="4872039" y="1296672"/>
            <a:ext cx="4069093" cy="2626061"/>
          </a:xfrm>
          <a:prstGeom prst="rect">
            <a:avLst/>
          </a:prstGeom>
        </p:spPr>
      </p:pic>
      <p:sp>
        <p:nvSpPr>
          <p:cNvPr id="6" name="Arrow: Right 2">
            <a:extLst>
              <a:ext uri="{FF2B5EF4-FFF2-40B4-BE49-F238E27FC236}">
                <a16:creationId xmlns:a16="http://schemas.microsoft.com/office/drawing/2014/main" id="{639DA0C2-A8FF-98BC-AB96-E1A988594E4E}"/>
              </a:ext>
            </a:extLst>
          </p:cNvPr>
          <p:cNvSpPr/>
          <p:nvPr/>
        </p:nvSpPr>
        <p:spPr>
          <a:xfrm rot="10800000">
            <a:off x="439740" y="4127500"/>
            <a:ext cx="4132260" cy="187960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F0B10-E7FD-B452-FED0-26F8A6B9D1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Guess the Instrument</a:t>
            </a:r>
          </a:p>
        </p:txBody>
      </p:sp>
      <p:pic>
        <p:nvPicPr>
          <p:cNvPr id="11" name="indian-classical-music-sitar-296790">
            <a:hlinkClick r:id="" action="ppaction://media"/>
            <a:extLst>
              <a:ext uri="{FF2B5EF4-FFF2-40B4-BE49-F238E27FC236}">
                <a16:creationId xmlns:a16="http://schemas.microsoft.com/office/drawing/2014/main" id="{39A40659-67B3-D056-7669-C2F8DDA05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5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8173" y="6216183"/>
            <a:ext cx="513297" cy="513297"/>
          </a:xfrm>
          <a:prstGeom prst="rect">
            <a:avLst/>
          </a:prstGeom>
        </p:spPr>
      </p:pic>
      <p:pic>
        <p:nvPicPr>
          <p:cNvPr id="2" name="tanpura-78698">
            <a:hlinkClick r:id="" action="ppaction://media"/>
            <a:extLst>
              <a:ext uri="{FF2B5EF4-FFF2-40B4-BE49-F238E27FC236}">
                <a16:creationId xmlns:a16="http://schemas.microsoft.com/office/drawing/2014/main" id="{E7609603-C898-1E83-FCD7-B4AB77F016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05194" y="6202903"/>
            <a:ext cx="513296" cy="513296"/>
          </a:xfrm>
          <a:prstGeom prst="rect">
            <a:avLst/>
          </a:prstGeom>
        </p:spPr>
      </p:pic>
      <p:pic>
        <p:nvPicPr>
          <p:cNvPr id="5" name="tabla-110-292145">
            <a:hlinkClick r:id="" action="ppaction://media"/>
            <a:extLst>
              <a:ext uri="{FF2B5EF4-FFF2-40B4-BE49-F238E27FC236}">
                <a16:creationId xmlns:a16="http://schemas.microsoft.com/office/drawing/2014/main" id="{3D630C0C-3190-2439-3322-625F12E556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in="250" out="2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48494" y="6189621"/>
            <a:ext cx="539859" cy="5398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7D98B6-2493-64A1-A2AC-B6B45DC10DDE}"/>
              </a:ext>
            </a:extLst>
          </p:cNvPr>
          <p:cNvSpPr txBox="1"/>
          <p:nvPr/>
        </p:nvSpPr>
        <p:spPr>
          <a:xfrm>
            <a:off x="1798111" y="4608281"/>
            <a:ext cx="2204498" cy="473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Tanpura</a:t>
            </a:r>
          </a:p>
        </p:txBody>
      </p:sp>
      <p:sp>
        <p:nvSpPr>
          <p:cNvPr id="3" name="Arrow: Right 1">
            <a:extLst>
              <a:ext uri="{FF2B5EF4-FFF2-40B4-BE49-F238E27FC236}">
                <a16:creationId xmlns:a16="http://schemas.microsoft.com/office/drawing/2014/main" id="{417934B3-6C2E-87C8-CE98-AEFC9F068AD1}"/>
              </a:ext>
            </a:extLst>
          </p:cNvPr>
          <p:cNvSpPr/>
          <p:nvPr/>
        </p:nvSpPr>
        <p:spPr>
          <a:xfrm>
            <a:off x="4597397" y="4127500"/>
            <a:ext cx="4106864" cy="187960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0C8F63-36C0-E667-2A55-616AE0F5CE7E}"/>
              </a:ext>
            </a:extLst>
          </p:cNvPr>
          <p:cNvSpPr txBox="1"/>
          <p:nvPr/>
        </p:nvSpPr>
        <p:spPr>
          <a:xfrm>
            <a:off x="5481470" y="4608281"/>
            <a:ext cx="1532403" cy="473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 dirty="0" err="1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Tabla</a:t>
            </a:r>
            <a:endParaRPr lang="en-US" sz="4800" i="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7" name="Picture 6" descr="A pair of drums with a hammer&#10;&#10;AI-generated content may be incorrect.">
            <a:extLst>
              <a:ext uri="{FF2B5EF4-FFF2-40B4-BE49-F238E27FC236}">
                <a16:creationId xmlns:a16="http://schemas.microsoft.com/office/drawing/2014/main" id="{2CFF47ED-5500-653D-EB4C-3F2F275C2F3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470" y="1703067"/>
            <a:ext cx="2731886" cy="2200684"/>
          </a:xfrm>
          <a:prstGeom prst="rect">
            <a:avLst/>
          </a:prstGeom>
        </p:spPr>
      </p:pic>
      <p:pic>
        <p:nvPicPr>
          <p:cNvPr id="13" name="Picture 12" descr="A close up of a guitar&#10;&#10;AI-generated content may be incorrect.">
            <a:extLst>
              <a:ext uri="{FF2B5EF4-FFF2-40B4-BE49-F238E27FC236}">
                <a16:creationId xmlns:a16="http://schemas.microsoft.com/office/drawing/2014/main" id="{24308344-6B58-02FE-6BD9-A6D26B27835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504" y="1084563"/>
            <a:ext cx="2235990" cy="32918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652CF2-09CE-B551-2702-37638DC79E4A}"/>
              </a:ext>
            </a:extLst>
          </p:cNvPr>
          <p:cNvSpPr txBox="1"/>
          <p:nvPr/>
        </p:nvSpPr>
        <p:spPr>
          <a:xfrm>
            <a:off x="1807146" y="4593507"/>
            <a:ext cx="2204498" cy="473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 dirty="0" err="1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Tabla</a:t>
            </a:r>
            <a:endParaRPr lang="en-US" sz="4800" i="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1" name="Picture 20" descr="A pair of drums with a hammer&#10;&#10;AI-generated content may be incorrect.">
            <a:extLst>
              <a:ext uri="{FF2B5EF4-FFF2-40B4-BE49-F238E27FC236}">
                <a16:creationId xmlns:a16="http://schemas.microsoft.com/office/drawing/2014/main" id="{B7C4634B-DBF3-96FF-C56B-5FB5FCEC300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308" y="1677298"/>
            <a:ext cx="2731886" cy="220068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71A747D-45D1-3848-357B-68EED6242CC9}"/>
              </a:ext>
            </a:extLst>
          </p:cNvPr>
          <p:cNvSpPr txBox="1"/>
          <p:nvPr/>
        </p:nvSpPr>
        <p:spPr>
          <a:xfrm>
            <a:off x="5560462" y="4593506"/>
            <a:ext cx="1532403" cy="473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Sitar</a:t>
            </a:r>
          </a:p>
        </p:txBody>
      </p:sp>
      <p:pic>
        <p:nvPicPr>
          <p:cNvPr id="22" name="Picture 21" descr="A close up of a guitar&#10;&#10;AI-generated content may be incorrect.">
            <a:extLst>
              <a:ext uri="{FF2B5EF4-FFF2-40B4-BE49-F238E27FC236}">
                <a16:creationId xmlns:a16="http://schemas.microsoft.com/office/drawing/2014/main" id="{C0906BBB-4F4C-2817-6FED-2FA70959689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096" y="1071652"/>
            <a:ext cx="2235990" cy="32918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B819573-F545-D988-121D-D07DA54962C1}"/>
              </a:ext>
            </a:extLst>
          </p:cNvPr>
          <p:cNvSpPr txBox="1"/>
          <p:nvPr/>
        </p:nvSpPr>
        <p:spPr>
          <a:xfrm>
            <a:off x="5481470" y="4604196"/>
            <a:ext cx="2204498" cy="473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Tanpura</a:t>
            </a:r>
          </a:p>
        </p:txBody>
      </p:sp>
      <p:pic>
        <p:nvPicPr>
          <p:cNvPr id="34" name="tanpura-78698">
            <a:hlinkClick r:id="" action="ppaction://media"/>
            <a:extLst>
              <a:ext uri="{FF2B5EF4-FFF2-40B4-BE49-F238E27FC236}">
                <a16:creationId xmlns:a16="http://schemas.microsoft.com/office/drawing/2014/main" id="{19F0F0FC-BC53-13D7-23FB-97BD9C27001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>
                  <p14:fade in="500"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91439" y="6228739"/>
            <a:ext cx="513296" cy="5132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29559DB-B588-D033-5320-1448545415A8}"/>
              </a:ext>
            </a:extLst>
          </p:cNvPr>
          <p:cNvSpPr/>
          <p:nvPr/>
        </p:nvSpPr>
        <p:spPr>
          <a:xfrm>
            <a:off x="3466639" y="5912397"/>
            <a:ext cx="2638096" cy="925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4" name="Process 13">
            <a:extLst>
              <a:ext uri="{FF2B5EF4-FFF2-40B4-BE49-F238E27FC236}">
                <a16:creationId xmlns:a16="http://schemas.microsoft.com/office/drawing/2014/main" id="{71C19905-E9F8-9637-2FB6-44FA88313BE0}"/>
              </a:ext>
            </a:extLst>
          </p:cNvPr>
          <p:cNvSpPr/>
          <p:nvPr/>
        </p:nvSpPr>
        <p:spPr>
          <a:xfrm>
            <a:off x="4202951" y="5863420"/>
            <a:ext cx="738098" cy="445305"/>
          </a:xfrm>
          <a:prstGeom prst="flowChartProcess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5734" t="12692" r="4349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35" name="Picture 34" descr="A close-up of a guitar&#10;&#10;AI-generated content may be incorrect.">
            <a:extLst>
              <a:ext uri="{FF2B5EF4-FFF2-40B4-BE49-F238E27FC236}">
                <a16:creationId xmlns:a16="http://schemas.microsoft.com/office/drawing/2014/main" id="{F0B0358E-3A52-3B18-34E9-90C40B9325B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8627">
            <a:off x="508385" y="1245023"/>
            <a:ext cx="4069093" cy="262606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4B4B478-6561-CBFC-AE77-F6D23ACD17B9}"/>
              </a:ext>
            </a:extLst>
          </p:cNvPr>
          <p:cNvSpPr txBox="1"/>
          <p:nvPr/>
        </p:nvSpPr>
        <p:spPr>
          <a:xfrm>
            <a:off x="1911367" y="4583522"/>
            <a:ext cx="2204498" cy="4737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i="0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Sitar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32B912-8BCB-06D1-94AD-DE94C1E65EF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500" y="2521518"/>
            <a:ext cx="1125000" cy="181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8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993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6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19" grpId="0"/>
      <p:bldP spid="20" grpId="0"/>
      <p:bldP spid="20" grpId="1"/>
      <p:bldP spid="20" grpId="2"/>
      <p:bldP spid="53" grpId="0"/>
      <p:bldP spid="53" grpId="1"/>
      <p:bldP spid="26" grpId="0" build="allAtOnce"/>
      <p:bldP spid="26" grpId="1" build="allAtOnce"/>
      <p:bldP spid="36" grpId="0"/>
      <p:bldP spid="3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F9A11D-C4C0-A0C0-F593-D9CD2E1D303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latin typeface="Arial" charset="0"/>
                <a:cs typeface="+mn-cs"/>
              </a:rPr>
              <a:t>R</a:t>
            </a:r>
            <a:r>
              <a:rPr lang="en-AU" sz="360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agas</a:t>
            </a:r>
            <a:endParaRPr lang="en-US"/>
          </a:p>
        </p:txBody>
      </p:sp>
      <p:pic>
        <p:nvPicPr>
          <p:cNvPr id="1026" name="Picture 2" descr="Solar-Lunar Harmony">
            <a:extLst>
              <a:ext uri="{FF2B5EF4-FFF2-40B4-BE49-F238E27FC236}">
                <a16:creationId xmlns:a16="http://schemas.microsoft.com/office/drawing/2014/main" id="{FC82ED9D-5573-22D5-50F5-F8421A1E3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207011" y="-1245346"/>
            <a:ext cx="685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han, Ali Akbar (1955) - Music Of India, Morning And Evening Ragas, side B (archive) (mp3cut.net)">
            <a:hlinkClick r:id="" action="ppaction://media"/>
            <a:extLst>
              <a:ext uri="{FF2B5EF4-FFF2-40B4-BE49-F238E27FC236}">
                <a16:creationId xmlns:a16="http://schemas.microsoft.com/office/drawing/2014/main" id="{ACF2A1CB-62ED-3C2E-D788-6A7557A1A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64051">
            <a:off x="597585" y="1695421"/>
            <a:ext cx="2892152" cy="2233181"/>
          </a:xfrm>
          <a:prstGeom prst="rect">
            <a:avLst/>
          </a:prstGeom>
        </p:spPr>
      </p:pic>
      <p:pic>
        <p:nvPicPr>
          <p:cNvPr id="6" name="Khan, Ali Akbar (1955) - Music Of India, Morning And Evening Ragas, side A (archive) (mp3cut.net)">
            <a:hlinkClick r:id="" action="ppaction://media"/>
            <a:extLst>
              <a:ext uri="{FF2B5EF4-FFF2-40B4-BE49-F238E27FC236}">
                <a16:creationId xmlns:a16="http://schemas.microsoft.com/office/drawing/2014/main" id="{3B9F5324-6FA4-018F-288A-B114F4EEC8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57145">
            <a:off x="5944423" y="3764413"/>
            <a:ext cx="2544183" cy="1964496"/>
          </a:xfrm>
          <a:prstGeom prst="rect">
            <a:avLst/>
          </a:prstGeom>
        </p:spPr>
      </p:pic>
      <p:pic>
        <p:nvPicPr>
          <p:cNvPr id="3" name="sitar-4-361900">
            <a:hlinkClick r:id="" action="ppaction://media"/>
            <a:extLst>
              <a:ext uri="{FF2B5EF4-FFF2-40B4-BE49-F238E27FC236}">
                <a16:creationId xmlns:a16="http://schemas.microsoft.com/office/drawing/2014/main" id="{24355416-DD08-69AC-83A3-3303242649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in="250" out="750"/>
                </p14:media>
              </p:ext>
            </p:extLst>
          </p:nvPr>
        </p:nvPicPr>
        <p:blipFill>
          <a:blip r:embed="rId14">
            <a:alphaModFix amt="0"/>
          </a:blip>
          <a:stretch>
            <a:fillRect/>
          </a:stretch>
        </p:blipFill>
        <p:spPr>
          <a:xfrm>
            <a:off x="7815216" y="5345400"/>
            <a:ext cx="812800" cy="812800"/>
          </a:xfrm>
          <a:prstGeom prst="rect">
            <a:avLst/>
          </a:prstGeom>
        </p:spPr>
      </p:pic>
      <p:pic>
        <p:nvPicPr>
          <p:cNvPr id="4" name="indian-classical-music-sitar-296790">
            <a:hlinkClick r:id="" action="ppaction://media"/>
            <a:extLst>
              <a:ext uri="{FF2B5EF4-FFF2-40B4-BE49-F238E27FC236}">
                <a16:creationId xmlns:a16="http://schemas.microsoft.com/office/drawing/2014/main" id="{C2907C13-C9B3-8720-EED9-25CA81307B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>
                  <p14:fade out="2069.9626"/>
                </p14:media>
              </p:ext>
            </p:extLst>
          </p:nvPr>
        </p:nvPicPr>
        <p:blipFill>
          <a:blip r:embed="rId14">
            <a:alphaModFix amt="0"/>
          </a:blip>
          <a:stretch>
            <a:fillRect/>
          </a:stretch>
        </p:blipFill>
        <p:spPr>
          <a:xfrm>
            <a:off x="613751" y="54194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1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B7231-4F49-4424-B6A5-D7EBFB883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DFCF63-8863-11EB-F4DC-407231A4C8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Musicians Sing in a Group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2B0DC-2872-58E6-AC8B-B3B979A74E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03" y="1233487"/>
            <a:ext cx="7546993" cy="50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36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C1A83-8BC1-6C3B-D120-FD209746C5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Singing a Drone</a:t>
            </a:r>
          </a:p>
        </p:txBody>
      </p:sp>
      <p:pic>
        <p:nvPicPr>
          <p:cNvPr id="7" name="MFL Y1-2 U2 L2 Drone V1 20250806.mp4">
            <a:hlinkClick r:id="" action="ppaction://media"/>
            <a:extLst>
              <a:ext uri="{FF2B5EF4-FFF2-40B4-BE49-F238E27FC236}">
                <a16:creationId xmlns:a16="http://schemas.microsoft.com/office/drawing/2014/main" id="{A6796437-0575-EC69-FFB6-109CCA195B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0" y="1233488"/>
            <a:ext cx="8239726" cy="463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07859-C0FC-9053-1FA9-CC8F6BFFB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orning-mood-edvard-grieg-flute-selection-4310">
            <a:hlinkClick r:id="" action="ppaction://media"/>
            <a:extLst>
              <a:ext uri="{FF2B5EF4-FFF2-40B4-BE49-F238E27FC236}">
                <a16:creationId xmlns:a16="http://schemas.microsoft.com/office/drawing/2014/main" id="{A95BA5F7-257F-4CCC-B8CF-F5A7E681F9F3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1500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"/>
          <a:stretch/>
        </p:blipFill>
        <p:spPr>
          <a:xfrm>
            <a:off x="487380" y="1227210"/>
            <a:ext cx="8147304" cy="508837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40DE6C-9E35-B6BC-3076-E9B5E90FCB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sz="3500" dirty="0"/>
              <a:t>Scales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C9DAE2-C2FB-8D90-6439-E99170C8F302}"/>
              </a:ext>
            </a:extLst>
          </p:cNvPr>
          <p:cNvSpPr txBox="1"/>
          <p:nvPr/>
        </p:nvSpPr>
        <p:spPr>
          <a:xfrm>
            <a:off x="-1204332" y="-71367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0000" i="0">
              <a:solidFill>
                <a:schemeClr val="tx1"/>
              </a:solidFill>
              <a:latin typeface="Rage Italic" panose="020F0502020204030204" pitchFamily="34" charset="0"/>
              <a:cs typeface="Rage Italic" panose="020F0502020204030204" pitchFamily="34" charset="0"/>
            </a:endParaRPr>
          </a:p>
        </p:txBody>
      </p:sp>
      <p:pic>
        <p:nvPicPr>
          <p:cNvPr id="20" name="bach-minuet-in-g-166401">
            <a:hlinkClick r:id="" action="ppaction://media"/>
            <a:extLst>
              <a:ext uri="{FF2B5EF4-FFF2-40B4-BE49-F238E27FC236}">
                <a16:creationId xmlns:a16="http://schemas.microsoft.com/office/drawing/2014/main" id="{45585D97-952C-02FA-E7A2-4C6A79F17807}"/>
              </a:ext>
            </a:extLst>
          </p:cNvPr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000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9"/>
          <a:stretch/>
        </p:blipFill>
        <p:spPr>
          <a:xfrm>
            <a:off x="487380" y="1230348"/>
            <a:ext cx="8147304" cy="5085240"/>
          </a:xfrm>
          <a:prstGeom prst="rect">
            <a:avLst/>
          </a:prstGeom>
          <a:ln>
            <a:noFill/>
          </a:ln>
        </p:spPr>
      </p:pic>
      <p:pic>
        <p:nvPicPr>
          <p:cNvPr id="26" name="flight-of-the-bumblebee-nikolai-rimsky-korsakov-solo-piano-117s-12488">
            <a:hlinkClick r:id="" action="ppaction://media"/>
            <a:extLst>
              <a:ext uri="{FF2B5EF4-FFF2-40B4-BE49-F238E27FC236}">
                <a16:creationId xmlns:a16="http://schemas.microsoft.com/office/drawing/2014/main" id="{8C9D68A0-837B-0738-D8AF-9DDBA94E0A21}"/>
              </a:ext>
            </a:extLst>
          </p:cNvPr>
          <p:cNvPicPr>
            <a:picLocks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out="2000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90" b="3020"/>
          <a:stretch/>
        </p:blipFill>
        <p:spPr>
          <a:xfrm>
            <a:off x="487380" y="1230348"/>
            <a:ext cx="8147304" cy="508523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Flying bee">
                <a:extLst>
                  <a:ext uri="{FF2B5EF4-FFF2-40B4-BE49-F238E27FC236}">
                    <a16:creationId xmlns:a16="http://schemas.microsoft.com/office/drawing/2014/main" id="{1DE42384-0D75-AF41-D8F3-EFDD412F1B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81183328"/>
                  </p:ext>
                </p:extLst>
              </p:nvPr>
            </p:nvGraphicFramePr>
            <p:xfrm>
              <a:off x="5414751" y="1164379"/>
              <a:ext cx="2528870" cy="3236850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528870" cy="3236850"/>
                    </a:xfrm>
                    <a:prstGeom prst="rect">
                      <a:avLst/>
                    </a:prstGeom>
                  </am3d:spPr>
                  <am3d:camera>
                    <am3d:pos x="0" y="0" z="6774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569" d="1000000"/>
                    <am3d:preTrans dx="-98390" dy="-14223044" dz="-1124542"/>
                    <am3d:scale>
                      <am3d:sx n="1000000" d="1000000"/>
                      <am3d:sy n="1000000" d="1000000"/>
                      <am3d:sz n="1000000" d="1000000"/>
                    </am3d:scale>
                    <am3d:rot ax="-2454739" ay="-4959037" az="2440709"/>
                    <am3d:postTrans dx="0" dy="0" dz="0"/>
                  </am3d:trans>
                  <am3d:raster rName="Office3DRenderer" rVer="16.0.8326">
                    <am3d:blip r:embed="rId1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8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40639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Flying bee">
                <a:extLst>
                  <a:ext uri="{FF2B5EF4-FFF2-40B4-BE49-F238E27FC236}">
                    <a16:creationId xmlns:a16="http://schemas.microsoft.com/office/drawing/2014/main" id="{1DE42384-0D75-AF41-D8F3-EFDD412F1B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14751" y="1164379"/>
                <a:ext cx="2528870" cy="323685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reeform 8">
            <a:extLst>
              <a:ext uri="{FF2B5EF4-FFF2-40B4-BE49-F238E27FC236}">
                <a16:creationId xmlns:a16="http://schemas.microsoft.com/office/drawing/2014/main" id="{06F3E352-0D4B-29F4-C446-3F6A7D400D5A}"/>
              </a:ext>
            </a:extLst>
          </p:cNvPr>
          <p:cNvSpPr/>
          <p:nvPr/>
        </p:nvSpPr>
        <p:spPr>
          <a:xfrm>
            <a:off x="487380" y="1233486"/>
            <a:ext cx="8147304" cy="5082102"/>
          </a:xfrm>
          <a:custGeom>
            <a:avLst/>
            <a:gdLst/>
            <a:ahLst/>
            <a:cxnLst/>
            <a:rect l="l" t="t" r="r" b="b"/>
            <a:pathLst>
              <a:path w="8290560" h="5523586">
                <a:moveTo>
                  <a:pt x="0" y="0"/>
                </a:moveTo>
                <a:lnTo>
                  <a:pt x="8290560" y="0"/>
                </a:lnTo>
                <a:lnTo>
                  <a:pt x="8290560" y="5523586"/>
                </a:lnTo>
                <a:lnTo>
                  <a:pt x="0" y="5523586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 t="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happy-birthday-254480">
            <a:hlinkClick r:id="" action="ppaction://media"/>
            <a:extLst>
              <a:ext uri="{FF2B5EF4-FFF2-40B4-BE49-F238E27FC236}">
                <a16:creationId xmlns:a16="http://schemas.microsoft.com/office/drawing/2014/main" id="{3A2E0CB9-B5D1-C9C0-03B0-A97F83E0273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>
                  <p14:fade in="250" out="1000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16870" r="13717" b="10121"/>
          <a:stretch/>
        </p:blipFill>
        <p:spPr>
          <a:xfrm>
            <a:off x="1829624" y="1233487"/>
            <a:ext cx="5534030" cy="5485365"/>
          </a:xfrm>
          <a:prstGeom prst="ellipse">
            <a:avLst/>
          </a:prstGeom>
        </p:spPr>
      </p:pic>
      <p:pic>
        <p:nvPicPr>
          <p:cNvPr id="23" name="Picture 22" descr="A canvas and paint brushes on a easel&#10;&#10;AI-generated content may be incorrect.">
            <a:extLst>
              <a:ext uri="{FF2B5EF4-FFF2-40B4-BE49-F238E27FC236}">
                <a16:creationId xmlns:a16="http://schemas.microsoft.com/office/drawing/2014/main" id="{A5CA69ED-D222-B442-09E9-2C0EE397B8C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80" y="1233488"/>
            <a:ext cx="8144936" cy="5085237"/>
          </a:xfrm>
          <a:prstGeom prst="rect">
            <a:avLst/>
          </a:prstGeom>
        </p:spPr>
      </p:pic>
      <p:grpSp>
        <p:nvGrpSpPr>
          <p:cNvPr id="24" name="Group 4">
            <a:extLst>
              <a:ext uri="{FF2B5EF4-FFF2-40B4-BE49-F238E27FC236}">
                <a16:creationId xmlns:a16="http://schemas.microsoft.com/office/drawing/2014/main" id="{935EB934-01DB-222D-B20A-14B6E4359958}"/>
              </a:ext>
            </a:extLst>
          </p:cNvPr>
          <p:cNvGrpSpPr/>
          <p:nvPr/>
        </p:nvGrpSpPr>
        <p:grpSpPr>
          <a:xfrm rot="203120">
            <a:off x="3532891" y="2339584"/>
            <a:ext cx="4322392" cy="2982107"/>
            <a:chOff x="0" y="0"/>
            <a:chExt cx="4198620" cy="3079750"/>
          </a:xfrm>
          <a:blipFill>
            <a:blip r:embed="rId19"/>
            <a:stretch>
              <a:fillRect/>
            </a:stretch>
          </a:blip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0D88025B-F1B9-5627-8A80-3FACD5C4AA56}"/>
                </a:ext>
              </a:extLst>
            </p:cNvPr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646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6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6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37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CA2DD-1B42-42F3-3E13-693554BF1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wood grain&#10;&#10;AI-generated content may be incorrect.">
            <a:extLst>
              <a:ext uri="{FF2B5EF4-FFF2-40B4-BE49-F238E27FC236}">
                <a16:creationId xmlns:a16="http://schemas.microsoft.com/office/drawing/2014/main" id="{8DA08C2D-37ED-30E4-5F8B-A85C5BBFFFA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9514"/>
            <a:ext cx="9144000" cy="6096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B6A857E2-68F6-854A-9A49-4FCD4C23347E}"/>
              </a:ext>
            </a:extLst>
          </p:cNvPr>
          <p:cNvSpPr/>
          <p:nvPr/>
        </p:nvSpPr>
        <p:spPr>
          <a:xfrm>
            <a:off x="1" y="-87343"/>
            <a:ext cx="9144000" cy="1744401"/>
          </a:xfrm>
          <a:prstGeom prst="rect">
            <a:avLst/>
          </a:prstGeom>
          <a:gradFill>
            <a:gsLst>
              <a:gs pos="52000">
                <a:srgbClr val="0D0D0D"/>
              </a:gs>
              <a:gs pos="0">
                <a:srgbClr val="181818"/>
              </a:gs>
              <a:gs pos="100000">
                <a:srgbClr val="181818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A1C026-8EBF-24C8-5146-74E1A667C288}"/>
              </a:ext>
            </a:extLst>
          </p:cNvPr>
          <p:cNvSpPr txBox="1"/>
          <p:nvPr/>
        </p:nvSpPr>
        <p:spPr>
          <a:xfrm>
            <a:off x="2887708" y="1148517"/>
            <a:ext cx="4472579" cy="400110"/>
          </a:xfrm>
          <a:prstGeom prst="rect">
            <a:avLst/>
          </a:prstGeom>
          <a:noFill/>
          <a:scene3d>
            <a:camera prst="orthographicFront">
              <a:rot lat="3000000" lon="0" rev="0"/>
            </a:camera>
            <a:lightRig rig="threePt" dir="t"/>
          </a:scene3d>
          <a:sp3d>
            <a:bevelB prst="angle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000" b="0" i="1" u="none" strike="noStrike" kern="1200" cap="none" spc="60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VIRTUOSITY</a:t>
            </a:r>
          </a:p>
        </p:txBody>
      </p:sp>
      <p:sp>
        <p:nvSpPr>
          <p:cNvPr id="65" name="Rectangle 64">
            <a:hlinkClick r:id="rId16" action="ppaction://hlinksldjump"/>
            <a:extLst>
              <a:ext uri="{FF2B5EF4-FFF2-40B4-BE49-F238E27FC236}">
                <a16:creationId xmlns:a16="http://schemas.microsoft.com/office/drawing/2014/main" id="{6A6C5EA0-F3FD-5C77-3875-DA4781678361}"/>
              </a:ext>
            </a:extLst>
          </p:cNvPr>
          <p:cNvSpPr>
            <a:spLocks/>
          </p:cNvSpPr>
          <p:nvPr/>
        </p:nvSpPr>
        <p:spPr>
          <a:xfrm>
            <a:off x="18920" y="540000"/>
            <a:ext cx="5415031" cy="631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1887139-4512-711A-D6E8-10995EF19648}"/>
              </a:ext>
            </a:extLst>
          </p:cNvPr>
          <p:cNvSpPr/>
          <p:nvPr/>
        </p:nvSpPr>
        <p:spPr>
          <a:xfrm>
            <a:off x="325711" y="4913378"/>
            <a:ext cx="5108240" cy="401457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>
            <a:bevelT w="101600" prst="rible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BC8DB90-5C79-1836-6D1D-302B6B8EDDA2}"/>
              </a:ext>
            </a:extLst>
          </p:cNvPr>
          <p:cNvSpPr/>
          <p:nvPr/>
        </p:nvSpPr>
        <p:spPr>
          <a:xfrm>
            <a:off x="325710" y="1631091"/>
            <a:ext cx="5092485" cy="3269362"/>
          </a:xfrm>
          <a:prstGeom prst="rect">
            <a:avLst/>
          </a:prstGeom>
          <a:solidFill>
            <a:srgbClr val="181818"/>
          </a:solidFill>
          <a:ln w="25400" cap="flat" cmpd="sng" algn="ctr">
            <a:solidFill>
              <a:srgbClr val="18181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08" name="c3">
            <a:extLst>
              <a:ext uri="{FF2B5EF4-FFF2-40B4-BE49-F238E27FC236}">
                <a16:creationId xmlns:a16="http://schemas.microsoft.com/office/drawing/2014/main" id="{78A51188-2382-6821-1147-AA0C4C883769}"/>
              </a:ext>
            </a:extLst>
          </p:cNvPr>
          <p:cNvSpPr/>
          <p:nvPr/>
        </p:nvSpPr>
        <p:spPr>
          <a:xfrm>
            <a:off x="819735" y="1631109"/>
            <a:ext cx="581189" cy="32693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09" name="d3">
            <a:extLst>
              <a:ext uri="{FF2B5EF4-FFF2-40B4-BE49-F238E27FC236}">
                <a16:creationId xmlns:a16="http://schemas.microsoft.com/office/drawing/2014/main" id="{BEE2B5C1-0396-E6E8-40CF-FE9F332D9D74}"/>
              </a:ext>
            </a:extLst>
          </p:cNvPr>
          <p:cNvSpPr/>
          <p:nvPr/>
        </p:nvSpPr>
        <p:spPr>
          <a:xfrm>
            <a:off x="1400956" y="1631107"/>
            <a:ext cx="581189" cy="32693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10" name="e3">
            <a:extLst>
              <a:ext uri="{FF2B5EF4-FFF2-40B4-BE49-F238E27FC236}">
                <a16:creationId xmlns:a16="http://schemas.microsoft.com/office/drawing/2014/main" id="{B0F8157D-C933-90FD-56CF-359623CC3949}"/>
              </a:ext>
            </a:extLst>
          </p:cNvPr>
          <p:cNvSpPr/>
          <p:nvPr/>
        </p:nvSpPr>
        <p:spPr>
          <a:xfrm>
            <a:off x="1982177" y="1631105"/>
            <a:ext cx="581189" cy="32693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11" name="f3">
            <a:extLst>
              <a:ext uri="{FF2B5EF4-FFF2-40B4-BE49-F238E27FC236}">
                <a16:creationId xmlns:a16="http://schemas.microsoft.com/office/drawing/2014/main" id="{8C9FD634-5B42-F3C8-F714-CAAFCED9311F}"/>
              </a:ext>
            </a:extLst>
          </p:cNvPr>
          <p:cNvSpPr/>
          <p:nvPr/>
        </p:nvSpPr>
        <p:spPr>
          <a:xfrm>
            <a:off x="2563397" y="1631105"/>
            <a:ext cx="581189" cy="32693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12" name="g3">
            <a:extLst>
              <a:ext uri="{FF2B5EF4-FFF2-40B4-BE49-F238E27FC236}">
                <a16:creationId xmlns:a16="http://schemas.microsoft.com/office/drawing/2014/main" id="{A88AE0F2-AA0A-BCD9-843A-D256862573F2}"/>
              </a:ext>
            </a:extLst>
          </p:cNvPr>
          <p:cNvSpPr/>
          <p:nvPr/>
        </p:nvSpPr>
        <p:spPr>
          <a:xfrm>
            <a:off x="3144618" y="1631103"/>
            <a:ext cx="581189" cy="32693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13" name="a3">
            <a:extLst>
              <a:ext uri="{FF2B5EF4-FFF2-40B4-BE49-F238E27FC236}">
                <a16:creationId xmlns:a16="http://schemas.microsoft.com/office/drawing/2014/main" id="{8B776542-839B-8C7B-56F5-6CF4EE3860CE}"/>
              </a:ext>
            </a:extLst>
          </p:cNvPr>
          <p:cNvSpPr/>
          <p:nvPr/>
        </p:nvSpPr>
        <p:spPr>
          <a:xfrm>
            <a:off x="3725838" y="1631102"/>
            <a:ext cx="581189" cy="32693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14" name="b3">
            <a:extLst>
              <a:ext uri="{FF2B5EF4-FFF2-40B4-BE49-F238E27FC236}">
                <a16:creationId xmlns:a16="http://schemas.microsoft.com/office/drawing/2014/main" id="{BE64E42F-5E4B-14ED-1A8B-D8AFCCC80449}"/>
              </a:ext>
            </a:extLst>
          </p:cNvPr>
          <p:cNvSpPr/>
          <p:nvPr/>
        </p:nvSpPr>
        <p:spPr>
          <a:xfrm>
            <a:off x="4307059" y="1631102"/>
            <a:ext cx="581189" cy="32693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15" name="c#3">
            <a:extLst>
              <a:ext uri="{FF2B5EF4-FFF2-40B4-BE49-F238E27FC236}">
                <a16:creationId xmlns:a16="http://schemas.microsoft.com/office/drawing/2014/main" id="{A1034F2D-0CDC-48C5-7372-8A28D05E1BB4}"/>
              </a:ext>
            </a:extLst>
          </p:cNvPr>
          <p:cNvSpPr/>
          <p:nvPr/>
        </p:nvSpPr>
        <p:spPr>
          <a:xfrm>
            <a:off x="1184554" y="1556088"/>
            <a:ext cx="385337" cy="2067503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>
            <a:glow rad="228600">
              <a:srgbClr val="F89938">
                <a:alpha val="40000"/>
              </a:srgb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16" name="d#3">
            <a:extLst>
              <a:ext uri="{FF2B5EF4-FFF2-40B4-BE49-F238E27FC236}">
                <a16:creationId xmlns:a16="http://schemas.microsoft.com/office/drawing/2014/main" id="{78FE083D-F35F-71D2-5D94-0AC5E883E8C1}"/>
              </a:ext>
            </a:extLst>
          </p:cNvPr>
          <p:cNvSpPr/>
          <p:nvPr/>
        </p:nvSpPr>
        <p:spPr>
          <a:xfrm>
            <a:off x="1813022" y="1556090"/>
            <a:ext cx="385337" cy="2067505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>
            <a:glow rad="228600">
              <a:srgbClr val="F89938">
                <a:alpha val="40000"/>
              </a:srgb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17" name="f#3">
            <a:extLst>
              <a:ext uri="{FF2B5EF4-FFF2-40B4-BE49-F238E27FC236}">
                <a16:creationId xmlns:a16="http://schemas.microsoft.com/office/drawing/2014/main" id="{D0110CB5-E0E5-0FCE-4C42-E9E51125C4A1}"/>
              </a:ext>
            </a:extLst>
          </p:cNvPr>
          <p:cNvSpPr/>
          <p:nvPr/>
        </p:nvSpPr>
        <p:spPr>
          <a:xfrm>
            <a:off x="2928123" y="1556084"/>
            <a:ext cx="385337" cy="2067503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>
            <a:glow rad="228600">
              <a:srgbClr val="F89938">
                <a:alpha val="40000"/>
              </a:srgb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18" name="g#3">
            <a:extLst>
              <a:ext uri="{FF2B5EF4-FFF2-40B4-BE49-F238E27FC236}">
                <a16:creationId xmlns:a16="http://schemas.microsoft.com/office/drawing/2014/main" id="{E37074B4-17C2-4E3E-D0E7-098E62F01563}"/>
              </a:ext>
            </a:extLst>
          </p:cNvPr>
          <p:cNvSpPr/>
          <p:nvPr/>
        </p:nvSpPr>
        <p:spPr>
          <a:xfrm>
            <a:off x="3556591" y="1556087"/>
            <a:ext cx="385337" cy="2067505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>
            <a:glow rad="228600">
              <a:srgbClr val="F89938">
                <a:alpha val="40000"/>
              </a:srgb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19" name="a#3">
            <a:extLst>
              <a:ext uri="{FF2B5EF4-FFF2-40B4-BE49-F238E27FC236}">
                <a16:creationId xmlns:a16="http://schemas.microsoft.com/office/drawing/2014/main" id="{24D95977-9FAA-C6E4-CE02-C031B3CB071B}"/>
              </a:ext>
            </a:extLst>
          </p:cNvPr>
          <p:cNvSpPr/>
          <p:nvPr/>
        </p:nvSpPr>
        <p:spPr>
          <a:xfrm>
            <a:off x="4130060" y="1556087"/>
            <a:ext cx="385337" cy="2067505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>
            <a:glow rad="228600">
              <a:srgbClr val="F89938">
                <a:alpha val="40000"/>
              </a:srgb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881D33B2-DEB3-730B-CB5D-75C41382F3CB}"/>
              </a:ext>
            </a:extLst>
          </p:cNvPr>
          <p:cNvSpPr/>
          <p:nvPr/>
        </p:nvSpPr>
        <p:spPr>
          <a:xfrm>
            <a:off x="-1731" y="1442768"/>
            <a:ext cx="9145201" cy="304455"/>
          </a:xfrm>
          <a:prstGeom prst="rect">
            <a:avLst/>
          </a:prstGeom>
          <a:solidFill>
            <a:srgbClr val="187F99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Arial" charset="0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18C6C68-B620-1BAA-F677-59AC1B4924F5}"/>
              </a:ext>
            </a:extLst>
          </p:cNvPr>
          <p:cNvSpPr txBox="1">
            <a:spLocks/>
          </p:cNvSpPr>
          <p:nvPr/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>
                <a:solidFill>
                  <a:schemeClr val="bg1"/>
                </a:solidFill>
              </a:rPr>
              <a:t>The Pentatonic Scale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BD7C4-BA47-67DE-6501-B832D6E485D1}"/>
              </a:ext>
            </a:extLst>
          </p:cNvPr>
          <p:cNvSpPr txBox="1"/>
          <p:nvPr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1E125-F3E6-E9CF-7CEC-D9E74EFE67A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80" y="4913365"/>
            <a:ext cx="304455" cy="304455"/>
          </a:xfrm>
          <a:prstGeom prst="rect">
            <a:avLst/>
          </a:prstGeom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id="{79790A60-DEAA-8D92-925E-ABCCC6D55268}"/>
              </a:ext>
            </a:extLst>
          </p:cNvPr>
          <p:cNvGrpSpPr>
            <a:grpSpLocks noChangeAspect="1"/>
          </p:cNvGrpSpPr>
          <p:nvPr/>
        </p:nvGrpSpPr>
        <p:grpSpPr>
          <a:xfrm rot="21189862">
            <a:off x="6327440" y="2170184"/>
            <a:ext cx="2114356" cy="2456269"/>
            <a:chOff x="0" y="0"/>
            <a:chExt cx="5466080" cy="63500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102053D4-00AB-107B-7D16-E029E7F45546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D2D5CEC-DA58-D620-F5BD-824DA34C953F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BD3F5D0-F3C0-62AF-6ADC-7A58F2BBABEA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7507852-C5A5-9859-D5B0-4CC880E21401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0B2A1CFC-10A2-7154-A19C-0C5B1EC18F45}"/>
              </a:ext>
            </a:extLst>
          </p:cNvPr>
          <p:cNvSpPr/>
          <p:nvPr/>
        </p:nvSpPr>
        <p:spPr>
          <a:xfrm>
            <a:off x="4865608" y="3708723"/>
            <a:ext cx="5252206" cy="3499283"/>
          </a:xfrm>
          <a:custGeom>
            <a:avLst/>
            <a:gdLst/>
            <a:ahLst/>
            <a:cxnLst/>
            <a:rect l="l" t="t" r="r" b="b"/>
            <a:pathLst>
              <a:path w="8635486" h="5753393">
                <a:moveTo>
                  <a:pt x="0" y="0"/>
                </a:moveTo>
                <a:lnTo>
                  <a:pt x="8635486" y="0"/>
                </a:lnTo>
                <a:lnTo>
                  <a:pt x="8635486" y="5753393"/>
                </a:lnTo>
                <a:lnTo>
                  <a:pt x="0" y="5753393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3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animClr clrSpc="rgb" dir="cw">
                                      <p:cBhvr>
                                        <p:cTn id="14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15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#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animClr clrSpc="rgb" dir="cw">
                                      <p:cBhvr>
                                        <p:cTn id="28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29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#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3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animClr clrSpc="rgb" dir="cw">
                                      <p:cBhvr>
                                        <p:cTn id="42" dur="3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43" dur="3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3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#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"/>
                            </p:stCondLst>
                            <p:childTnLst>
                              <p:par>
                                <p:cTn id="46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animClr clrSpc="rgb" dir="cw">
                                      <p:cBhvr>
                                        <p:cTn id="56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57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#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"/>
                            </p:stCondLst>
                            <p:childTnLst>
                              <p:par>
                                <p:cTn id="60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animClr clrSpc="rgb" dir="cw">
                                      <p:cBhvr>
                                        <p:cTn id="70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71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#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"/>
                            </p:stCondLst>
                            <p:childTnLst>
                              <p:par>
                                <p:cTn id="74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84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85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"/>
                            </p:stCondLst>
                            <p:childTnLst>
                              <p:par>
                                <p:cTn id="88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98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99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"/>
                            </p:stCondLst>
                            <p:childTnLst>
                              <p:par>
                                <p:cTn id="102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112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113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"/>
                            </p:stCondLst>
                            <p:childTnLst>
                              <p:par>
                                <p:cTn id="116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126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127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"/>
                            </p:stCondLst>
                            <p:childTnLst>
                              <p:par>
                                <p:cTn id="130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140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141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"/>
                            </p:stCondLst>
                            <p:childTnLst>
                              <p:par>
                                <p:cTn id="144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154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155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"/>
                            </p:stCondLst>
                            <p:childTnLst>
                              <p:par>
                                <p:cTn id="158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168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169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00"/>
                            </p:stCondLst>
                            <p:childTnLst>
                              <p:par>
                                <p:cTn id="172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48CE7-1907-1846-56C7-8B072C848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sitting on a chair playing a organ&#10;&#10;AI-generated content may be incorrect.">
            <a:extLst>
              <a:ext uri="{FF2B5EF4-FFF2-40B4-BE49-F238E27FC236}">
                <a16:creationId xmlns:a16="http://schemas.microsoft.com/office/drawing/2014/main" id="{2D170F90-BCFC-272E-FD6B-77D6C9046C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941" y="1265860"/>
            <a:ext cx="3340119" cy="5010179"/>
          </a:xfrm>
          <a:prstGeom prst="rect">
            <a:avLst/>
          </a:prstGeom>
        </p:spPr>
      </p:pic>
      <p:pic>
        <p:nvPicPr>
          <p:cNvPr id="19" name="Picture 18" descr="A group of boys playing piano&#10;&#10;AI-generated content may be incorrect.">
            <a:extLst>
              <a:ext uri="{FF2B5EF4-FFF2-40B4-BE49-F238E27FC236}">
                <a16:creationId xmlns:a16="http://schemas.microsoft.com/office/drawing/2014/main" id="{15B8D0C8-7278-0D87-8A66-509909C65B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00" y="1272076"/>
            <a:ext cx="7560000" cy="5040000"/>
          </a:xfrm>
          <a:prstGeom prst="rect">
            <a:avLst/>
          </a:prstGeom>
        </p:spPr>
      </p:pic>
      <p:pic>
        <p:nvPicPr>
          <p:cNvPr id="21" name="Picture 20" descr="A person in a red dress playing a piano&#10;&#10;AI-generated content may be incorrect.">
            <a:extLst>
              <a:ext uri="{FF2B5EF4-FFF2-40B4-BE49-F238E27FC236}">
                <a16:creationId xmlns:a16="http://schemas.microsoft.com/office/drawing/2014/main" id="{788D3FD7-4A20-9144-CE25-2B879AA1AF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058" y="1278602"/>
            <a:ext cx="7580162" cy="5040000"/>
          </a:xfrm>
          <a:prstGeom prst="rect">
            <a:avLst/>
          </a:prstGeom>
        </p:spPr>
      </p:pic>
      <p:pic>
        <p:nvPicPr>
          <p:cNvPr id="11" name="Picture 10" descr="A person playing a piano&#10;&#10;AI-generated content may be incorrect.">
            <a:extLst>
              <a:ext uri="{FF2B5EF4-FFF2-40B4-BE49-F238E27FC236}">
                <a16:creationId xmlns:a16="http://schemas.microsoft.com/office/drawing/2014/main" id="{A6700C82-E38A-BC28-92CF-2A07251C70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607" y="1274968"/>
            <a:ext cx="3351064" cy="50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6A8792-771D-D873-EB6C-F533AE037E35}"/>
              </a:ext>
            </a:extLst>
          </p:cNvPr>
          <p:cNvSpPr txBox="1"/>
          <p:nvPr/>
        </p:nvSpPr>
        <p:spPr>
          <a:xfrm flipV="1">
            <a:off x="2164253" y="2662679"/>
            <a:ext cx="47004" cy="463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7340E8-FC6D-0087-F476-1C3CA3F95468}"/>
              </a:ext>
            </a:extLst>
          </p:cNvPr>
          <p:cNvSpPr txBox="1"/>
          <p:nvPr/>
        </p:nvSpPr>
        <p:spPr>
          <a:xfrm flipV="1">
            <a:off x="2164253" y="2662679"/>
            <a:ext cx="47004" cy="463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91186-0C1E-66A1-E259-6780390EA90A}"/>
              </a:ext>
            </a:extLst>
          </p:cNvPr>
          <p:cNvSpPr txBox="1"/>
          <p:nvPr/>
        </p:nvSpPr>
        <p:spPr>
          <a:xfrm flipV="1">
            <a:off x="2350997" y="2658518"/>
            <a:ext cx="47004" cy="463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A59D91-27BD-B5B6-81AD-AE60147736B4}"/>
              </a:ext>
            </a:extLst>
          </p:cNvPr>
          <p:cNvSpPr txBox="1"/>
          <p:nvPr/>
        </p:nvSpPr>
        <p:spPr>
          <a:xfrm flipV="1">
            <a:off x="2350997" y="2658518"/>
            <a:ext cx="47004" cy="463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E67A81-FD71-DC0B-288A-A1D5E28D07CF}"/>
              </a:ext>
            </a:extLst>
          </p:cNvPr>
          <p:cNvSpPr txBox="1"/>
          <p:nvPr/>
        </p:nvSpPr>
        <p:spPr>
          <a:xfrm flipV="1">
            <a:off x="2350997" y="5167379"/>
            <a:ext cx="47004" cy="463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BC6EC0-6A9E-A9EA-D16D-C598FF93CB19}"/>
              </a:ext>
            </a:extLst>
          </p:cNvPr>
          <p:cNvSpPr txBox="1"/>
          <p:nvPr/>
        </p:nvSpPr>
        <p:spPr>
          <a:xfrm flipV="1">
            <a:off x="2350997" y="5167379"/>
            <a:ext cx="47004" cy="463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20A3E21-EA2E-534C-DD7C-11739F20369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2033" y="447382"/>
            <a:ext cx="5853655" cy="539859"/>
          </a:xfrm>
        </p:spPr>
        <p:txBody>
          <a:bodyPr/>
          <a:lstStyle/>
          <a:p>
            <a:r>
              <a:rPr lang="en-US" sz="3200" dirty="0"/>
              <a:t>Making Music with the Keyboard</a:t>
            </a:r>
          </a:p>
        </p:txBody>
      </p:sp>
    </p:spTree>
    <p:extLst>
      <p:ext uri="{BB962C8B-B14F-4D97-AF65-F5344CB8AC3E}">
        <p14:creationId xmlns:p14="http://schemas.microsoft.com/office/powerpoint/2010/main" val="330888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6CE37-8DAA-0B16-A228-5A92FB76B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ood grain&#10;&#10;AI-generated content may be incorrect.">
            <a:extLst>
              <a:ext uri="{FF2B5EF4-FFF2-40B4-BE49-F238E27FC236}">
                <a16:creationId xmlns:a16="http://schemas.microsoft.com/office/drawing/2014/main" id="{8D6273AC-0214-3EFF-C966-C1CC943E578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9514"/>
            <a:ext cx="9144000" cy="6096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71C70227-C6D8-C34F-9AB8-57C90CA98A00}"/>
              </a:ext>
            </a:extLst>
          </p:cNvPr>
          <p:cNvSpPr/>
          <p:nvPr/>
        </p:nvSpPr>
        <p:spPr>
          <a:xfrm>
            <a:off x="1" y="-87343"/>
            <a:ext cx="9144000" cy="1744401"/>
          </a:xfrm>
          <a:prstGeom prst="rect">
            <a:avLst/>
          </a:prstGeom>
          <a:gradFill>
            <a:gsLst>
              <a:gs pos="52000">
                <a:srgbClr val="0D0D0D"/>
              </a:gs>
              <a:gs pos="0">
                <a:srgbClr val="181818"/>
              </a:gs>
              <a:gs pos="100000">
                <a:srgbClr val="181818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3EC1C12-3F48-7C43-6906-1C0AA0D7F48E}"/>
              </a:ext>
            </a:extLst>
          </p:cNvPr>
          <p:cNvSpPr txBox="1"/>
          <p:nvPr/>
        </p:nvSpPr>
        <p:spPr>
          <a:xfrm>
            <a:off x="2887708" y="1148517"/>
            <a:ext cx="4472579" cy="400110"/>
          </a:xfrm>
          <a:prstGeom prst="rect">
            <a:avLst/>
          </a:prstGeom>
          <a:noFill/>
          <a:scene3d>
            <a:camera prst="orthographicFront">
              <a:rot lat="3000000" lon="0" rev="0"/>
            </a:camera>
            <a:lightRig rig="threePt" dir="t"/>
          </a:scene3d>
          <a:sp3d>
            <a:bevelB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PH" sz="2000" spc="60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VIRTUOSITY</a:t>
            </a:r>
          </a:p>
        </p:txBody>
      </p:sp>
      <p:sp>
        <p:nvSpPr>
          <p:cNvPr id="65" name="Rectangle 64">
            <a:hlinkClick r:id="rId16" action="ppaction://hlinksldjump"/>
            <a:extLst>
              <a:ext uri="{FF2B5EF4-FFF2-40B4-BE49-F238E27FC236}">
                <a16:creationId xmlns:a16="http://schemas.microsoft.com/office/drawing/2014/main" id="{BCA5E683-44F3-CB9D-8155-237E9DB7572A}"/>
              </a:ext>
            </a:extLst>
          </p:cNvPr>
          <p:cNvSpPr>
            <a:spLocks/>
          </p:cNvSpPr>
          <p:nvPr/>
        </p:nvSpPr>
        <p:spPr>
          <a:xfrm>
            <a:off x="0" y="540000"/>
            <a:ext cx="6621801" cy="631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0CC1FD82-BC3B-99B4-F0D0-87A237E93884}"/>
              </a:ext>
            </a:extLst>
          </p:cNvPr>
          <p:cNvSpPr txBox="1">
            <a:spLocks/>
          </p:cNvSpPr>
          <p:nvPr/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AU" sz="3000" i="0" dirty="0">
                <a:solidFill>
                  <a:schemeClr val="bg1"/>
                </a:solidFill>
              </a:rPr>
              <a:t>Playing Scales on the Keyboard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9E5FA0D-598C-7A15-B1EA-2BAB7469281C}"/>
              </a:ext>
            </a:extLst>
          </p:cNvPr>
          <p:cNvSpPr txBox="1"/>
          <p:nvPr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0DD8A3A-D78D-1787-4F9E-7984BAEED10B}"/>
              </a:ext>
            </a:extLst>
          </p:cNvPr>
          <p:cNvSpPr/>
          <p:nvPr/>
        </p:nvSpPr>
        <p:spPr>
          <a:xfrm>
            <a:off x="450583" y="1353598"/>
            <a:ext cx="6171219" cy="4286926"/>
          </a:xfrm>
          <a:prstGeom prst="rect">
            <a:avLst/>
          </a:prstGeom>
          <a:solidFill>
            <a:srgbClr val="181818"/>
          </a:solidFill>
          <a:ln w="25400" cap="flat" cmpd="sng" algn="ctr">
            <a:solidFill>
              <a:srgbClr val="18181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8" name="c3">
            <a:extLst>
              <a:ext uri="{FF2B5EF4-FFF2-40B4-BE49-F238E27FC236}">
                <a16:creationId xmlns:a16="http://schemas.microsoft.com/office/drawing/2014/main" id="{A0552287-0D22-46D7-7297-8B326BBBBD9C}"/>
              </a:ext>
            </a:extLst>
          </p:cNvPr>
          <p:cNvSpPr>
            <a:spLocks noChangeAspect="1"/>
          </p:cNvSpPr>
          <p:nvPr/>
        </p:nvSpPr>
        <p:spPr>
          <a:xfrm>
            <a:off x="803975" y="1353598"/>
            <a:ext cx="795528" cy="4121566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9" name="d3">
            <a:extLst>
              <a:ext uri="{FF2B5EF4-FFF2-40B4-BE49-F238E27FC236}">
                <a16:creationId xmlns:a16="http://schemas.microsoft.com/office/drawing/2014/main" id="{4D9E2473-521C-4726-6B03-2D43B3677BDC}"/>
              </a:ext>
            </a:extLst>
          </p:cNvPr>
          <p:cNvSpPr>
            <a:spLocks noChangeAspect="1"/>
          </p:cNvSpPr>
          <p:nvPr/>
        </p:nvSpPr>
        <p:spPr>
          <a:xfrm>
            <a:off x="1583431" y="1353598"/>
            <a:ext cx="795528" cy="4121566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0" name="e3">
            <a:extLst>
              <a:ext uri="{FF2B5EF4-FFF2-40B4-BE49-F238E27FC236}">
                <a16:creationId xmlns:a16="http://schemas.microsoft.com/office/drawing/2014/main" id="{ED09E87B-A99F-DCAF-F428-A8FE2A09F208}"/>
              </a:ext>
            </a:extLst>
          </p:cNvPr>
          <p:cNvSpPr>
            <a:spLocks noChangeAspect="1"/>
          </p:cNvSpPr>
          <p:nvPr/>
        </p:nvSpPr>
        <p:spPr>
          <a:xfrm>
            <a:off x="2362887" y="1353598"/>
            <a:ext cx="795528" cy="4121566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1" name="f3">
            <a:extLst>
              <a:ext uri="{FF2B5EF4-FFF2-40B4-BE49-F238E27FC236}">
                <a16:creationId xmlns:a16="http://schemas.microsoft.com/office/drawing/2014/main" id="{7541DE73-8764-27D3-85C4-B7A32E4BB153}"/>
              </a:ext>
            </a:extLst>
          </p:cNvPr>
          <p:cNvSpPr>
            <a:spLocks noChangeAspect="1"/>
          </p:cNvSpPr>
          <p:nvPr/>
        </p:nvSpPr>
        <p:spPr>
          <a:xfrm>
            <a:off x="3142343" y="1353598"/>
            <a:ext cx="795528" cy="4121566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2" name="g3">
            <a:extLst>
              <a:ext uri="{FF2B5EF4-FFF2-40B4-BE49-F238E27FC236}">
                <a16:creationId xmlns:a16="http://schemas.microsoft.com/office/drawing/2014/main" id="{97CC086C-F5F0-7F27-07C9-7B702A390684}"/>
              </a:ext>
            </a:extLst>
          </p:cNvPr>
          <p:cNvSpPr>
            <a:spLocks noChangeAspect="1"/>
          </p:cNvSpPr>
          <p:nvPr/>
        </p:nvSpPr>
        <p:spPr>
          <a:xfrm>
            <a:off x="3921799" y="1353598"/>
            <a:ext cx="795528" cy="4121566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3" name="a3">
            <a:extLst>
              <a:ext uri="{FF2B5EF4-FFF2-40B4-BE49-F238E27FC236}">
                <a16:creationId xmlns:a16="http://schemas.microsoft.com/office/drawing/2014/main" id="{6EBEF1FC-A0C2-719E-0AE4-A324C5FB91DB}"/>
              </a:ext>
            </a:extLst>
          </p:cNvPr>
          <p:cNvSpPr>
            <a:spLocks noChangeAspect="1"/>
          </p:cNvSpPr>
          <p:nvPr/>
        </p:nvSpPr>
        <p:spPr>
          <a:xfrm>
            <a:off x="4701255" y="1353598"/>
            <a:ext cx="795528" cy="4121566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4" name="b3">
            <a:extLst>
              <a:ext uri="{FF2B5EF4-FFF2-40B4-BE49-F238E27FC236}">
                <a16:creationId xmlns:a16="http://schemas.microsoft.com/office/drawing/2014/main" id="{F66AD568-1640-662B-E1EE-CE489C8CD848}"/>
              </a:ext>
            </a:extLst>
          </p:cNvPr>
          <p:cNvSpPr>
            <a:spLocks noChangeAspect="1"/>
          </p:cNvSpPr>
          <p:nvPr/>
        </p:nvSpPr>
        <p:spPr>
          <a:xfrm>
            <a:off x="5480708" y="1343115"/>
            <a:ext cx="795528" cy="4121566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5" name="c#3">
            <a:extLst>
              <a:ext uri="{FF2B5EF4-FFF2-40B4-BE49-F238E27FC236}">
                <a16:creationId xmlns:a16="http://schemas.microsoft.com/office/drawing/2014/main" id="{D8802485-A3F1-C96F-A496-D4F396531648}"/>
              </a:ext>
            </a:extLst>
          </p:cNvPr>
          <p:cNvSpPr>
            <a:spLocks/>
          </p:cNvSpPr>
          <p:nvPr/>
        </p:nvSpPr>
        <p:spPr>
          <a:xfrm>
            <a:off x="1286522" y="1291464"/>
            <a:ext cx="548640" cy="276148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>
            <a:glow rad="228600">
              <a:srgbClr val="FF0000">
                <a:alpha val="40000"/>
              </a:srgb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6" name="d#3">
            <a:extLst>
              <a:ext uri="{FF2B5EF4-FFF2-40B4-BE49-F238E27FC236}">
                <a16:creationId xmlns:a16="http://schemas.microsoft.com/office/drawing/2014/main" id="{1C93CA90-09F9-86E8-5943-2BE2A2D92278}"/>
              </a:ext>
            </a:extLst>
          </p:cNvPr>
          <p:cNvSpPr>
            <a:spLocks/>
          </p:cNvSpPr>
          <p:nvPr/>
        </p:nvSpPr>
        <p:spPr>
          <a:xfrm>
            <a:off x="2055325" y="1291464"/>
            <a:ext cx="548640" cy="276148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>
            <a:glow rad="228600">
              <a:srgbClr val="FAA234">
                <a:satMod val="175000"/>
                <a:alpha val="40000"/>
              </a:srgb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7" name="f#3">
            <a:extLst>
              <a:ext uri="{FF2B5EF4-FFF2-40B4-BE49-F238E27FC236}">
                <a16:creationId xmlns:a16="http://schemas.microsoft.com/office/drawing/2014/main" id="{A0770A3A-D4BE-4A00-EBF6-E9C68AD0705F}"/>
              </a:ext>
            </a:extLst>
          </p:cNvPr>
          <p:cNvSpPr>
            <a:spLocks/>
          </p:cNvSpPr>
          <p:nvPr/>
        </p:nvSpPr>
        <p:spPr>
          <a:xfrm>
            <a:off x="3615860" y="1291464"/>
            <a:ext cx="548640" cy="276148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>
            <a:glow rad="228600">
              <a:srgbClr val="FAA234">
                <a:satMod val="175000"/>
                <a:alpha val="40000"/>
              </a:srgb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8" name="g#3">
            <a:extLst>
              <a:ext uri="{FF2B5EF4-FFF2-40B4-BE49-F238E27FC236}">
                <a16:creationId xmlns:a16="http://schemas.microsoft.com/office/drawing/2014/main" id="{DF7AD809-F925-3B79-C17D-441208E12D4D}"/>
              </a:ext>
            </a:extLst>
          </p:cNvPr>
          <p:cNvSpPr>
            <a:spLocks/>
          </p:cNvSpPr>
          <p:nvPr/>
        </p:nvSpPr>
        <p:spPr>
          <a:xfrm>
            <a:off x="4384274" y="1291464"/>
            <a:ext cx="548640" cy="276148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>
            <a:glow rad="228600">
              <a:srgbClr val="FAA234">
                <a:satMod val="175000"/>
                <a:alpha val="40000"/>
              </a:srgb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9" name="a#3">
            <a:extLst>
              <a:ext uri="{FF2B5EF4-FFF2-40B4-BE49-F238E27FC236}">
                <a16:creationId xmlns:a16="http://schemas.microsoft.com/office/drawing/2014/main" id="{1519EB7F-31E1-E2F4-0A4A-2B2176276406}"/>
              </a:ext>
            </a:extLst>
          </p:cNvPr>
          <p:cNvSpPr>
            <a:spLocks noChangeAspect="1"/>
          </p:cNvSpPr>
          <p:nvPr/>
        </p:nvSpPr>
        <p:spPr>
          <a:xfrm>
            <a:off x="5197658" y="1291464"/>
            <a:ext cx="548640" cy="2758710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7D43AF2-3D53-DDE7-9D90-C2C977996306}"/>
              </a:ext>
            </a:extLst>
          </p:cNvPr>
          <p:cNvSpPr/>
          <p:nvPr/>
        </p:nvSpPr>
        <p:spPr>
          <a:xfrm>
            <a:off x="-1731" y="1175310"/>
            <a:ext cx="9145201" cy="533400"/>
          </a:xfrm>
          <a:prstGeom prst="rect">
            <a:avLst/>
          </a:prstGeom>
          <a:solidFill>
            <a:srgbClr val="187F99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A1420-03C5-1EA6-9A12-5F6CDF99C3F9}"/>
              </a:ext>
            </a:extLst>
          </p:cNvPr>
          <p:cNvSpPr/>
          <p:nvPr/>
        </p:nvSpPr>
        <p:spPr>
          <a:xfrm>
            <a:off x="450583" y="5467564"/>
            <a:ext cx="6171218" cy="401457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AD37F8-C566-F9F0-54EE-29589015823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20" y="5498779"/>
            <a:ext cx="304455" cy="3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#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animClr clrSpc="rgb" dir="cw">
                                      <p:cBhvr>
                                        <p:cTn id="21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22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#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3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animClr clrSpc="rgb" dir="cw">
                                      <p:cBhvr>
                                        <p:cTn id="35" dur="3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36" dur="3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3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#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animClr clrSpc="rgb" dir="cw">
                                      <p:cBhvr>
                                        <p:cTn id="49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50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#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animClr clrSpc="rgb" dir="cw">
                                      <p:cBhvr>
                                        <p:cTn id="63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  <p:set>
                                      <p:cBhvr>
                                        <p:cTn id="64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#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"/>
                            </p:stCondLst>
                            <p:childTnLst>
                              <p:par>
                                <p:cTn id="67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77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78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"/>
                            </p:stCondLst>
                            <p:childTnLst>
                              <p:par>
                                <p:cTn id="81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91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92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"/>
                            </p:stCondLst>
                            <p:childTnLst>
                              <p:par>
                                <p:cTn id="95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105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106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"/>
                            </p:stCondLst>
                            <p:childTnLst>
                              <p:par>
                                <p:cTn id="109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119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120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"/>
                            </p:stCondLst>
                            <p:childTnLst>
                              <p:par>
                                <p:cTn id="123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133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134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"/>
                            </p:stCondLst>
                            <p:childTnLst>
                              <p:par>
                                <p:cTn id="137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147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148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"/>
                            </p:stCondLst>
                            <p:childTnLst>
                              <p:par>
                                <p:cTn id="151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animClr clrSpc="rgb" dir="cw">
                                      <p:cBhvr>
                                        <p:cTn id="161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  <p:set>
                                      <p:cBhvr>
                                        <p:cTn id="162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"/>
                            </p:stCondLst>
                            <p:childTnLst>
                              <p:par>
                                <p:cTn id="165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F2C7C-FDB9-B8E1-B2C0-EF04C44D1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6FF68-EC4D-3E75-F614-F07E441602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Making Indian Music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6E00B2-B44A-4665-8490-B56B2B7D7A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206" y="1489435"/>
            <a:ext cx="4730569" cy="46846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54D065-208F-E615-9AE0-F90A22F1FA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7334">
            <a:off x="5471973" y="2057538"/>
            <a:ext cx="2924549" cy="3206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12CE28-7A34-8A9D-2E80-7D87B27B694D}"/>
              </a:ext>
            </a:extLst>
          </p:cNvPr>
          <p:cNvSpPr txBox="1"/>
          <p:nvPr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EE442-055D-BA23-6D11-D7E16FF4DE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77" y="5215038"/>
            <a:ext cx="231041" cy="23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5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68043-757C-49DA-2C41-5AB3306A5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C7559FC-31CC-0477-B21A-1AFA5FC888FD}"/>
              </a:ext>
            </a:extLst>
          </p:cNvPr>
          <p:cNvGrpSpPr/>
          <p:nvPr/>
        </p:nvGrpSpPr>
        <p:grpSpPr>
          <a:xfrm>
            <a:off x="4135767" y="0"/>
            <a:ext cx="4764525" cy="6606187"/>
            <a:chOff x="2189737" y="58148"/>
            <a:chExt cx="4764525" cy="6606187"/>
          </a:xfrm>
        </p:grpSpPr>
        <p:grpSp>
          <p:nvGrpSpPr>
            <p:cNvPr id="253" name="Google Shape;1772;p33">
              <a:extLst>
                <a:ext uri="{FF2B5EF4-FFF2-40B4-BE49-F238E27FC236}">
                  <a16:creationId xmlns:a16="http://schemas.microsoft.com/office/drawing/2014/main" id="{E3AC948E-AFCC-C685-5890-AF881C6BF30B}"/>
                </a:ext>
              </a:extLst>
            </p:cNvPr>
            <p:cNvGrpSpPr/>
            <p:nvPr/>
          </p:nvGrpSpPr>
          <p:grpSpPr>
            <a:xfrm>
              <a:off x="2195534" y="58148"/>
              <a:ext cx="4752932" cy="6534667"/>
              <a:chOff x="2139150" y="173823"/>
              <a:chExt cx="3609817" cy="4963032"/>
            </a:xfrm>
          </p:grpSpPr>
          <p:sp>
            <p:nvSpPr>
              <p:cNvPr id="254" name="Google Shape;1773;p33">
                <a:extLst>
                  <a:ext uri="{FF2B5EF4-FFF2-40B4-BE49-F238E27FC236}">
                    <a16:creationId xmlns:a16="http://schemas.microsoft.com/office/drawing/2014/main" id="{30AA113F-275C-F8C2-1961-39BBEFF30F0D}"/>
                  </a:ext>
                </a:extLst>
              </p:cNvPr>
              <p:cNvSpPr/>
              <p:nvPr/>
            </p:nvSpPr>
            <p:spPr>
              <a:xfrm>
                <a:off x="2139150" y="345425"/>
                <a:ext cx="3609817" cy="4791430"/>
              </a:xfrm>
              <a:custGeom>
                <a:avLst/>
                <a:gdLst/>
                <a:ahLst/>
                <a:cxnLst/>
                <a:rect l="l" t="t" r="r" b="b"/>
                <a:pathLst>
                  <a:path w="51532" h="68569" extrusionOk="0">
                    <a:moveTo>
                      <a:pt x="302" y="0"/>
                    </a:moveTo>
                    <a:cubicBezTo>
                      <a:pt x="245" y="0"/>
                      <a:pt x="198" y="46"/>
                      <a:pt x="198" y="103"/>
                    </a:cubicBezTo>
                    <a:lnTo>
                      <a:pt x="0" y="68316"/>
                    </a:lnTo>
                    <a:cubicBezTo>
                      <a:pt x="0" y="68374"/>
                      <a:pt x="46" y="68420"/>
                      <a:pt x="103" y="68420"/>
                    </a:cubicBezTo>
                    <a:lnTo>
                      <a:pt x="51229" y="68568"/>
                    </a:lnTo>
                    <a:cubicBezTo>
                      <a:pt x="51230" y="68568"/>
                      <a:pt x="51230" y="68568"/>
                      <a:pt x="51231" y="68568"/>
                    </a:cubicBezTo>
                    <a:cubicBezTo>
                      <a:pt x="51287" y="68568"/>
                      <a:pt x="51333" y="68521"/>
                      <a:pt x="51333" y="68465"/>
                    </a:cubicBezTo>
                    <a:lnTo>
                      <a:pt x="51532" y="252"/>
                    </a:lnTo>
                    <a:cubicBezTo>
                      <a:pt x="51532" y="196"/>
                      <a:pt x="51485" y="148"/>
                      <a:pt x="51429" y="148"/>
                    </a:cubicBez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212121">
                  <a:alpha val="57540"/>
                </a:srgbClr>
              </a:solidFill>
              <a:ln>
                <a:noFill/>
              </a:ln>
            </p:spPr>
            <p:txBody>
              <a:bodyPr spcFirstLastPara="1" wrap="square" lIns="85915" tIns="85915" rIns="85915" bIns="85915" anchor="ctr" anchorCtr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16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55" name="Google Shape;1774;p33">
                <a:extLst>
                  <a:ext uri="{FF2B5EF4-FFF2-40B4-BE49-F238E27FC236}">
                    <a16:creationId xmlns:a16="http://schemas.microsoft.com/office/drawing/2014/main" id="{2DC533E3-4B3A-7388-EFF2-A4CCA30466CE}"/>
                  </a:ext>
                </a:extLst>
              </p:cNvPr>
              <p:cNvGrpSpPr/>
              <p:nvPr/>
            </p:nvGrpSpPr>
            <p:grpSpPr>
              <a:xfrm>
                <a:off x="2139151" y="173823"/>
                <a:ext cx="3556695" cy="4873858"/>
                <a:chOff x="2225750" y="197050"/>
                <a:chExt cx="3386683" cy="4640886"/>
              </a:xfrm>
            </p:grpSpPr>
            <p:sp>
              <p:nvSpPr>
                <p:cNvPr id="256" name="Google Shape;1775;p33">
                  <a:extLst>
                    <a:ext uri="{FF2B5EF4-FFF2-40B4-BE49-F238E27FC236}">
                      <a16:creationId xmlns:a16="http://schemas.microsoft.com/office/drawing/2014/main" id="{F66F320A-29B3-4012-DDDE-D8F02C7D014A}"/>
                    </a:ext>
                  </a:extLst>
                </p:cNvPr>
                <p:cNvSpPr/>
                <p:nvPr/>
              </p:nvSpPr>
              <p:spPr>
                <a:xfrm>
                  <a:off x="2395376" y="197050"/>
                  <a:ext cx="3187814" cy="132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06" h="20154" extrusionOk="0">
                      <a:moveTo>
                        <a:pt x="46991" y="0"/>
                      </a:moveTo>
                      <a:cubicBezTo>
                        <a:pt x="46934" y="0"/>
                        <a:pt x="46876" y="3"/>
                        <a:pt x="46817" y="10"/>
                      </a:cubicBezTo>
                      <a:lnTo>
                        <a:pt x="0" y="2171"/>
                      </a:lnTo>
                      <a:lnTo>
                        <a:pt x="47774" y="20153"/>
                      </a:lnTo>
                      <a:lnTo>
                        <a:pt x="48503" y="1520"/>
                      </a:lnTo>
                      <a:cubicBezTo>
                        <a:pt x="48505" y="672"/>
                        <a:pt x="47816" y="0"/>
                        <a:pt x="46991" y="0"/>
                      </a:cubicBezTo>
                      <a:close/>
                    </a:path>
                  </a:pathLst>
                </a:custGeom>
                <a:solidFill>
                  <a:srgbClr val="261F64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7" name="Google Shape;1776;p33">
                  <a:extLst>
                    <a:ext uri="{FF2B5EF4-FFF2-40B4-BE49-F238E27FC236}">
                      <a16:creationId xmlns:a16="http://schemas.microsoft.com/office/drawing/2014/main" id="{96C53BA1-0B0F-1F7B-F8B3-55E88B298DB2}"/>
                    </a:ext>
                  </a:extLst>
                </p:cNvPr>
                <p:cNvSpPr/>
                <p:nvPr/>
              </p:nvSpPr>
              <p:spPr>
                <a:xfrm>
                  <a:off x="2225816" y="275258"/>
                  <a:ext cx="3373802" cy="456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6" h="69422" extrusionOk="0">
                      <a:moveTo>
                        <a:pt x="49771" y="1"/>
                      </a:moveTo>
                      <a:lnTo>
                        <a:pt x="1524" y="861"/>
                      </a:lnTo>
                      <a:cubicBezTo>
                        <a:pt x="1523" y="861"/>
                        <a:pt x="1521" y="861"/>
                        <a:pt x="1520" y="861"/>
                      </a:cubicBezTo>
                      <a:cubicBezTo>
                        <a:pt x="793" y="861"/>
                        <a:pt x="196" y="1454"/>
                        <a:pt x="194" y="2183"/>
                      </a:cubicBezTo>
                      <a:lnTo>
                        <a:pt x="3" y="67951"/>
                      </a:lnTo>
                      <a:cubicBezTo>
                        <a:pt x="1" y="68680"/>
                        <a:pt x="595" y="69279"/>
                        <a:pt x="1325" y="69280"/>
                      </a:cubicBezTo>
                      <a:lnTo>
                        <a:pt x="50006" y="69422"/>
                      </a:lnTo>
                      <a:cubicBezTo>
                        <a:pt x="50008" y="69422"/>
                        <a:pt x="50009" y="69422"/>
                        <a:pt x="50011" y="69422"/>
                      </a:cubicBezTo>
                      <a:cubicBezTo>
                        <a:pt x="50738" y="69422"/>
                        <a:pt x="51334" y="68827"/>
                        <a:pt x="51336" y="68100"/>
                      </a:cubicBezTo>
                      <a:lnTo>
                        <a:pt x="51093" y="1331"/>
                      </a:lnTo>
                      <a:cubicBezTo>
                        <a:pt x="51096" y="601"/>
                        <a:pt x="50500" y="3"/>
                        <a:pt x="49771" y="1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8" name="Google Shape;1777;p33">
                  <a:extLst>
                    <a:ext uri="{FF2B5EF4-FFF2-40B4-BE49-F238E27FC236}">
                      <a16:creationId xmlns:a16="http://schemas.microsoft.com/office/drawing/2014/main" id="{92DB5823-316C-0A57-343C-0499D7B56728}"/>
                    </a:ext>
                  </a:extLst>
                </p:cNvPr>
                <p:cNvSpPr/>
                <p:nvPr/>
              </p:nvSpPr>
              <p:spPr>
                <a:xfrm>
                  <a:off x="2225750" y="331581"/>
                  <a:ext cx="3386683" cy="450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2" h="68569" extrusionOk="0">
                      <a:moveTo>
                        <a:pt x="302" y="0"/>
                      </a:moveTo>
                      <a:cubicBezTo>
                        <a:pt x="245" y="0"/>
                        <a:pt x="198" y="46"/>
                        <a:pt x="198" y="103"/>
                      </a:cubicBezTo>
                      <a:lnTo>
                        <a:pt x="0" y="68316"/>
                      </a:lnTo>
                      <a:cubicBezTo>
                        <a:pt x="0" y="68374"/>
                        <a:pt x="46" y="68420"/>
                        <a:pt x="103" y="68420"/>
                      </a:cubicBezTo>
                      <a:lnTo>
                        <a:pt x="51229" y="68568"/>
                      </a:lnTo>
                      <a:cubicBezTo>
                        <a:pt x="51230" y="68568"/>
                        <a:pt x="51230" y="68568"/>
                        <a:pt x="51231" y="68568"/>
                      </a:cubicBezTo>
                      <a:cubicBezTo>
                        <a:pt x="51287" y="68568"/>
                        <a:pt x="51333" y="68521"/>
                        <a:pt x="51333" y="68465"/>
                      </a:cubicBezTo>
                      <a:lnTo>
                        <a:pt x="51532" y="252"/>
                      </a:lnTo>
                      <a:cubicBezTo>
                        <a:pt x="51532" y="196"/>
                        <a:pt x="51485" y="148"/>
                        <a:pt x="51429" y="148"/>
                      </a:cubicBezTo>
                      <a:lnTo>
                        <a:pt x="302" y="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9" name="Google Shape;1778;p33">
                  <a:extLst>
                    <a:ext uri="{FF2B5EF4-FFF2-40B4-BE49-F238E27FC236}">
                      <a16:creationId xmlns:a16="http://schemas.microsoft.com/office/drawing/2014/main" id="{3100EF74-4E4F-CEBA-FDE3-52109F2F36AC}"/>
                    </a:ext>
                  </a:extLst>
                </p:cNvPr>
                <p:cNvSpPr/>
                <p:nvPr/>
              </p:nvSpPr>
              <p:spPr>
                <a:xfrm>
                  <a:off x="3129675" y="2091578"/>
                  <a:ext cx="1575768" cy="1573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77" h="23948" extrusionOk="0">
                      <a:moveTo>
                        <a:pt x="12027" y="385"/>
                      </a:moveTo>
                      <a:cubicBezTo>
                        <a:pt x="18418" y="403"/>
                        <a:pt x="23601" y="5618"/>
                        <a:pt x="23582" y="12007"/>
                      </a:cubicBezTo>
                      <a:cubicBezTo>
                        <a:pt x="23573" y="15103"/>
                        <a:pt x="22360" y="18010"/>
                        <a:pt x="20165" y="20192"/>
                      </a:cubicBezTo>
                      <a:cubicBezTo>
                        <a:pt x="17978" y="22366"/>
                        <a:pt x="15079" y="23563"/>
                        <a:pt x="11998" y="23563"/>
                      </a:cubicBezTo>
                      <a:cubicBezTo>
                        <a:pt x="11997" y="23563"/>
                        <a:pt x="11996" y="23563"/>
                        <a:pt x="11995" y="23563"/>
                      </a:cubicBezTo>
                      <a:lnTo>
                        <a:pt x="11960" y="23563"/>
                      </a:lnTo>
                      <a:cubicBezTo>
                        <a:pt x="5569" y="23544"/>
                        <a:pt x="387" y="18331"/>
                        <a:pt x="405" y="11940"/>
                      </a:cubicBezTo>
                      <a:cubicBezTo>
                        <a:pt x="423" y="5561"/>
                        <a:pt x="5618" y="385"/>
                        <a:pt x="11993" y="385"/>
                      </a:cubicBezTo>
                      <a:close/>
                      <a:moveTo>
                        <a:pt x="11992" y="0"/>
                      </a:moveTo>
                      <a:cubicBezTo>
                        <a:pt x="8808" y="0"/>
                        <a:pt x="5811" y="1236"/>
                        <a:pt x="3552" y="3483"/>
                      </a:cubicBezTo>
                      <a:cubicBezTo>
                        <a:pt x="1283" y="5737"/>
                        <a:pt x="29" y="8741"/>
                        <a:pt x="20" y="11939"/>
                      </a:cubicBezTo>
                      <a:cubicBezTo>
                        <a:pt x="1" y="18541"/>
                        <a:pt x="5356" y="23928"/>
                        <a:pt x="11959" y="23948"/>
                      </a:cubicBezTo>
                      <a:lnTo>
                        <a:pt x="11995" y="23948"/>
                      </a:lnTo>
                      <a:cubicBezTo>
                        <a:pt x="15179" y="23948"/>
                        <a:pt x="18176" y="22711"/>
                        <a:pt x="20435" y="20466"/>
                      </a:cubicBezTo>
                      <a:cubicBezTo>
                        <a:pt x="22704" y="18210"/>
                        <a:pt x="23958" y="15207"/>
                        <a:pt x="23967" y="12008"/>
                      </a:cubicBezTo>
                      <a:cubicBezTo>
                        <a:pt x="23977" y="8811"/>
                        <a:pt x="22740" y="5800"/>
                        <a:pt x="20484" y="3532"/>
                      </a:cubicBezTo>
                      <a:cubicBezTo>
                        <a:pt x="18230" y="1264"/>
                        <a:pt x="15226" y="10"/>
                        <a:pt x="12028" y="0"/>
                      </a:cubicBezTo>
                      <a:close/>
                    </a:path>
                  </a:pathLst>
                </a:custGeom>
                <a:solidFill>
                  <a:srgbClr val="FBE8BF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0" name="Google Shape;1779;p33">
                  <a:extLst>
                    <a:ext uri="{FF2B5EF4-FFF2-40B4-BE49-F238E27FC236}">
                      <a16:creationId xmlns:a16="http://schemas.microsoft.com/office/drawing/2014/main" id="{516096B8-6962-471C-64F2-4FE2CF9E57DB}"/>
                    </a:ext>
                  </a:extLst>
                </p:cNvPr>
                <p:cNvSpPr/>
                <p:nvPr/>
              </p:nvSpPr>
              <p:spPr>
                <a:xfrm>
                  <a:off x="3015058" y="1978012"/>
                  <a:ext cx="1805657" cy="180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5" h="27405" extrusionOk="0">
                      <a:moveTo>
                        <a:pt x="12786" y="495"/>
                      </a:moveTo>
                      <a:lnTo>
                        <a:pt x="13774" y="1190"/>
                      </a:lnTo>
                      <a:lnTo>
                        <a:pt x="14766" y="500"/>
                      </a:lnTo>
                      <a:lnTo>
                        <a:pt x="15640" y="1333"/>
                      </a:lnTo>
                      <a:lnTo>
                        <a:pt x="16724" y="800"/>
                      </a:lnTo>
                      <a:lnTo>
                        <a:pt x="17464" y="1754"/>
                      </a:lnTo>
                      <a:lnTo>
                        <a:pt x="18614" y="1388"/>
                      </a:lnTo>
                      <a:lnTo>
                        <a:pt x="19201" y="2442"/>
                      </a:lnTo>
                      <a:lnTo>
                        <a:pt x="20394" y="2254"/>
                      </a:lnTo>
                      <a:lnTo>
                        <a:pt x="20817" y="3384"/>
                      </a:lnTo>
                      <a:lnTo>
                        <a:pt x="22025" y="3375"/>
                      </a:lnTo>
                      <a:lnTo>
                        <a:pt x="22275" y="4556"/>
                      </a:lnTo>
                      <a:lnTo>
                        <a:pt x="23471" y="4726"/>
                      </a:lnTo>
                      <a:lnTo>
                        <a:pt x="23544" y="5930"/>
                      </a:lnTo>
                      <a:lnTo>
                        <a:pt x="24701" y="6275"/>
                      </a:lnTo>
                      <a:lnTo>
                        <a:pt x="24594" y="7478"/>
                      </a:lnTo>
                      <a:lnTo>
                        <a:pt x="25687" y="7991"/>
                      </a:lnTo>
                      <a:lnTo>
                        <a:pt x="25401" y="9164"/>
                      </a:lnTo>
                      <a:lnTo>
                        <a:pt x="26404" y="9835"/>
                      </a:lnTo>
                      <a:lnTo>
                        <a:pt x="25946" y="10952"/>
                      </a:lnTo>
                      <a:lnTo>
                        <a:pt x="26838" y="11766"/>
                      </a:lnTo>
                      <a:lnTo>
                        <a:pt x="26218" y="12802"/>
                      </a:lnTo>
                      <a:lnTo>
                        <a:pt x="26978" y="13741"/>
                      </a:lnTo>
                      <a:lnTo>
                        <a:pt x="26212" y="14675"/>
                      </a:lnTo>
                      <a:lnTo>
                        <a:pt x="26826" y="15715"/>
                      </a:lnTo>
                      <a:lnTo>
                        <a:pt x="25930" y="16524"/>
                      </a:lnTo>
                      <a:lnTo>
                        <a:pt x="26381" y="17644"/>
                      </a:lnTo>
                      <a:lnTo>
                        <a:pt x="25374" y="18310"/>
                      </a:lnTo>
                      <a:lnTo>
                        <a:pt x="25652" y="19484"/>
                      </a:lnTo>
                      <a:lnTo>
                        <a:pt x="24557" y="19991"/>
                      </a:lnTo>
                      <a:lnTo>
                        <a:pt x="24656" y="21195"/>
                      </a:lnTo>
                      <a:lnTo>
                        <a:pt x="23497" y="21533"/>
                      </a:lnTo>
                      <a:lnTo>
                        <a:pt x="23417" y="22737"/>
                      </a:lnTo>
                      <a:lnTo>
                        <a:pt x="22220" y="22900"/>
                      </a:lnTo>
                      <a:lnTo>
                        <a:pt x="21962" y="24079"/>
                      </a:lnTo>
                      <a:lnTo>
                        <a:pt x="20755" y="24063"/>
                      </a:lnTo>
                      <a:lnTo>
                        <a:pt x="20325" y="25190"/>
                      </a:lnTo>
                      <a:lnTo>
                        <a:pt x="19134" y="24994"/>
                      </a:lnTo>
                      <a:lnTo>
                        <a:pt x="18540" y="26045"/>
                      </a:lnTo>
                      <a:lnTo>
                        <a:pt x="17392" y="25672"/>
                      </a:lnTo>
                      <a:lnTo>
                        <a:pt x="16647" y="26622"/>
                      </a:lnTo>
                      <a:lnTo>
                        <a:pt x="15569" y="26082"/>
                      </a:lnTo>
                      <a:lnTo>
                        <a:pt x="14689" y="26909"/>
                      </a:lnTo>
                      <a:lnTo>
                        <a:pt x="13701" y="26214"/>
                      </a:lnTo>
                      <a:lnTo>
                        <a:pt x="12709" y="26903"/>
                      </a:lnTo>
                      <a:lnTo>
                        <a:pt x="11835" y="26070"/>
                      </a:lnTo>
                      <a:lnTo>
                        <a:pt x="10752" y="26605"/>
                      </a:lnTo>
                      <a:lnTo>
                        <a:pt x="10012" y="25650"/>
                      </a:lnTo>
                      <a:lnTo>
                        <a:pt x="8861" y="26016"/>
                      </a:lnTo>
                      <a:lnTo>
                        <a:pt x="8274" y="24961"/>
                      </a:lnTo>
                      <a:lnTo>
                        <a:pt x="7081" y="25151"/>
                      </a:lnTo>
                      <a:lnTo>
                        <a:pt x="6658" y="24020"/>
                      </a:lnTo>
                      <a:lnTo>
                        <a:pt x="5450" y="24030"/>
                      </a:lnTo>
                      <a:lnTo>
                        <a:pt x="5200" y="22848"/>
                      </a:lnTo>
                      <a:lnTo>
                        <a:pt x="4004" y="22679"/>
                      </a:lnTo>
                      <a:lnTo>
                        <a:pt x="3931" y="21474"/>
                      </a:lnTo>
                      <a:lnTo>
                        <a:pt x="2774" y="21128"/>
                      </a:lnTo>
                      <a:lnTo>
                        <a:pt x="2881" y="19926"/>
                      </a:lnTo>
                      <a:lnTo>
                        <a:pt x="1788" y="19413"/>
                      </a:lnTo>
                      <a:lnTo>
                        <a:pt x="2074" y="18240"/>
                      </a:lnTo>
                      <a:lnTo>
                        <a:pt x="1071" y="17569"/>
                      </a:lnTo>
                      <a:lnTo>
                        <a:pt x="1529" y="16453"/>
                      </a:lnTo>
                      <a:lnTo>
                        <a:pt x="637" y="15639"/>
                      </a:lnTo>
                      <a:lnTo>
                        <a:pt x="1257" y="14602"/>
                      </a:lnTo>
                      <a:lnTo>
                        <a:pt x="497" y="13664"/>
                      </a:lnTo>
                      <a:lnTo>
                        <a:pt x="1263" y="12730"/>
                      </a:lnTo>
                      <a:lnTo>
                        <a:pt x="649" y="11689"/>
                      </a:lnTo>
                      <a:lnTo>
                        <a:pt x="1546" y="10879"/>
                      </a:lnTo>
                      <a:lnTo>
                        <a:pt x="1094" y="9760"/>
                      </a:lnTo>
                      <a:lnTo>
                        <a:pt x="2101" y="9095"/>
                      </a:lnTo>
                      <a:lnTo>
                        <a:pt x="1823" y="7920"/>
                      </a:lnTo>
                      <a:lnTo>
                        <a:pt x="2919" y="7413"/>
                      </a:lnTo>
                      <a:lnTo>
                        <a:pt x="2819" y="6210"/>
                      </a:lnTo>
                      <a:lnTo>
                        <a:pt x="3978" y="5871"/>
                      </a:lnTo>
                      <a:lnTo>
                        <a:pt x="4058" y="4667"/>
                      </a:lnTo>
                      <a:lnTo>
                        <a:pt x="5255" y="4505"/>
                      </a:lnTo>
                      <a:lnTo>
                        <a:pt x="5513" y="3325"/>
                      </a:lnTo>
                      <a:lnTo>
                        <a:pt x="6720" y="3342"/>
                      </a:lnTo>
                      <a:lnTo>
                        <a:pt x="7150" y="2214"/>
                      </a:lnTo>
                      <a:lnTo>
                        <a:pt x="8341" y="2410"/>
                      </a:lnTo>
                      <a:lnTo>
                        <a:pt x="8935" y="1360"/>
                      </a:lnTo>
                      <a:lnTo>
                        <a:pt x="10083" y="1732"/>
                      </a:lnTo>
                      <a:lnTo>
                        <a:pt x="10828" y="782"/>
                      </a:lnTo>
                      <a:lnTo>
                        <a:pt x="11907" y="1323"/>
                      </a:lnTo>
                      <a:lnTo>
                        <a:pt x="12786" y="495"/>
                      </a:lnTo>
                      <a:close/>
                      <a:moveTo>
                        <a:pt x="12750" y="0"/>
                      </a:moveTo>
                      <a:lnTo>
                        <a:pt x="11839" y="858"/>
                      </a:lnTo>
                      <a:lnTo>
                        <a:pt x="10720" y="298"/>
                      </a:lnTo>
                      <a:lnTo>
                        <a:pt x="9946" y="1284"/>
                      </a:lnTo>
                      <a:lnTo>
                        <a:pt x="8755" y="897"/>
                      </a:lnTo>
                      <a:lnTo>
                        <a:pt x="8139" y="1987"/>
                      </a:lnTo>
                      <a:lnTo>
                        <a:pt x="6903" y="1783"/>
                      </a:lnTo>
                      <a:lnTo>
                        <a:pt x="6457" y="2953"/>
                      </a:lnTo>
                      <a:lnTo>
                        <a:pt x="5205" y="2936"/>
                      </a:lnTo>
                      <a:lnTo>
                        <a:pt x="4937" y="4160"/>
                      </a:lnTo>
                      <a:lnTo>
                        <a:pt x="3696" y="4328"/>
                      </a:lnTo>
                      <a:lnTo>
                        <a:pt x="3612" y="5578"/>
                      </a:lnTo>
                      <a:lnTo>
                        <a:pt x="2410" y="5928"/>
                      </a:lnTo>
                      <a:lnTo>
                        <a:pt x="2513" y="7176"/>
                      </a:lnTo>
                      <a:lnTo>
                        <a:pt x="1376" y="7702"/>
                      </a:lnTo>
                      <a:lnTo>
                        <a:pt x="1665" y="8922"/>
                      </a:lnTo>
                      <a:lnTo>
                        <a:pt x="620" y="9612"/>
                      </a:lnTo>
                      <a:lnTo>
                        <a:pt x="1088" y="10774"/>
                      </a:lnTo>
                      <a:lnTo>
                        <a:pt x="158" y="11614"/>
                      </a:lnTo>
                      <a:lnTo>
                        <a:pt x="795" y="12693"/>
                      </a:lnTo>
                      <a:lnTo>
                        <a:pt x="1" y="13662"/>
                      </a:lnTo>
                      <a:lnTo>
                        <a:pt x="789" y="14636"/>
                      </a:lnTo>
                      <a:lnTo>
                        <a:pt x="147" y="15710"/>
                      </a:lnTo>
                      <a:lnTo>
                        <a:pt x="1071" y="16555"/>
                      </a:lnTo>
                      <a:lnTo>
                        <a:pt x="596" y="17714"/>
                      </a:lnTo>
                      <a:lnTo>
                        <a:pt x="1636" y="18410"/>
                      </a:lnTo>
                      <a:lnTo>
                        <a:pt x="1340" y="19627"/>
                      </a:lnTo>
                      <a:lnTo>
                        <a:pt x="2475" y="20160"/>
                      </a:lnTo>
                      <a:lnTo>
                        <a:pt x="2364" y="21408"/>
                      </a:lnTo>
                      <a:lnTo>
                        <a:pt x="3564" y="21766"/>
                      </a:lnTo>
                      <a:lnTo>
                        <a:pt x="3639" y="23015"/>
                      </a:lnTo>
                      <a:lnTo>
                        <a:pt x="4879" y="23192"/>
                      </a:lnTo>
                      <a:lnTo>
                        <a:pt x="5139" y="24417"/>
                      </a:lnTo>
                      <a:lnTo>
                        <a:pt x="6392" y="24407"/>
                      </a:lnTo>
                      <a:lnTo>
                        <a:pt x="6831" y="25580"/>
                      </a:lnTo>
                      <a:lnTo>
                        <a:pt x="8069" y="25383"/>
                      </a:lnTo>
                      <a:lnTo>
                        <a:pt x="8678" y="26478"/>
                      </a:lnTo>
                      <a:lnTo>
                        <a:pt x="9873" y="26098"/>
                      </a:lnTo>
                      <a:lnTo>
                        <a:pt x="10640" y="27088"/>
                      </a:lnTo>
                      <a:lnTo>
                        <a:pt x="11764" y="26534"/>
                      </a:lnTo>
                      <a:lnTo>
                        <a:pt x="12671" y="27398"/>
                      </a:lnTo>
                      <a:lnTo>
                        <a:pt x="13700" y="26683"/>
                      </a:lnTo>
                      <a:lnTo>
                        <a:pt x="14725" y="27404"/>
                      </a:lnTo>
                      <a:lnTo>
                        <a:pt x="15636" y="26545"/>
                      </a:lnTo>
                      <a:lnTo>
                        <a:pt x="16756" y="27107"/>
                      </a:lnTo>
                      <a:lnTo>
                        <a:pt x="17529" y="26121"/>
                      </a:lnTo>
                      <a:lnTo>
                        <a:pt x="18720" y="26508"/>
                      </a:lnTo>
                      <a:lnTo>
                        <a:pt x="19336" y="25417"/>
                      </a:lnTo>
                      <a:lnTo>
                        <a:pt x="20572" y="25621"/>
                      </a:lnTo>
                      <a:lnTo>
                        <a:pt x="21019" y="24451"/>
                      </a:lnTo>
                      <a:lnTo>
                        <a:pt x="22271" y="24468"/>
                      </a:lnTo>
                      <a:lnTo>
                        <a:pt x="22538" y="23245"/>
                      </a:lnTo>
                      <a:lnTo>
                        <a:pt x="23779" y="23076"/>
                      </a:lnTo>
                      <a:lnTo>
                        <a:pt x="23863" y="21827"/>
                      </a:lnTo>
                      <a:lnTo>
                        <a:pt x="25065" y="21476"/>
                      </a:lnTo>
                      <a:lnTo>
                        <a:pt x="24962" y="20227"/>
                      </a:lnTo>
                      <a:lnTo>
                        <a:pt x="26099" y="19702"/>
                      </a:lnTo>
                      <a:lnTo>
                        <a:pt x="25810" y="18483"/>
                      </a:lnTo>
                      <a:lnTo>
                        <a:pt x="26856" y="17792"/>
                      </a:lnTo>
                      <a:lnTo>
                        <a:pt x="26387" y="16630"/>
                      </a:lnTo>
                      <a:lnTo>
                        <a:pt x="27317" y="15790"/>
                      </a:lnTo>
                      <a:lnTo>
                        <a:pt x="26680" y="14711"/>
                      </a:lnTo>
                      <a:lnTo>
                        <a:pt x="27474" y="13742"/>
                      </a:lnTo>
                      <a:lnTo>
                        <a:pt x="26686" y="12769"/>
                      </a:lnTo>
                      <a:lnTo>
                        <a:pt x="27329" y="11693"/>
                      </a:lnTo>
                      <a:lnTo>
                        <a:pt x="26404" y="10849"/>
                      </a:lnTo>
                      <a:lnTo>
                        <a:pt x="26879" y="9690"/>
                      </a:lnTo>
                      <a:lnTo>
                        <a:pt x="25839" y="8993"/>
                      </a:lnTo>
                      <a:lnTo>
                        <a:pt x="26135" y="7777"/>
                      </a:lnTo>
                      <a:lnTo>
                        <a:pt x="25001" y="7244"/>
                      </a:lnTo>
                      <a:lnTo>
                        <a:pt x="25111" y="5997"/>
                      </a:lnTo>
                      <a:lnTo>
                        <a:pt x="23912" y="5639"/>
                      </a:lnTo>
                      <a:lnTo>
                        <a:pt x="23836" y="4389"/>
                      </a:lnTo>
                      <a:lnTo>
                        <a:pt x="22596" y="4213"/>
                      </a:lnTo>
                      <a:lnTo>
                        <a:pt x="22336" y="2988"/>
                      </a:lnTo>
                      <a:lnTo>
                        <a:pt x="21083" y="2998"/>
                      </a:lnTo>
                      <a:lnTo>
                        <a:pt x="20644" y="1824"/>
                      </a:lnTo>
                      <a:lnTo>
                        <a:pt x="19406" y="2021"/>
                      </a:lnTo>
                      <a:lnTo>
                        <a:pt x="18797" y="927"/>
                      </a:lnTo>
                      <a:lnTo>
                        <a:pt x="17602" y="1306"/>
                      </a:lnTo>
                      <a:lnTo>
                        <a:pt x="16836" y="315"/>
                      </a:lnTo>
                      <a:lnTo>
                        <a:pt x="15711" y="870"/>
                      </a:lnTo>
                      <a:lnTo>
                        <a:pt x="14804" y="6"/>
                      </a:lnTo>
                      <a:lnTo>
                        <a:pt x="13775" y="720"/>
                      </a:lnTo>
                      <a:lnTo>
                        <a:pt x="12750" y="0"/>
                      </a:lnTo>
                      <a:close/>
                    </a:path>
                  </a:pathLst>
                </a:custGeom>
                <a:solidFill>
                  <a:srgbClr val="FBE8BF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1" name="Google Shape;1780;p33">
                  <a:extLst>
                    <a:ext uri="{FF2B5EF4-FFF2-40B4-BE49-F238E27FC236}">
                      <a16:creationId xmlns:a16="http://schemas.microsoft.com/office/drawing/2014/main" id="{C8DADD35-E2E0-E559-312F-6C0223B955CF}"/>
                    </a:ext>
                  </a:extLst>
                </p:cNvPr>
                <p:cNvSpPr/>
                <p:nvPr/>
              </p:nvSpPr>
              <p:spPr>
                <a:xfrm>
                  <a:off x="3213535" y="2178067"/>
                  <a:ext cx="1409497" cy="140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7" h="21372" extrusionOk="0">
                      <a:moveTo>
                        <a:pt x="7798" y="1207"/>
                      </a:moveTo>
                      <a:lnTo>
                        <a:pt x="7798" y="1207"/>
                      </a:lnTo>
                      <a:cubicBezTo>
                        <a:pt x="7181" y="2062"/>
                        <a:pt x="6290" y="3568"/>
                        <a:pt x="5697" y="5729"/>
                      </a:cubicBezTo>
                      <a:cubicBezTo>
                        <a:pt x="4575" y="5392"/>
                        <a:pt x="3650" y="4974"/>
                        <a:pt x="2915" y="4568"/>
                      </a:cubicBezTo>
                      <a:cubicBezTo>
                        <a:pt x="4150" y="2997"/>
                        <a:pt x="5847" y="1807"/>
                        <a:pt x="7798" y="1207"/>
                      </a:cubicBezTo>
                      <a:close/>
                      <a:moveTo>
                        <a:pt x="13724" y="1238"/>
                      </a:moveTo>
                      <a:lnTo>
                        <a:pt x="13724" y="1238"/>
                      </a:lnTo>
                      <a:cubicBezTo>
                        <a:pt x="15673" y="1861"/>
                        <a:pt x="17358" y="3073"/>
                        <a:pt x="18576" y="4660"/>
                      </a:cubicBezTo>
                      <a:cubicBezTo>
                        <a:pt x="17808" y="5033"/>
                        <a:pt x="16856" y="5416"/>
                        <a:pt x="15738" y="5730"/>
                      </a:cubicBezTo>
                      <a:cubicBezTo>
                        <a:pt x="15178" y="3587"/>
                        <a:pt x="14319" y="2089"/>
                        <a:pt x="13724" y="1238"/>
                      </a:cubicBezTo>
                      <a:close/>
                      <a:moveTo>
                        <a:pt x="11182" y="783"/>
                      </a:moveTo>
                      <a:cubicBezTo>
                        <a:pt x="11632" y="805"/>
                        <a:pt x="12075" y="856"/>
                        <a:pt x="12508" y="937"/>
                      </a:cubicBezTo>
                      <a:cubicBezTo>
                        <a:pt x="12538" y="968"/>
                        <a:pt x="14124" y="2656"/>
                        <a:pt x="14987" y="5926"/>
                      </a:cubicBezTo>
                      <a:cubicBezTo>
                        <a:pt x="13849" y="6194"/>
                        <a:pt x="12561" y="6382"/>
                        <a:pt x="11133" y="6418"/>
                      </a:cubicBezTo>
                      <a:lnTo>
                        <a:pt x="11182" y="783"/>
                      </a:lnTo>
                      <a:close/>
                      <a:moveTo>
                        <a:pt x="10412" y="778"/>
                      </a:moveTo>
                      <a:lnTo>
                        <a:pt x="10363" y="6422"/>
                      </a:lnTo>
                      <a:cubicBezTo>
                        <a:pt x="8883" y="6403"/>
                        <a:pt x="7581" y="6213"/>
                        <a:pt x="6448" y="5934"/>
                      </a:cubicBezTo>
                      <a:cubicBezTo>
                        <a:pt x="7330" y="2759"/>
                        <a:pt x="8879" y="1069"/>
                        <a:pt x="9023" y="917"/>
                      </a:cubicBezTo>
                      <a:cubicBezTo>
                        <a:pt x="9477" y="838"/>
                        <a:pt x="9941" y="792"/>
                        <a:pt x="10412" y="778"/>
                      </a:cubicBezTo>
                      <a:close/>
                      <a:moveTo>
                        <a:pt x="2459" y="5195"/>
                      </a:moveTo>
                      <a:cubicBezTo>
                        <a:pt x="3254" y="5642"/>
                        <a:pt x="4272" y="6107"/>
                        <a:pt x="5510" y="6476"/>
                      </a:cubicBezTo>
                      <a:cubicBezTo>
                        <a:pt x="5272" y="7535"/>
                        <a:pt x="5112" y="8733"/>
                        <a:pt x="5082" y="10070"/>
                      </a:cubicBezTo>
                      <a:lnTo>
                        <a:pt x="817" y="10032"/>
                      </a:lnTo>
                      <a:cubicBezTo>
                        <a:pt x="934" y="8250"/>
                        <a:pt x="1523" y="6597"/>
                        <a:pt x="2459" y="5195"/>
                      </a:cubicBezTo>
                      <a:close/>
                      <a:moveTo>
                        <a:pt x="6261" y="6679"/>
                      </a:moveTo>
                      <a:cubicBezTo>
                        <a:pt x="7447" y="6973"/>
                        <a:pt x="8811" y="7171"/>
                        <a:pt x="10356" y="7191"/>
                      </a:cubicBezTo>
                      <a:lnTo>
                        <a:pt x="10330" y="10115"/>
                      </a:lnTo>
                      <a:lnTo>
                        <a:pt x="5852" y="10077"/>
                      </a:lnTo>
                      <a:cubicBezTo>
                        <a:pt x="5881" y="8817"/>
                        <a:pt x="6034" y="7683"/>
                        <a:pt x="6261" y="6679"/>
                      </a:cubicBezTo>
                      <a:close/>
                      <a:moveTo>
                        <a:pt x="15164" y="6674"/>
                      </a:moveTo>
                      <a:cubicBezTo>
                        <a:pt x="15382" y="7701"/>
                        <a:pt x="15522" y="8865"/>
                        <a:pt x="15530" y="10161"/>
                      </a:cubicBezTo>
                      <a:lnTo>
                        <a:pt x="11099" y="10122"/>
                      </a:lnTo>
                      <a:lnTo>
                        <a:pt x="11126" y="7186"/>
                      </a:lnTo>
                      <a:cubicBezTo>
                        <a:pt x="12621" y="7149"/>
                        <a:pt x="13972" y="6954"/>
                        <a:pt x="15164" y="6674"/>
                      </a:cubicBezTo>
                      <a:close/>
                      <a:moveTo>
                        <a:pt x="19028" y="5295"/>
                      </a:moveTo>
                      <a:cubicBezTo>
                        <a:pt x="19957" y="6723"/>
                        <a:pt x="20528" y="8403"/>
                        <a:pt x="20614" y="10205"/>
                      </a:cubicBezTo>
                      <a:lnTo>
                        <a:pt x="16299" y="10168"/>
                      </a:lnTo>
                      <a:cubicBezTo>
                        <a:pt x="16292" y="8794"/>
                        <a:pt x="16144" y="7564"/>
                        <a:pt x="15915" y="6480"/>
                      </a:cubicBezTo>
                      <a:cubicBezTo>
                        <a:pt x="17153" y="6134"/>
                        <a:pt x="18197" y="5706"/>
                        <a:pt x="19028" y="5295"/>
                      </a:cubicBezTo>
                      <a:close/>
                      <a:moveTo>
                        <a:pt x="5848" y="10846"/>
                      </a:moveTo>
                      <a:lnTo>
                        <a:pt x="10324" y="10884"/>
                      </a:lnTo>
                      <a:lnTo>
                        <a:pt x="10298" y="13809"/>
                      </a:lnTo>
                      <a:cubicBezTo>
                        <a:pt x="10268" y="13809"/>
                        <a:pt x="10238" y="13809"/>
                        <a:pt x="10208" y="13809"/>
                      </a:cubicBezTo>
                      <a:cubicBezTo>
                        <a:pt x="8708" y="13809"/>
                        <a:pt x="7377" y="13980"/>
                        <a:pt x="6211" y="14245"/>
                      </a:cubicBezTo>
                      <a:cubicBezTo>
                        <a:pt x="6007" y="13221"/>
                        <a:pt x="5869" y="12085"/>
                        <a:pt x="5848" y="10846"/>
                      </a:cubicBezTo>
                      <a:close/>
                      <a:moveTo>
                        <a:pt x="11093" y="10891"/>
                      </a:moveTo>
                      <a:lnTo>
                        <a:pt x="15519" y="10930"/>
                      </a:lnTo>
                      <a:cubicBezTo>
                        <a:pt x="15476" y="12202"/>
                        <a:pt x="15311" y="13363"/>
                        <a:pt x="15078" y="14405"/>
                      </a:cubicBezTo>
                      <a:cubicBezTo>
                        <a:pt x="13894" y="14105"/>
                        <a:pt x="12555" y="13889"/>
                        <a:pt x="11067" y="13827"/>
                      </a:cubicBezTo>
                      <a:lnTo>
                        <a:pt x="11093" y="10891"/>
                      </a:lnTo>
                      <a:close/>
                      <a:moveTo>
                        <a:pt x="798" y="10801"/>
                      </a:moveTo>
                      <a:lnTo>
                        <a:pt x="5078" y="10839"/>
                      </a:lnTo>
                      <a:cubicBezTo>
                        <a:pt x="5098" y="12155"/>
                        <a:pt x="5243" y="13356"/>
                        <a:pt x="5457" y="14435"/>
                      </a:cubicBezTo>
                      <a:cubicBezTo>
                        <a:pt x="4120" y="14807"/>
                        <a:pt x="3031" y="15294"/>
                        <a:pt x="2194" y="15762"/>
                      </a:cubicBezTo>
                      <a:cubicBezTo>
                        <a:pt x="1324" y="14305"/>
                        <a:pt x="818" y="12610"/>
                        <a:pt x="798" y="10801"/>
                      </a:cubicBezTo>
                      <a:close/>
                      <a:moveTo>
                        <a:pt x="16289" y="10937"/>
                      </a:moveTo>
                      <a:lnTo>
                        <a:pt x="20619" y="10974"/>
                      </a:lnTo>
                      <a:cubicBezTo>
                        <a:pt x="20568" y="12763"/>
                        <a:pt x="20047" y="14469"/>
                        <a:pt x="19116" y="15950"/>
                      </a:cubicBezTo>
                      <a:cubicBezTo>
                        <a:pt x="18250" y="15489"/>
                        <a:pt x="17149" y="15004"/>
                        <a:pt x="15828" y="14611"/>
                      </a:cubicBezTo>
                      <a:cubicBezTo>
                        <a:pt x="16073" y="13514"/>
                        <a:pt x="16245" y="12287"/>
                        <a:pt x="16289" y="10937"/>
                      </a:cubicBezTo>
                      <a:close/>
                      <a:moveTo>
                        <a:pt x="5621" y="15186"/>
                      </a:moveTo>
                      <a:cubicBezTo>
                        <a:pt x="6184" y="17519"/>
                        <a:pt x="7056" y="19195"/>
                        <a:pt x="7617" y="20106"/>
                      </a:cubicBezTo>
                      <a:cubicBezTo>
                        <a:pt x="5579" y="19436"/>
                        <a:pt x="3833" y="18121"/>
                        <a:pt x="2618" y="16406"/>
                      </a:cubicBezTo>
                      <a:cubicBezTo>
                        <a:pt x="3395" y="15977"/>
                        <a:pt x="4396" y="15531"/>
                        <a:pt x="5621" y="15186"/>
                      </a:cubicBezTo>
                      <a:close/>
                      <a:moveTo>
                        <a:pt x="15647" y="15360"/>
                      </a:moveTo>
                      <a:cubicBezTo>
                        <a:pt x="16856" y="15722"/>
                        <a:pt x="17872" y="16165"/>
                        <a:pt x="18679" y="16589"/>
                      </a:cubicBezTo>
                      <a:cubicBezTo>
                        <a:pt x="18373" y="17001"/>
                        <a:pt x="18034" y="17393"/>
                        <a:pt x="17660" y="17759"/>
                      </a:cubicBezTo>
                      <a:cubicBezTo>
                        <a:pt x="16494" y="18905"/>
                        <a:pt x="15095" y="19728"/>
                        <a:pt x="13572" y="20185"/>
                      </a:cubicBezTo>
                      <a:cubicBezTo>
                        <a:pt x="14141" y="19301"/>
                        <a:pt x="15037" y="17660"/>
                        <a:pt x="15647" y="15360"/>
                      </a:cubicBezTo>
                      <a:close/>
                      <a:moveTo>
                        <a:pt x="10202" y="14578"/>
                      </a:moveTo>
                      <a:cubicBezTo>
                        <a:pt x="10232" y="14578"/>
                        <a:pt x="10262" y="14579"/>
                        <a:pt x="10292" y="14579"/>
                      </a:cubicBezTo>
                      <a:lnTo>
                        <a:pt x="10239" y="20588"/>
                      </a:lnTo>
                      <a:cubicBezTo>
                        <a:pt x="9730" y="20565"/>
                        <a:pt x="9231" y="20503"/>
                        <a:pt x="8745" y="20404"/>
                      </a:cubicBezTo>
                      <a:cubicBezTo>
                        <a:pt x="8608" y="20223"/>
                        <a:pt x="7175" y="18276"/>
                        <a:pt x="6376" y="14995"/>
                      </a:cubicBezTo>
                      <a:cubicBezTo>
                        <a:pt x="7489" y="14742"/>
                        <a:pt x="8762" y="14578"/>
                        <a:pt x="10202" y="14578"/>
                      </a:cubicBezTo>
                      <a:close/>
                      <a:moveTo>
                        <a:pt x="11061" y="14596"/>
                      </a:moveTo>
                      <a:cubicBezTo>
                        <a:pt x="12483" y="14657"/>
                        <a:pt x="13764" y="14865"/>
                        <a:pt x="14897" y="15151"/>
                      </a:cubicBezTo>
                      <a:cubicBezTo>
                        <a:pt x="14003" y="18498"/>
                        <a:pt x="12478" y="20409"/>
                        <a:pt x="12446" y="20450"/>
                      </a:cubicBezTo>
                      <a:cubicBezTo>
                        <a:pt x="11974" y="20532"/>
                        <a:pt x="11494" y="20581"/>
                        <a:pt x="11009" y="20595"/>
                      </a:cubicBezTo>
                      <a:lnTo>
                        <a:pt x="11061" y="14596"/>
                      </a:lnTo>
                      <a:close/>
                      <a:moveTo>
                        <a:pt x="10709" y="0"/>
                      </a:moveTo>
                      <a:cubicBezTo>
                        <a:pt x="7891" y="0"/>
                        <a:pt x="5234" y="1086"/>
                        <a:pt x="3221" y="3065"/>
                      </a:cubicBezTo>
                      <a:cubicBezTo>
                        <a:pt x="1185" y="5065"/>
                        <a:pt x="50" y="7739"/>
                        <a:pt x="26" y="10593"/>
                      </a:cubicBezTo>
                      <a:cubicBezTo>
                        <a:pt x="0" y="13447"/>
                        <a:pt x="1088" y="16140"/>
                        <a:pt x="3089" y="18176"/>
                      </a:cubicBezTo>
                      <a:cubicBezTo>
                        <a:pt x="5089" y="20211"/>
                        <a:pt x="7762" y="21346"/>
                        <a:pt x="10617" y="21372"/>
                      </a:cubicBezTo>
                      <a:lnTo>
                        <a:pt x="10713" y="21372"/>
                      </a:lnTo>
                      <a:cubicBezTo>
                        <a:pt x="13531" y="21372"/>
                        <a:pt x="16187" y="20285"/>
                        <a:pt x="18200" y="18308"/>
                      </a:cubicBezTo>
                      <a:cubicBezTo>
                        <a:pt x="20235" y="16307"/>
                        <a:pt x="21370" y="13634"/>
                        <a:pt x="21395" y="10780"/>
                      </a:cubicBezTo>
                      <a:cubicBezTo>
                        <a:pt x="21447" y="4888"/>
                        <a:pt x="16695" y="52"/>
                        <a:pt x="10804" y="1"/>
                      </a:cubicBezTo>
                      <a:cubicBezTo>
                        <a:pt x="10772" y="1"/>
                        <a:pt x="10741" y="0"/>
                        <a:pt x="10709" y="0"/>
                      </a:cubicBezTo>
                      <a:close/>
                    </a:path>
                  </a:pathLst>
                </a:custGeom>
                <a:solidFill>
                  <a:srgbClr val="FBE8BF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1D926382-E9A9-37B0-1B3C-8F1BED20727A}"/>
                </a:ext>
              </a:extLst>
            </p:cNvPr>
            <p:cNvSpPr/>
            <p:nvPr/>
          </p:nvSpPr>
          <p:spPr>
            <a:xfrm>
              <a:off x="2189737" y="246962"/>
              <a:ext cx="4764525" cy="6417373"/>
            </a:xfrm>
            <a:custGeom>
              <a:avLst/>
              <a:gdLst/>
              <a:ahLst/>
              <a:cxnLst/>
              <a:rect l="l" t="t" r="r" b="b"/>
              <a:pathLst>
                <a:path w="4764525" h="6758192">
                  <a:moveTo>
                    <a:pt x="0" y="0"/>
                  </a:moveTo>
                  <a:lnTo>
                    <a:pt x="4764526" y="0"/>
                  </a:lnTo>
                  <a:lnTo>
                    <a:pt x="4764526" y="6758192"/>
                  </a:lnTo>
                  <a:lnTo>
                    <a:pt x="0" y="6758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085778E-F37C-F921-7E6C-101F057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664243" y="845309"/>
              <a:ext cx="3815511" cy="565347"/>
            </a:xfrm>
            <a:custGeom>
              <a:avLst/>
              <a:gdLst/>
              <a:ahLst/>
              <a:cxnLst/>
              <a:rect l="l" t="t" r="r" b="b"/>
              <a:pathLst>
                <a:path w="3815511" h="565347">
                  <a:moveTo>
                    <a:pt x="0" y="0"/>
                  </a:moveTo>
                  <a:lnTo>
                    <a:pt x="3815510" y="0"/>
                  </a:lnTo>
                  <a:lnTo>
                    <a:pt x="3815510" y="565347"/>
                  </a:lnTo>
                  <a:lnTo>
                    <a:pt x="0" y="565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2D3A4D0-4FCE-14B4-2433-CD1ECDB59F2D}"/>
                </a:ext>
              </a:extLst>
            </p:cNvPr>
            <p:cNvSpPr/>
            <p:nvPr/>
          </p:nvSpPr>
          <p:spPr>
            <a:xfrm>
              <a:off x="2311746" y="1209684"/>
              <a:ext cx="4520504" cy="4520504"/>
            </a:xfrm>
            <a:custGeom>
              <a:avLst/>
              <a:gdLst/>
              <a:ahLst/>
              <a:cxnLst/>
              <a:rect l="l" t="t" r="r" b="b"/>
              <a:pathLst>
                <a:path w="4520504" h="4520504">
                  <a:moveTo>
                    <a:pt x="0" y="0"/>
                  </a:moveTo>
                  <a:lnTo>
                    <a:pt x="4520504" y="0"/>
                  </a:lnTo>
                  <a:lnTo>
                    <a:pt x="4520504" y="4520504"/>
                  </a:lnTo>
                  <a:lnTo>
                    <a:pt x="0" y="4520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0F846DA-CFA7-595F-8AD2-835251E3F1D7}"/>
                </a:ext>
              </a:extLst>
            </p:cNvPr>
            <p:cNvSpPr/>
            <p:nvPr/>
          </p:nvSpPr>
          <p:spPr>
            <a:xfrm>
              <a:off x="4126010" y="5787342"/>
              <a:ext cx="891977" cy="648041"/>
            </a:xfrm>
            <a:custGeom>
              <a:avLst/>
              <a:gdLst/>
              <a:ahLst/>
              <a:cxnLst/>
              <a:rect l="l" t="t" r="r" b="b"/>
              <a:pathLst>
                <a:path w="891977" h="522791">
                  <a:moveTo>
                    <a:pt x="0" y="0"/>
                  </a:moveTo>
                  <a:lnTo>
                    <a:pt x="891976" y="0"/>
                  </a:lnTo>
                  <a:lnTo>
                    <a:pt x="891976" y="522791"/>
                  </a:lnTo>
                  <a:lnTo>
                    <a:pt x="0" y="522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pic>
        <p:nvPicPr>
          <p:cNvPr id="25" name="Picture 24" descr="A close-up of a red scarf and a bowl&#10;&#10;AI-generated content may be incorrect.">
            <a:extLst>
              <a:ext uri="{FF2B5EF4-FFF2-40B4-BE49-F238E27FC236}">
                <a16:creationId xmlns:a16="http://schemas.microsoft.com/office/drawing/2014/main" id="{12AA66AD-6AD1-9AA5-1F45-29DA1F4732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7298" y="-1097023"/>
            <a:ext cx="2696950" cy="4391791"/>
          </a:xfrm>
          <a:prstGeom prst="rect">
            <a:avLst/>
          </a:prstGeom>
        </p:spPr>
      </p:pic>
      <p:pic>
        <p:nvPicPr>
          <p:cNvPr id="26" name="Picture 25" descr="A key chain with an elephant and a temple&#10;&#10;AI-generated content may be incorrect.">
            <a:extLst>
              <a:ext uri="{FF2B5EF4-FFF2-40B4-BE49-F238E27FC236}">
                <a16:creationId xmlns:a16="http://schemas.microsoft.com/office/drawing/2014/main" id="{21141D8D-B099-6535-6609-DE40DB69D18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3186">
            <a:off x="-191487" y="839397"/>
            <a:ext cx="2373720" cy="3560580"/>
          </a:xfrm>
          <a:prstGeom prst="rect">
            <a:avLst/>
          </a:prstGeom>
        </p:spPr>
      </p:pic>
      <p:pic>
        <p:nvPicPr>
          <p:cNvPr id="29" name="Picture 28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EA12C56C-A0E3-9F34-8A83-09DB2FAAA4A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71219">
            <a:off x="1542846" y="2210172"/>
            <a:ext cx="1040817" cy="1037177"/>
          </a:xfrm>
          <a:prstGeom prst="rect">
            <a:avLst/>
          </a:prstGeom>
        </p:spPr>
      </p:pic>
      <p:pic>
        <p:nvPicPr>
          <p:cNvPr id="34" name="Picture 33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AC9D807B-6D07-427F-A06E-9F41B389EB0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832665">
            <a:off x="1972623" y="672109"/>
            <a:ext cx="1724834" cy="3008453"/>
          </a:xfrm>
          <a:prstGeom prst="rect">
            <a:avLst/>
          </a:prstGeom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7BF0E371-65F6-E178-3684-E67E76C38705}"/>
              </a:ext>
            </a:extLst>
          </p:cNvPr>
          <p:cNvGrpSpPr/>
          <p:nvPr/>
        </p:nvGrpSpPr>
        <p:grpSpPr>
          <a:xfrm rot="1494671">
            <a:off x="1641099" y="3826822"/>
            <a:ext cx="2112767" cy="1803774"/>
            <a:chOff x="0" y="0"/>
            <a:chExt cx="4569769" cy="3901440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988E8EE8-A04C-99B8-2E89-3A38311A5CEB}"/>
                </a:ext>
              </a:extLst>
            </p:cNvPr>
            <p:cNvGrpSpPr/>
            <p:nvPr/>
          </p:nvGrpSpPr>
          <p:grpSpPr>
            <a:xfrm>
              <a:off x="235365" y="150706"/>
              <a:ext cx="4110322" cy="3048604"/>
              <a:chOff x="0" y="0"/>
              <a:chExt cx="1095869" cy="81280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DFAC1170-E61B-EE31-DBB6-346C993983F2}"/>
                  </a:ext>
                </a:extLst>
              </p:cNvPr>
              <p:cNvSpPr/>
              <p:nvPr/>
            </p:nvSpPr>
            <p:spPr>
              <a:xfrm>
                <a:off x="0" y="0"/>
                <a:ext cx="109586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095869" h="812800">
                    <a:moveTo>
                      <a:pt x="0" y="0"/>
                    </a:moveTo>
                    <a:lnTo>
                      <a:pt x="1095869" y="0"/>
                    </a:lnTo>
                    <a:lnTo>
                      <a:pt x="1095869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DB38A651-44F2-0B03-26F8-1D244177C19D}"/>
                </a:ext>
              </a:extLst>
            </p:cNvPr>
            <p:cNvSpPr/>
            <p:nvPr/>
          </p:nvSpPr>
          <p:spPr>
            <a:xfrm>
              <a:off x="0" y="0"/>
              <a:ext cx="4569769" cy="3901440"/>
            </a:xfrm>
            <a:custGeom>
              <a:avLst/>
              <a:gdLst/>
              <a:ahLst/>
              <a:cxnLst/>
              <a:rect l="l" t="t" r="r" b="b"/>
              <a:pathLst>
                <a:path w="4569769" h="3901440">
                  <a:moveTo>
                    <a:pt x="0" y="0"/>
                  </a:moveTo>
                  <a:lnTo>
                    <a:pt x="4569769" y="0"/>
                  </a:lnTo>
                  <a:lnTo>
                    <a:pt x="4569769" y="3901440"/>
                  </a:lnTo>
                  <a:lnTo>
                    <a:pt x="0" y="3901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B62D9F8F-BE5F-581D-E4A1-C6D9EEBAEBCA}"/>
              </a:ext>
            </a:extLst>
          </p:cNvPr>
          <p:cNvGrpSpPr>
            <a:grpSpLocks noChangeAspect="1"/>
          </p:cNvGrpSpPr>
          <p:nvPr/>
        </p:nvGrpSpPr>
        <p:grpSpPr>
          <a:xfrm>
            <a:off x="2034561" y="4748736"/>
            <a:ext cx="1589559" cy="1846238"/>
            <a:chOff x="0" y="0"/>
            <a:chExt cx="5466080" cy="634873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76A9747-61F7-5E27-7BA5-D1CB8A885388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6EB020F9-463E-7C8B-D836-6DCB6877A9C5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7804F42-1C18-50E4-21E6-010DED217032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AAC2A65-403E-3F0E-7EE5-ABD68E61C3CA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45CAED7-CF4C-6EB0-615C-C2D8928968F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53123">
            <a:off x="-26843" y="4602916"/>
            <a:ext cx="1790837" cy="203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74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4F10C-8D4E-5D01-C06F-E797C43B0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AD6002-190B-321F-37B2-B616C3561A5B}"/>
              </a:ext>
            </a:extLst>
          </p:cNvPr>
          <p:cNvSpPr txBox="1"/>
          <p:nvPr/>
        </p:nvSpPr>
        <p:spPr>
          <a:xfrm>
            <a:off x="3352800" y="6705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9BB86-9CAA-AC2F-DD40-5C4F8B162DE6}"/>
              </a:ext>
            </a:extLst>
          </p:cNvPr>
          <p:cNvSpPr txBox="1"/>
          <p:nvPr/>
        </p:nvSpPr>
        <p:spPr>
          <a:xfrm>
            <a:off x="3677920" y="8331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A1AB9E-6B8A-6A00-FB8E-501F5D6DC396}"/>
              </a:ext>
            </a:extLst>
          </p:cNvPr>
          <p:cNvSpPr txBox="1"/>
          <p:nvPr/>
        </p:nvSpPr>
        <p:spPr>
          <a:xfrm>
            <a:off x="3596640" y="457200"/>
            <a:ext cx="5081698" cy="487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b="1" i="0">
              <a:solidFill>
                <a:schemeClr val="tx1"/>
              </a:solidFill>
              <a:latin typeface="+mj-lt"/>
              <a:cs typeface="Calibri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A07210D-D22A-3EF8-6C4E-385FCF80A596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7624762" cy="1951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i="0" dirty="0">
                <a:latin typeface="Calibri" panose="020F0502020204030204" pitchFamily="34" charset="0"/>
                <a:cs typeface="Calibri" panose="020F0502020204030204" pitchFamily="34" charset="0"/>
              </a:rPr>
              <a:t>Where do people play the sitar?</a:t>
            </a:r>
            <a:endParaRPr lang="en-AU" sz="48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5CCD5-6EB9-25F8-9928-72D36D88C3A9}"/>
              </a:ext>
            </a:extLst>
          </p:cNvPr>
          <p:cNvSpPr txBox="1"/>
          <p:nvPr/>
        </p:nvSpPr>
        <p:spPr>
          <a:xfrm>
            <a:off x="-1992086" y="33963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6C7453-45EF-A76B-B509-79A94036C33B}"/>
              </a:ext>
            </a:extLst>
          </p:cNvPr>
          <p:cNvGrpSpPr/>
          <p:nvPr/>
        </p:nvGrpSpPr>
        <p:grpSpPr>
          <a:xfrm>
            <a:off x="1230296" y="2845301"/>
            <a:ext cx="3923607" cy="1097280"/>
            <a:chOff x="325712" y="3346691"/>
            <a:chExt cx="3923607" cy="1097280"/>
          </a:xfrm>
        </p:grpSpPr>
        <p:pic>
          <p:nvPicPr>
            <p:cNvPr id="26" name="Graphic 13" descr="Badge 1 with solid fill">
              <a:extLst>
                <a:ext uri="{FF2B5EF4-FFF2-40B4-BE49-F238E27FC236}">
                  <a16:creationId xmlns:a16="http://schemas.microsoft.com/office/drawing/2014/main" id="{6B1A5D01-594F-FDA8-6939-64B55B7420C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25712" y="3346691"/>
              <a:ext cx="1097280" cy="10972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7C41EB-6E74-1AB1-7387-AC1C186357A3}"/>
                </a:ext>
              </a:extLst>
            </p:cNvPr>
            <p:cNvSpPr txBox="1"/>
            <p:nvPr/>
          </p:nvSpPr>
          <p:spPr>
            <a:xfrm>
              <a:off x="1422992" y="3429000"/>
              <a:ext cx="2826327" cy="10138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4800" i="0" dirty="0">
                  <a:solidFill>
                    <a:schemeClr val="tx1"/>
                  </a:solidFill>
                  <a:latin typeface="Calibri" panose="020F0502020204030204" pitchFamily="34" charset="0"/>
                  <a:cs typeface="Calibri"/>
                </a:rPr>
                <a:t>Hawaii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B40628-DD97-6B06-C609-74078D468951}"/>
              </a:ext>
            </a:extLst>
          </p:cNvPr>
          <p:cNvGrpSpPr/>
          <p:nvPr/>
        </p:nvGrpSpPr>
        <p:grpSpPr>
          <a:xfrm>
            <a:off x="5461065" y="2852875"/>
            <a:ext cx="3922496" cy="1152249"/>
            <a:chOff x="4580588" y="3346691"/>
            <a:chExt cx="3922496" cy="1152249"/>
          </a:xfrm>
        </p:grpSpPr>
        <p:pic>
          <p:nvPicPr>
            <p:cNvPr id="25" name="Graphic 10" descr="Badge with solid fill">
              <a:extLst>
                <a:ext uri="{FF2B5EF4-FFF2-40B4-BE49-F238E27FC236}">
                  <a16:creationId xmlns:a16="http://schemas.microsoft.com/office/drawing/2014/main" id="{282E968C-A3EA-BD3D-9A1E-1ED9782685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580588" y="3346691"/>
              <a:ext cx="1096169" cy="109616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1A8956-A9E1-07EF-80EC-A21D60C10454}"/>
                </a:ext>
              </a:extLst>
            </p:cNvPr>
            <p:cNvSpPr txBox="1"/>
            <p:nvPr/>
          </p:nvSpPr>
          <p:spPr>
            <a:xfrm>
              <a:off x="5676757" y="3485080"/>
              <a:ext cx="2826327" cy="10138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4800" i="0" dirty="0">
                  <a:solidFill>
                    <a:schemeClr val="tx1"/>
                  </a:solidFill>
                  <a:latin typeface="Calibri" panose="020F0502020204030204" pitchFamily="34" charset="0"/>
                  <a:cs typeface="Calibri"/>
                </a:rPr>
                <a:t>India</a:t>
              </a:r>
            </a:p>
          </p:txBody>
        </p:sp>
      </p:grpSp>
      <p:pic>
        <p:nvPicPr>
          <p:cNvPr id="5" name="indian-classical-music-sitar-296790">
            <a:hlinkClick r:id="" action="ppaction://media"/>
            <a:extLst>
              <a:ext uri="{FF2B5EF4-FFF2-40B4-BE49-F238E27FC236}">
                <a16:creationId xmlns:a16="http://schemas.microsoft.com/office/drawing/2014/main" id="{65064516-A021-C5B5-CA49-BC51A4C2A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56" y="3894659"/>
            <a:ext cx="3771972" cy="24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9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par>
              <p:cTn id="12"/>
            </p:par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809C4-4C56-5871-712E-E75227B3F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orange oval logo with music notes and notes&#10;&#10;AI-generated content may be incorrect.">
            <a:extLst>
              <a:ext uri="{FF2B5EF4-FFF2-40B4-BE49-F238E27FC236}">
                <a16:creationId xmlns:a16="http://schemas.microsoft.com/office/drawing/2014/main" id="{1D23129E-513B-23CA-A453-4C81C163EC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99428">
            <a:off x="6456541" y="4241272"/>
            <a:ext cx="2466159" cy="2466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662470-4247-3BB2-6FBA-7A98AE3E1E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30" y="585028"/>
            <a:ext cx="3201437" cy="32014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3E3FB2D-9298-D67D-6AA1-CDDDD19FA4A5}"/>
              </a:ext>
            </a:extLst>
          </p:cNvPr>
          <p:cNvGrpSpPr/>
          <p:nvPr/>
        </p:nvGrpSpPr>
        <p:grpSpPr>
          <a:xfrm>
            <a:off x="410535" y="4106174"/>
            <a:ext cx="2867507" cy="2318550"/>
            <a:chOff x="410535" y="4106174"/>
            <a:chExt cx="2867507" cy="23185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75DAAB6-80C5-FCA4-E473-A800C05799E2}"/>
                </a:ext>
              </a:extLst>
            </p:cNvPr>
            <p:cNvGrpSpPr/>
            <p:nvPr/>
          </p:nvGrpSpPr>
          <p:grpSpPr>
            <a:xfrm>
              <a:off x="410535" y="4106174"/>
              <a:ext cx="2867507" cy="2199627"/>
              <a:chOff x="7592217" y="2599980"/>
              <a:chExt cx="801996" cy="2199627"/>
            </a:xfrm>
          </p:grpSpPr>
          <p:sp>
            <p:nvSpPr>
              <p:cNvPr id="19" name="Rounded Rectangular Callout 18">
                <a:extLst>
                  <a:ext uri="{FF2B5EF4-FFF2-40B4-BE49-F238E27FC236}">
                    <a16:creationId xmlns:a16="http://schemas.microsoft.com/office/drawing/2014/main" id="{73263AD5-0813-5C2A-173F-72B507D0FD1A}"/>
                  </a:ext>
                </a:extLst>
              </p:cNvPr>
              <p:cNvSpPr/>
              <p:nvPr/>
            </p:nvSpPr>
            <p:spPr>
              <a:xfrm>
                <a:off x="7612854" y="2599980"/>
                <a:ext cx="781359" cy="2199627"/>
              </a:xfrm>
              <a:prstGeom prst="wedgeRoundRectCallout">
                <a:avLst>
                  <a:gd name="adj1" fmla="val -2381"/>
                  <a:gd name="adj2" fmla="val -122395"/>
                  <a:gd name="adj3" fmla="val 16667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bIns="0" rtlCol="0" anchor="t" anchorCtr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    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99054E-6E43-A36A-CA5B-DDF623F526BA}"/>
                  </a:ext>
                </a:extLst>
              </p:cNvPr>
              <p:cNvSpPr txBox="1"/>
              <p:nvPr/>
            </p:nvSpPr>
            <p:spPr>
              <a:xfrm>
                <a:off x="7592217" y="2667250"/>
                <a:ext cx="80199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charset="0"/>
                  </a:rPr>
                  <a:t>Tabla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36" name="Picture 35" descr="A pair of drums with a hammer&#10;&#10;AI-generated content may be incorrect.">
              <a:extLst>
                <a:ext uri="{FF2B5EF4-FFF2-40B4-BE49-F238E27FC236}">
                  <a16:creationId xmlns:a16="http://schemas.microsoft.com/office/drawing/2014/main" id="{7EBCE0E6-57FD-A363-F3E5-9AA417F74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453" y="4763934"/>
              <a:ext cx="2061670" cy="166079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BF8C06-5AED-2730-44E7-6B0BA9C0E9DB}"/>
              </a:ext>
            </a:extLst>
          </p:cNvPr>
          <p:cNvGrpSpPr/>
          <p:nvPr/>
        </p:nvGrpSpPr>
        <p:grpSpPr>
          <a:xfrm>
            <a:off x="4802277" y="566455"/>
            <a:ext cx="3457955" cy="1847460"/>
            <a:chOff x="4802277" y="566455"/>
            <a:chExt cx="3457955" cy="184746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00BFDFD-8812-939B-C579-C8FE045ECC94}"/>
                </a:ext>
              </a:extLst>
            </p:cNvPr>
            <p:cNvGrpSpPr/>
            <p:nvPr/>
          </p:nvGrpSpPr>
          <p:grpSpPr>
            <a:xfrm>
              <a:off x="4802277" y="566455"/>
              <a:ext cx="3457955" cy="1662899"/>
              <a:chOff x="7606835" y="3136708"/>
              <a:chExt cx="967135" cy="1662899"/>
            </a:xfrm>
          </p:grpSpPr>
          <p:sp>
            <p:nvSpPr>
              <p:cNvPr id="33" name="Rounded Rectangular Callout 32">
                <a:extLst>
                  <a:ext uri="{FF2B5EF4-FFF2-40B4-BE49-F238E27FC236}">
                    <a16:creationId xmlns:a16="http://schemas.microsoft.com/office/drawing/2014/main" id="{A5EB0EBB-E560-1617-98CB-39687616EBA0}"/>
                  </a:ext>
                </a:extLst>
              </p:cNvPr>
              <p:cNvSpPr/>
              <p:nvPr/>
            </p:nvSpPr>
            <p:spPr>
              <a:xfrm>
                <a:off x="7612854" y="3136708"/>
                <a:ext cx="955097" cy="1662899"/>
              </a:xfrm>
              <a:prstGeom prst="wedgeRoundRectCallout">
                <a:avLst>
                  <a:gd name="adj1" fmla="val -127598"/>
                  <a:gd name="adj2" fmla="val 45513"/>
                  <a:gd name="adj3" fmla="val 16667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bIns="0" rtlCol="0" anchor="t" anchorCtr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     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F51B0CC-0061-C388-3FC9-2622B3A15133}"/>
                  </a:ext>
                </a:extLst>
              </p:cNvPr>
              <p:cNvSpPr txBox="1"/>
              <p:nvPr/>
            </p:nvSpPr>
            <p:spPr>
              <a:xfrm>
                <a:off x="7606835" y="3188361"/>
                <a:ext cx="96713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charset="0"/>
                  </a:rPr>
                  <a:t>Tanpura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39" name="Freeform 3">
              <a:extLst>
                <a:ext uri="{FF2B5EF4-FFF2-40B4-BE49-F238E27FC236}">
                  <a16:creationId xmlns:a16="http://schemas.microsoft.com/office/drawing/2014/main" id="{5EA342D3-93A4-AB44-8E83-363E8926ABB7}"/>
                </a:ext>
              </a:extLst>
            </p:cNvPr>
            <p:cNvSpPr/>
            <p:nvPr/>
          </p:nvSpPr>
          <p:spPr>
            <a:xfrm rot="5400000">
              <a:off x="5690231" y="380014"/>
              <a:ext cx="1626510" cy="2441291"/>
            </a:xfrm>
            <a:custGeom>
              <a:avLst/>
              <a:gdLst/>
              <a:ahLst/>
              <a:cxnLst/>
              <a:rect l="l" t="t" r="r" b="b"/>
              <a:pathLst>
                <a:path w="3899002" h="5852160">
                  <a:moveTo>
                    <a:pt x="0" y="0"/>
                  </a:moveTo>
                  <a:lnTo>
                    <a:pt x="3899002" y="0"/>
                  </a:lnTo>
                  <a:lnTo>
                    <a:pt x="3899002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E15ECEF-2B16-A8EA-545E-0ACEDACC49B2}"/>
              </a:ext>
            </a:extLst>
          </p:cNvPr>
          <p:cNvGrpSpPr/>
          <p:nvPr/>
        </p:nvGrpSpPr>
        <p:grpSpPr>
          <a:xfrm>
            <a:off x="4823798" y="2650127"/>
            <a:ext cx="3457955" cy="2020217"/>
            <a:chOff x="4823798" y="2650127"/>
            <a:chExt cx="3457955" cy="20202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7D70016-8C65-CEAF-44A9-F0DCD68F24C3}"/>
                </a:ext>
              </a:extLst>
            </p:cNvPr>
            <p:cNvGrpSpPr/>
            <p:nvPr/>
          </p:nvGrpSpPr>
          <p:grpSpPr>
            <a:xfrm>
              <a:off x="4823798" y="2650127"/>
              <a:ext cx="3457955" cy="1662899"/>
              <a:chOff x="7606835" y="3136708"/>
              <a:chExt cx="967135" cy="1662899"/>
            </a:xfrm>
          </p:grpSpPr>
          <p:sp>
            <p:nvSpPr>
              <p:cNvPr id="30" name="Rounded Rectangular Callout 29">
                <a:extLst>
                  <a:ext uri="{FF2B5EF4-FFF2-40B4-BE49-F238E27FC236}">
                    <a16:creationId xmlns:a16="http://schemas.microsoft.com/office/drawing/2014/main" id="{CCB03E45-0F49-6464-43BC-BEC5B60B604B}"/>
                  </a:ext>
                </a:extLst>
              </p:cNvPr>
              <p:cNvSpPr/>
              <p:nvPr/>
            </p:nvSpPr>
            <p:spPr>
              <a:xfrm>
                <a:off x="7612854" y="3136708"/>
                <a:ext cx="955097" cy="1662899"/>
              </a:xfrm>
              <a:prstGeom prst="wedgeRoundRectCallout">
                <a:avLst>
                  <a:gd name="adj1" fmla="val -133562"/>
                  <a:gd name="adj2" fmla="val -69651"/>
                  <a:gd name="adj3" fmla="val 16667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bIns="0" rtlCol="0" anchor="t" anchorCtr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     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D1A0228-C0D5-F173-6386-A1074ABE693B}"/>
                  </a:ext>
                </a:extLst>
              </p:cNvPr>
              <p:cNvSpPr txBox="1"/>
              <p:nvPr/>
            </p:nvSpPr>
            <p:spPr>
              <a:xfrm>
                <a:off x="7606835" y="3188361"/>
                <a:ext cx="96713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charset="0"/>
                  </a:rPr>
                  <a:t>Sitar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40" name="Freeform 2">
              <a:extLst>
                <a:ext uri="{FF2B5EF4-FFF2-40B4-BE49-F238E27FC236}">
                  <a16:creationId xmlns:a16="http://schemas.microsoft.com/office/drawing/2014/main" id="{45F52EE9-3E42-004F-EE6D-C0EC8D8E396C}"/>
                </a:ext>
              </a:extLst>
            </p:cNvPr>
            <p:cNvSpPr/>
            <p:nvPr/>
          </p:nvSpPr>
          <p:spPr>
            <a:xfrm rot="19783970">
              <a:off x="5286194" y="2851252"/>
              <a:ext cx="2617399" cy="1819092"/>
            </a:xfrm>
            <a:custGeom>
              <a:avLst/>
              <a:gdLst/>
              <a:ahLst/>
              <a:cxnLst/>
              <a:rect l="l" t="t" r="r" b="b"/>
              <a:pathLst>
                <a:path w="8290560" h="5761939">
                  <a:moveTo>
                    <a:pt x="0" y="0"/>
                  </a:moveTo>
                  <a:lnTo>
                    <a:pt x="8290560" y="0"/>
                  </a:lnTo>
                  <a:lnTo>
                    <a:pt x="8290560" y="5761940"/>
                  </a:lnTo>
                  <a:lnTo>
                    <a:pt x="0" y="5761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501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A8B46-09C6-9352-4E78-99F41D7808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5041380"/>
          </a:xfrm>
        </p:spPr>
        <p:txBody>
          <a:bodyPr/>
          <a:lstStyle/>
          <a:p>
            <a:pPr lvl="0"/>
            <a:r>
              <a:rPr lang="en-AU" sz="4200" dirty="0"/>
              <a:t>People in India use special instruments to make music.</a:t>
            </a:r>
          </a:p>
          <a:p>
            <a:pPr lvl="0"/>
            <a:endParaRPr lang="en-AU" sz="4200" dirty="0"/>
          </a:p>
          <a:p>
            <a:pPr lvl="0"/>
            <a:r>
              <a:rPr lang="en-AU" sz="4200" dirty="0"/>
              <a:t>People make music that matches the time of day.</a:t>
            </a:r>
          </a:p>
          <a:p>
            <a:pPr lvl="0"/>
            <a:endParaRPr lang="en-AU" sz="4200" dirty="0"/>
          </a:p>
          <a:p>
            <a:pPr lvl="0"/>
            <a:r>
              <a:rPr lang="en-AU" sz="4200" dirty="0"/>
              <a:t>Musicians use scales to make music.</a:t>
            </a:r>
          </a:p>
        </p:txBody>
      </p: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grey tile&#10;&#10;AI-generated content may be incorrect.">
            <a:extLst>
              <a:ext uri="{FF2B5EF4-FFF2-40B4-BE49-F238E27FC236}">
                <a16:creationId xmlns:a16="http://schemas.microsoft.com/office/drawing/2014/main" id="{93B16EEA-31E2-093B-0A80-FE1FC16918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50" y="138914"/>
            <a:ext cx="9272338" cy="6890083"/>
          </a:xfrm>
          <a:prstGeom prst="rect">
            <a:avLst/>
          </a:prstGeom>
        </p:spPr>
      </p:pic>
      <p:pic>
        <p:nvPicPr>
          <p:cNvPr id="12" name="Picture 11" descr="A desk with a chair back&#10;&#10;AI-generated content may be incorrect.">
            <a:extLst>
              <a:ext uri="{FF2B5EF4-FFF2-40B4-BE49-F238E27FC236}">
                <a16:creationId xmlns:a16="http://schemas.microsoft.com/office/drawing/2014/main" id="{0670AEAC-A4F2-0FFC-B2C1-A51CC816BE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57533" y="-791528"/>
            <a:ext cx="10186739" cy="8189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231AF8-066A-D70D-67D7-2D6C7995B907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58331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In India, people use special _____________ to make music.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People in India make music that: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matches the food they eat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matches the time of day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matches the </a:t>
            </a:r>
            <a:r>
              <a:rPr lang="en-US" sz="2000" i="0" dirty="0" err="1">
                <a:solidFill>
                  <a:srgbClr val="181818"/>
                </a:solidFill>
                <a:latin typeface="Calibri" panose="020F0502020204030204"/>
                <a:cs typeface="+mn-cs"/>
              </a:rPr>
              <a:t>colour</a:t>
            </a: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 of their clothes.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Instruments from India include Tanpura,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S_____.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2307" y="2121323"/>
            <a:ext cx="137160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instruments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40269" y="2121323"/>
            <a:ext cx="137160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ragas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24164" y="2121323"/>
            <a:ext cx="137160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noProof="0" dirty="0">
                <a:solidFill>
                  <a:srgbClr val="181818"/>
                </a:solidFill>
                <a:latin typeface="Calibri" panose="020F0502020204030204"/>
              </a:rPr>
              <a:t>passports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2897953" y="1632714"/>
            <a:ext cx="174383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instruments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4979138" y="4837371"/>
            <a:ext cx="9246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itar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 dirty="0">
                          <a:solidFill>
                            <a:schemeClr val="tx1"/>
                          </a:solidFill>
                          <a:effectLst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1353517">
              <a:off x="2753931" y="2046446"/>
              <a:ext cx="1125173" cy="556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 rot="11353517">
                <a:off x="2739538" y="2032055"/>
                <a:ext cx="1153599" cy="584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89097" y="3318531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11138272">
                <a:off x="2974703" y="3304148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4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49097 0.209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31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097 0.20973 C -0.54027 0.21019 -0.58055 0.18889 -0.58055 0.16273 C -0.58055 0.13681 -0.53993 0.11574 -0.49097 0.11551 C -0.44149 0.11551 -0.40139 0.13681 -0.40139 0.16273 C -0.40139 0.18889 -0.44149 0.20973 -0.49097 0.20973 Z " pathEditMode="relative" rAng="10800000" ptsTypes="AAAAA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9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097 0.20926 L -0.51493 0.1405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493 0.14051 L -0.0059 0.090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51" y="-25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0.09028 C -0.01129 0.09028 -0.11059 0.39468 -0.11441 0.39584 L -0.12379 0.39584 L -0.21476 0.39584 C -0.22066 0.39468 -0.22639 0.39468 -0.23282 0.39468 C -0.26928 0.39329 -0.30243 0.39329 -0.34046 0.39329 L -0.40521 0.39375 C -0.41702 0.39375 -0.42309 0.39468 -0.43421 0.39584 C -0.4415 0.39468 -0.46858 0.39584 -0.48334 0.39375 C -0.4849 0.39375 -0.48646 0.39329 -0.48733 0.39329 C -0.4908 0.39329 -0.49375 0.39329 -0.49653 0.39375 C -0.49792 0.39375 -0.49914 0.39468 -0.50053 0.39584 L -0.50382 0.39584 C -0.50556 0.39699 -0.50712 0.39792 -0.50834 0.39792 C -0.50973 0.39885 -0.51164 0.39885 -0.51355 0.39885 C -0.51441 0.39908 -0.51528 0.39908 -0.51632 0.40093 C -0.52466 0.39908 -0.53282 0.39954 -0.54011 0.39885 C -0.54219 0.39885 -0.54341 0.39792 -0.54445 0.39699 C -0.54514 0.39584 -0.54514 0.39468 -0.54514 0.39375 L -0.54514 0.37871 C -0.54445 0.37778 -0.54358 0.37709 -0.54341 0.37662 C -0.54219 0.3757 -0.54254 0.37431 -0.54167 0.37269 C -0.54098 0.37223 -0.54011 0.3713 -0.53924 0.37014 C -0.53594 0.36783 -0.53039 0.3632 -0.52535 0.36135 C -0.52275 0.36088 -0.52205 0.36042 -0.52049 0.35996 C -0.51841 0.35903 -0.51754 0.35857 -0.51528 0.35764 C -0.50973 0.35487 -0.50712 0.35417 -0.50122 0.35301 C -0.49879 0.35255 -0.49549 0.35255 -0.49358 0.35255 C -0.4908 0.35255 -0.48837 0.35255 -0.48646 0.35301 C -0.48473 0.35301 -0.48247 0.35301 -0.4816 0.35417 C -0.47987 0.35487 -0.47848 0.35695 -0.47796 0.35764 C -0.47639 0.35903 -0.47553 0.36088 -0.47379 0.3632 C -0.47379 0.36436 -0.47292 0.36574 -0.47275 0.3669 C -0.47379 0.36991 -0.47379 0.37315 -0.47553 0.37662 C -0.4757 0.37709 -0.47709 0.37778 -0.47796 0.37871 C -0.47848 0.3801 -0.47917 0.38149 -0.48021 0.38149 C -0.48178 0.38449 -0.48334 0.38496 -0.4849 0.38704 C -0.48559 0.38727 -0.48646 0.38889 -0.48733 0.39005 C -0.48924 0.39237 -0.4908 0.39329 -0.49358 0.39584 C -0.49375 0.39584 -0.49462 0.39584 -0.49549 0.39699 " pathEditMode="relative" rAng="0" ptsTypes="AAAAAAAAAAAAAAAAAAAAAAAAAAAAAAAAAAAAAA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2" y="1553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0.40023 L 1.66667E-6 7.40741E-7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2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29549 0.6011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2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8 0.60116 L -0.21979 0.60625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25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79 0.60625 L -3.05556E-6 -3.33333E-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39462 0.75278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9" y="3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461 0.75278 L -0.34791 0.7416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-5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39 0.74653 L 0.00764 -0.00625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-3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  <a:prstGeom prst="rect">
            <a:avLst/>
          </a:prstGeom>
        </p:spPr>
        <p:txBody>
          <a:bodyPr/>
          <a:lstStyle/>
          <a:p>
            <a:r>
              <a:rPr lang="en-GB"/>
              <a:t>In the next lesson, we will explore music from Japan. </a:t>
            </a:r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DD25C-857D-9DBC-8D63-8D3C47D7B8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856" y="2943224"/>
            <a:ext cx="6364288" cy="33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676C00-CE6C-3220-A2D5-1780F0433F06}"/>
              </a:ext>
            </a:extLst>
          </p:cNvPr>
          <p:cNvSpPr txBox="1"/>
          <p:nvPr/>
        </p:nvSpPr>
        <p:spPr>
          <a:xfrm>
            <a:off x="1990165" y="75303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997738C-1E0F-C957-74F1-A875D2D69BFF}"/>
              </a:ext>
            </a:extLst>
          </p:cNvPr>
          <p:cNvSpPr txBox="1">
            <a:spLocks/>
          </p:cNvSpPr>
          <p:nvPr/>
        </p:nvSpPr>
        <p:spPr>
          <a:xfrm>
            <a:off x="438150" y="1297395"/>
            <a:ext cx="8237538" cy="118186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b="0" kern="12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solidFill>
                  <a:schemeClr val="tx1"/>
                </a:solidFill>
              </a:rPr>
              <a:t>Slide 31, Image, By </a:t>
            </a:r>
            <a:r>
              <a:rPr lang="en-US" i="0" dirty="0" err="1">
                <a:solidFill>
                  <a:schemeClr val="tx1"/>
                </a:solidFill>
              </a:rPr>
              <a:t>Ssolbergj</a:t>
            </a:r>
            <a:r>
              <a:rPr lang="en-US" i="0" dirty="0">
                <a:solidFill>
                  <a:schemeClr val="tx1"/>
                </a:solidFill>
              </a:rPr>
              <a:t> (talk) - This vector image was created with Inkscape by v ., CC BY-SA 3.0, </a:t>
            </a:r>
            <a:r>
              <a:rPr lang="en-US" i="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https://commons.wikimedia.org/w/index.php?curid=5123101</a:t>
            </a:r>
            <a:endParaRPr lang="en-US" i="0" dirty="0">
              <a:solidFill>
                <a:schemeClr val="tx1"/>
              </a:solidFill>
            </a:endParaRPr>
          </a:p>
          <a:p>
            <a:r>
              <a:rPr lang="en-US" i="0" dirty="0">
                <a:solidFill>
                  <a:schemeClr val="tx1"/>
                </a:solidFill>
              </a:rPr>
              <a:t>Slides 26 and 28, Playable Piano, By Playable Piano — Virtuosity, </a:t>
            </a:r>
            <a:r>
              <a:rPr lang="en-US" i="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https://drive.google.com/file/d/1_HZpF7ut1rDVG2KZet0WQqOAamluMtde/view</a:t>
            </a:r>
            <a:r>
              <a:rPr lang="en-US" i="0" dirty="0">
                <a:solidFill>
                  <a:schemeClr val="tx1"/>
                </a:solidFill>
              </a:rPr>
              <a:t>, Used with permission; logo retained as requested.</a:t>
            </a:r>
          </a:p>
          <a:p>
            <a:endParaRPr lang="en-US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63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7A442-6D64-6151-40AA-8C25464E1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/>
              <a:t>In this lesson, we will explore music from India.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69EDE-577D-A581-3B71-A18684D76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0736" y="2723021"/>
            <a:ext cx="3142527" cy="35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1"/>
            <a:ext cx="8237538" cy="5909310"/>
          </a:xfrm>
          <a:prstGeom prst="rect">
            <a:avLst/>
          </a:prstGeom>
        </p:spPr>
        <p:txBody>
          <a:bodyPr/>
          <a:lstStyle/>
          <a:p>
            <a:pPr algn="l" rtl="0" fontAlgn="base"/>
            <a:r>
              <a:rPr lang="en-US" b="0" i="0" u="none" strike="noStrike" dirty="0">
                <a:solidFill>
                  <a:srgbClr val="181818"/>
                </a:solidFill>
                <a:effectLst/>
              </a:rPr>
              <a:t>You will be able to</a:t>
            </a:r>
            <a:r>
              <a:rPr lang="en-AU" b="0" i="0" u="none" strike="noStrike" dirty="0">
                <a:solidFill>
                  <a:srgbClr val="181818"/>
                </a:solidFill>
                <a:effectLst/>
              </a:rPr>
              <a:t>:</a:t>
            </a:r>
            <a:r>
              <a:rPr lang="en-US" b="0" i="0" u="none" strike="noStrike" dirty="0">
                <a:solidFill>
                  <a:srgbClr val="181818"/>
                </a:solidFill>
                <a:effectLst/>
              </a:rPr>
              <a:t> </a:t>
            </a:r>
            <a:r>
              <a:rPr lang="en-US" b="0" i="0" dirty="0">
                <a:effectLst/>
              </a:rPr>
              <a:t>​</a:t>
            </a:r>
          </a:p>
          <a:p>
            <a:pPr marL="403225" indent="-403225"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81818"/>
                </a:solidFill>
                <a:effectLst/>
              </a:rPr>
              <a:t>           musical instruments from India</a:t>
            </a:r>
            <a:endParaRPr lang="en-US" b="0" i="0" dirty="0">
              <a:effectLst/>
            </a:endParaRPr>
          </a:p>
          <a:p>
            <a:pPr marL="403225" indent="-403225"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b="0" i="0" u="none" strike="noStrike" dirty="0">
                <a:solidFill>
                  <a:srgbClr val="181818"/>
                </a:solidFill>
                <a:effectLst/>
              </a:rPr>
              <a:t>        a drone</a:t>
            </a:r>
          </a:p>
          <a:p>
            <a:pPr marL="403225" indent="-4032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181818"/>
                </a:solidFill>
              </a:rPr>
              <a:t>        a scale on </a:t>
            </a:r>
          </a:p>
          <a:p>
            <a:pPr>
              <a:buClr>
                <a:schemeClr val="tx1"/>
              </a:buClr>
            </a:pPr>
            <a:r>
              <a:rPr lang="en-AU" dirty="0">
                <a:solidFill>
                  <a:srgbClr val="181818"/>
                </a:solidFill>
              </a:rPr>
              <a:t>   the keyboard.</a:t>
            </a:r>
            <a:endParaRPr lang="en-US" b="0" i="0" dirty="0">
              <a:solidFill>
                <a:schemeClr val="accent1"/>
              </a:solidFill>
              <a:effectLst/>
            </a:endParaRPr>
          </a:p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8B0A7-2E3B-AD83-C113-440E653BF22A}"/>
              </a:ext>
            </a:extLst>
          </p:cNvPr>
          <p:cNvSpPr txBox="1"/>
          <p:nvPr/>
        </p:nvSpPr>
        <p:spPr>
          <a:xfrm>
            <a:off x="731521" y="2011680"/>
            <a:ext cx="1913206" cy="6330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name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E88055-A23D-12A7-AB1B-7F94AEEA3548}"/>
              </a:ext>
            </a:extLst>
          </p:cNvPr>
          <p:cNvSpPr txBox="1"/>
          <p:nvPr/>
        </p:nvSpPr>
        <p:spPr>
          <a:xfrm>
            <a:off x="731521" y="3622433"/>
            <a:ext cx="1913206" cy="6330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sing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31BF87-BCD3-0492-793B-324EC3951993}"/>
              </a:ext>
            </a:extLst>
          </p:cNvPr>
          <p:cNvSpPr txBox="1"/>
          <p:nvPr/>
        </p:nvSpPr>
        <p:spPr>
          <a:xfrm>
            <a:off x="731521" y="4499317"/>
            <a:ext cx="1913206" cy="6330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4800" b="1" i="0" dirty="0">
                <a:solidFill>
                  <a:schemeClr val="accent1"/>
                </a:solidFill>
                <a:latin typeface="Calibri"/>
                <a:cs typeface="Calibri"/>
              </a:rPr>
              <a:t>play </a:t>
            </a:r>
            <a:endParaRPr lang="en-AU" sz="48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D9F9EC-6582-A3C6-43B2-B97E10748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181" y="2766411"/>
            <a:ext cx="5325917" cy="3550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77999A-EB65-A0C5-B6D0-B25D860B33AF}"/>
              </a:ext>
            </a:extLst>
          </p:cNvPr>
          <p:cNvSpPr txBox="1"/>
          <p:nvPr/>
        </p:nvSpPr>
        <p:spPr>
          <a:xfrm>
            <a:off x="1578756" y="4100475"/>
            <a:ext cx="6833723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Play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make a musical sound on your instrument.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19777D-526A-B10D-68A9-AE393C40A76D}"/>
              </a:ext>
            </a:extLst>
          </p:cNvPr>
          <p:cNvSpPr txBox="1"/>
          <p:nvPr/>
        </p:nvSpPr>
        <p:spPr>
          <a:xfrm>
            <a:off x="1550619" y="3823786"/>
            <a:ext cx="6833723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Sing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make music with your voice by using words and a tune.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52E11-107A-5753-E89E-2389EF357FD0}"/>
              </a:ext>
            </a:extLst>
          </p:cNvPr>
          <p:cNvSpPr txBox="1"/>
          <p:nvPr/>
        </p:nvSpPr>
        <p:spPr>
          <a:xfrm>
            <a:off x="1964264" y="2249384"/>
            <a:ext cx="6833723" cy="15696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Name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say what something is called.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BD5FAC-2D97-33C6-4083-FB91CFA0D3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305" y="1233282"/>
            <a:ext cx="7561389" cy="5075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2D032-F50F-3571-93C3-055153DE2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304" y="1233488"/>
            <a:ext cx="7561389" cy="5075129"/>
          </a:xfrm>
          <a:prstGeom prst="rect">
            <a:avLst/>
          </a:prstGeom>
        </p:spPr>
      </p:pic>
      <p:pic>
        <p:nvPicPr>
          <p:cNvPr id="4" name="Picture 2" descr="Picture 1353952850, Picture">
            <a:extLst>
              <a:ext uri="{FF2B5EF4-FFF2-40B4-BE49-F238E27FC236}">
                <a16:creationId xmlns:a16="http://schemas.microsoft.com/office/drawing/2014/main" id="{BB62601B-0DED-DD34-7D40-99A179780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303" y="1233488"/>
            <a:ext cx="7561388" cy="507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5F026-57E4-BBAE-CCBB-341590B11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E2CF55D-E2D4-B329-9F09-8C5F8358A575}"/>
              </a:ext>
            </a:extLst>
          </p:cNvPr>
          <p:cNvGrpSpPr/>
          <p:nvPr/>
        </p:nvGrpSpPr>
        <p:grpSpPr>
          <a:xfrm>
            <a:off x="3957583" y="1890764"/>
            <a:ext cx="5255305" cy="4802793"/>
            <a:chOff x="2654300" y="784392"/>
            <a:chExt cx="6489700" cy="59309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FFC51B2-202A-FE9D-D69A-F74DA103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4300" y="784392"/>
              <a:ext cx="6489700" cy="59309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8654AE1-4FC6-19AF-9417-16C4975AF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7874" y="875829"/>
              <a:ext cx="3149600" cy="920888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B184D24-487A-B484-8A55-E0831F334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13" y="461276"/>
            <a:ext cx="3035300" cy="39885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79F1F3-7F8D-E9F9-9A67-4202C2836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43" y="461277"/>
            <a:ext cx="3020898" cy="39775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62F8BD-A3B4-C6D7-35F2-B85AB1372C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841" y="450258"/>
            <a:ext cx="3019245" cy="400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17D640-02ED-9E98-B094-A16FEF3517D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913" y="164443"/>
            <a:ext cx="1291042" cy="1399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B163A4-CE92-F9A0-24D1-E9D898BF045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824" y="164443"/>
            <a:ext cx="1291042" cy="1399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9A3A34-02FB-4EDC-D0D2-E45AEFCC734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022" y="164443"/>
            <a:ext cx="1280319" cy="139905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570E95AE-B022-8DA0-5653-BF85B1BE4C7B}"/>
              </a:ext>
            </a:extLst>
          </p:cNvPr>
          <p:cNvSpPr/>
          <p:nvPr/>
        </p:nvSpPr>
        <p:spPr>
          <a:xfrm>
            <a:off x="-300038" y="-293983"/>
            <a:ext cx="9744076" cy="7229475"/>
          </a:xfrm>
          <a:custGeom>
            <a:avLst/>
            <a:gdLst/>
            <a:ahLst/>
            <a:cxnLst/>
            <a:rect l="l" t="t" r="r" b="b"/>
            <a:pathLst>
              <a:path w="8290560" h="5285232">
                <a:moveTo>
                  <a:pt x="0" y="0"/>
                </a:moveTo>
                <a:lnTo>
                  <a:pt x="8290560" y="0"/>
                </a:lnTo>
                <a:lnTo>
                  <a:pt x="8290560" y="5285232"/>
                </a:lnTo>
                <a:lnTo>
                  <a:pt x="0" y="52852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27BE2-393D-D733-BDF2-70C379460C7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2883">
            <a:off x="-332835" y="-61448"/>
            <a:ext cx="9144000" cy="620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9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E0711-694A-A3D2-D66C-6F97A00A6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322B6-DB8C-6F87-5D60-995E80F7E1B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Postcards from India</a:t>
            </a:r>
          </a:p>
        </p:txBody>
      </p:sp>
      <p:pic>
        <p:nvPicPr>
          <p:cNvPr id="6" name="Picture 5" descr="A yellow house with a tree in the back&#10;&#10;AI-generated content may be incorrect.">
            <a:extLst>
              <a:ext uri="{FF2B5EF4-FFF2-40B4-BE49-F238E27FC236}">
                <a16:creationId xmlns:a16="http://schemas.microsoft.com/office/drawing/2014/main" id="{30984E3A-60FB-070C-D98A-04BC3CFFD7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153" y="1231236"/>
            <a:ext cx="8246535" cy="50774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B2A3A7-B3A8-E530-F00B-6EE654F919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6031" y="858083"/>
            <a:ext cx="6271557" cy="5450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866DD-9DDB-33D5-75AA-7FE35AF2EA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9793">
            <a:off x="2044605" y="4293161"/>
            <a:ext cx="1758116" cy="1357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9B1DD8-74ED-8680-8CE7-AD748CAF88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281" y="2413134"/>
            <a:ext cx="1756807" cy="13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7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6B816-2501-EDCE-3D97-12D41E502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7DAA9-145D-0CF3-9AE2-C4063B1DF1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Music in India</a:t>
            </a:r>
          </a:p>
        </p:txBody>
      </p:sp>
      <p:pic>
        <p:nvPicPr>
          <p:cNvPr id="3" name="Picture 2" descr="A comparison of flowers and a river&#10;&#10;AI-generated content may be incorrect.">
            <a:extLst>
              <a:ext uri="{FF2B5EF4-FFF2-40B4-BE49-F238E27FC236}">
                <a16:creationId xmlns:a16="http://schemas.microsoft.com/office/drawing/2014/main" id="{EE82C7DC-39DC-93C3-A0B4-457A281A8D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112" y="1233488"/>
            <a:ext cx="4136890" cy="5075237"/>
          </a:xfrm>
          <a:prstGeom prst="rect">
            <a:avLst/>
          </a:prstGeom>
        </p:spPr>
      </p:pic>
      <p:pic>
        <p:nvPicPr>
          <p:cNvPr id="13" name="Picture 12" descr="A comparison of flowers and a river&#10;&#10;AI-generated content may be incorrect.">
            <a:extLst>
              <a:ext uri="{FF2B5EF4-FFF2-40B4-BE49-F238E27FC236}">
                <a16:creationId xmlns:a16="http://schemas.microsoft.com/office/drawing/2014/main" id="{C69C1DC4-B7F5-63E3-F0C3-07E33F5ACE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1233488"/>
            <a:ext cx="4103688" cy="5075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09E39-933E-9894-AAD7-0553D75BF9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20884">
            <a:off x="4978448" y="2185733"/>
            <a:ext cx="3275529" cy="2531091"/>
          </a:xfrm>
          <a:prstGeom prst="rect">
            <a:avLst/>
          </a:prstGeom>
        </p:spPr>
      </p:pic>
      <p:pic>
        <p:nvPicPr>
          <p:cNvPr id="2" name="sitar-4-361900">
            <a:hlinkClick r:id="" action="ppaction://media"/>
            <a:extLst>
              <a:ext uri="{FF2B5EF4-FFF2-40B4-BE49-F238E27FC236}">
                <a16:creationId xmlns:a16="http://schemas.microsoft.com/office/drawing/2014/main" id="{52836AB6-0803-93F2-25F7-C53796383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750"/>
                </p14:media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7815216" y="5345400"/>
            <a:ext cx="812800" cy="812800"/>
          </a:xfrm>
          <a:prstGeom prst="rect">
            <a:avLst/>
          </a:prstGeom>
        </p:spPr>
      </p:pic>
      <p:pic>
        <p:nvPicPr>
          <p:cNvPr id="5" name="indian-classical-music-sitar-296790">
            <a:hlinkClick r:id="" action="ppaction://media"/>
            <a:extLst>
              <a:ext uri="{FF2B5EF4-FFF2-40B4-BE49-F238E27FC236}">
                <a16:creationId xmlns:a16="http://schemas.microsoft.com/office/drawing/2014/main" id="{4B9A7C23-5945-AB56-ECCB-6E8C7A533F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069.9626"/>
                </p14:media>
              </p:ext>
            </p:extLst>
          </p:nvPr>
        </p:nvPicPr>
        <p:blipFill>
          <a:blip r:embed="rId10">
            <a:alphaModFix amt="0"/>
          </a:blip>
          <a:stretch>
            <a:fillRect/>
          </a:stretch>
        </p:blipFill>
        <p:spPr>
          <a:xfrm>
            <a:off x="613751" y="5419414"/>
            <a:ext cx="812800" cy="81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8112B3-93DA-0627-31FE-6D13B45587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31792">
            <a:off x="896372" y="2414868"/>
            <a:ext cx="3337756" cy="25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1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3KN27SNVY5CS-90160594-426461</_dlc_DocId>
    <_dlc_DocIdUrl xmlns="f315eb64-a02b-4bd5-a84c-38ab918c4ccd">
      <Url>https://ggsaus.sharepoint.com/sites/Curriculum/_layouts/15/DocIdRedir.aspx?ID=3KN27SNVY5CS-90160594-426461</Url>
      <Description>3KN27SNVY5CS-90160594-426461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47DD327-9C06-4463-818C-D2730649D8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f315eb64-a02b-4bd5-a84c-38ab918c4ccd"/>
    <ds:schemaRef ds:uri="d63ea73a-d7e6-4e3a-bf41-d78273581467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sharepoint/v3/field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309</TotalTime>
  <Words>437</Words>
  <Application>Microsoft Office PowerPoint</Application>
  <PresentationFormat>On-screen Show (4:3)</PresentationFormat>
  <Paragraphs>124</Paragraphs>
  <Slides>35</Slides>
  <Notes>33</Notes>
  <HiddenSlides>0</HiddenSlides>
  <MMClips>26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Aptos</vt:lpstr>
      <vt:lpstr>Dreaming Outloud Pro</vt:lpstr>
      <vt:lpstr>Times New Roman</vt:lpstr>
      <vt:lpstr>Arial</vt:lpstr>
      <vt:lpstr>Calibri</vt:lpstr>
      <vt:lpstr>Calibr</vt:lpstr>
      <vt:lpstr>Rage Italic</vt:lpstr>
      <vt:lpstr>QLD Beginner GT Yr 1-3</vt:lpstr>
      <vt:lpstr>Aptos Display</vt:lpstr>
      <vt:lpstr>GGSA_Curriculum_PPT_Theme</vt:lpstr>
      <vt:lpstr>1_Custom Design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Tara Tyrrell</cp:lastModifiedBy>
  <cp:revision>3</cp:revision>
  <cp:lastPrinted>2017-11-01T05:39:03Z</cp:lastPrinted>
  <dcterms:created xsi:type="dcterms:W3CDTF">2023-10-25T11:23:23Z</dcterms:created>
  <dcterms:modified xsi:type="dcterms:W3CDTF">2026-07-01T02:50:27Z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d868e674-b920-4f8f-8f1d-3674956ce03d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