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8"/>
  </p:notesMasterIdLst>
  <p:handoutMasterIdLst>
    <p:handoutMasterId r:id="rId39"/>
  </p:handoutMasterIdLst>
  <p:sldIdLst>
    <p:sldId id="256" r:id="rId6"/>
    <p:sldId id="262" r:id="rId7"/>
    <p:sldId id="277" r:id="rId8"/>
    <p:sldId id="311" r:id="rId9"/>
    <p:sldId id="312" r:id="rId10"/>
    <p:sldId id="313" r:id="rId11"/>
    <p:sldId id="314" r:id="rId12"/>
    <p:sldId id="308" r:id="rId13"/>
    <p:sldId id="315" r:id="rId14"/>
    <p:sldId id="317" r:id="rId15"/>
    <p:sldId id="318" r:id="rId16"/>
    <p:sldId id="1777" r:id="rId17"/>
    <p:sldId id="1776" r:id="rId18"/>
    <p:sldId id="263" r:id="rId19"/>
    <p:sldId id="264" r:id="rId20"/>
    <p:sldId id="2120" r:id="rId21"/>
    <p:sldId id="2121" r:id="rId22"/>
    <p:sldId id="2125" r:id="rId23"/>
    <p:sldId id="1778" r:id="rId24"/>
    <p:sldId id="2126" r:id="rId25"/>
    <p:sldId id="2127" r:id="rId26"/>
    <p:sldId id="2122" r:id="rId27"/>
    <p:sldId id="1781" r:id="rId28"/>
    <p:sldId id="2123" r:id="rId29"/>
    <p:sldId id="2124" r:id="rId30"/>
    <p:sldId id="265" r:id="rId31"/>
    <p:sldId id="2128" r:id="rId32"/>
    <p:sldId id="272" r:id="rId33"/>
    <p:sldId id="1782" r:id="rId34"/>
    <p:sldId id="2119" r:id="rId35"/>
    <p:sldId id="274" r:id="rId36"/>
    <p:sldId id="275" r:id="rId37"/>
  </p:sldIdLst>
  <p:sldSz cx="9144000" cy="6858000" type="screen4x3"/>
  <p:notesSz cx="9939338" cy="68072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5B6"/>
    <a:srgbClr val="023E44"/>
    <a:srgbClr val="035861"/>
    <a:srgbClr val="048492"/>
    <a:srgbClr val="07C3D7"/>
    <a:srgbClr val="7CF0FC"/>
    <a:srgbClr val="B1F6FD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683EBD-2494-B0B3-5EA5-986D7214D5E4}" v="2" dt="2026-05-05T21:11:36.897"/>
    <p1510:client id="{F58B2F5D-2C06-96AB-C537-FF9AEF78F518}" v="12" dt="2026-05-05T21:18:31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64807" autoAdjust="0"/>
  </p:normalViewPr>
  <p:slideViewPr>
    <p:cSldViewPr snapToGrid="0">
      <p:cViewPr varScale="1">
        <p:scale>
          <a:sx n="58" d="100"/>
          <a:sy n="58" d="100"/>
        </p:scale>
        <p:origin x="1930" y="86"/>
      </p:cViewPr>
      <p:guideLst>
        <p:guide orient="horz" pos="527"/>
        <p:guide pos="272"/>
        <p:guide pos="2880"/>
        <p:guide pos="5465"/>
        <p:guide orient="horz" pos="388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Tyrrell" userId="S::ttyrell@goodtogreatschools.org.au::67dc6626-2ece-4dc7-ac5a-9add06ec429c" providerId="AD" clId="Web-{F58B2F5D-2C06-96AB-C537-FF9AEF78F518}"/>
    <pc:docChg chg="modSld">
      <pc:chgData name="Tara Tyrrell" userId="S::ttyrell@goodtogreatschools.org.au::67dc6626-2ece-4dc7-ac5a-9add06ec429c" providerId="AD" clId="Web-{F58B2F5D-2C06-96AB-C537-FF9AEF78F518}" dt="2026-05-05T21:18:31.616" v="5" actId="20577"/>
      <pc:docMkLst>
        <pc:docMk/>
      </pc:docMkLst>
      <pc:sldChg chg="modSp">
        <pc:chgData name="Tara Tyrrell" userId="S::ttyrell@goodtogreatschools.org.au::67dc6626-2ece-4dc7-ac5a-9add06ec429c" providerId="AD" clId="Web-{F58B2F5D-2C06-96AB-C537-FF9AEF78F518}" dt="2026-05-05T21:18:31.616" v="5" actId="20577"/>
        <pc:sldMkLst>
          <pc:docMk/>
          <pc:sldMk cId="2884088555" sldId="2119"/>
        </pc:sldMkLst>
        <pc:spChg chg="mod">
          <ac:chgData name="Tara Tyrrell" userId="S::ttyrell@goodtogreatschools.org.au::67dc6626-2ece-4dc7-ac5a-9add06ec429c" providerId="AD" clId="Web-{F58B2F5D-2C06-96AB-C537-FF9AEF78F518}" dt="2026-05-05T21:18:31.616" v="5" actId="20577"/>
          <ac:spMkLst>
            <pc:docMk/>
            <pc:sldMk cId="2884088555" sldId="2119"/>
            <ac:spMk id="40" creationId="{D6893B26-3F8B-9EBA-40FD-845C9AD193F4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5-05T21:30:55.444" v="19370" actId="20577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5-05T21:29:10.633" v="19339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4-20T22:28:46.473" v="11" actId="20577"/>
          <ac:spMkLst>
            <pc:docMk/>
            <pc:sldMk cId="4261390126" sldId="256"/>
            <ac:spMk id="9" creationId="{B3C5DF89-53A8-7633-5DD0-8CC31DA9ACB4}"/>
          </ac:spMkLst>
        </pc:spChg>
        <pc:spChg chg="mod">
          <ac:chgData name="Shirley Serban" userId="7f207fc8-03d1-48c7-9795-2440acc08cbb" providerId="ADAL" clId="{17FCBABE-BB0F-5AEB-A8EA-4422061C88F3}" dt="2026-04-28T19:49:54.683" v="14245" actId="1076"/>
          <ac:spMkLst>
            <pc:docMk/>
            <pc:sldMk cId="4261390126" sldId="256"/>
            <ac:spMk id="10" creationId="{A11EC094-8A37-C6C5-1B8D-0013D75E5C82}"/>
          </ac:spMkLst>
        </pc:spChg>
        <pc:spChg chg="mod">
          <ac:chgData name="Shirley Serban" userId="7f207fc8-03d1-48c7-9795-2440acc08cbb" providerId="ADAL" clId="{17FCBABE-BB0F-5AEB-A8EA-4422061C88F3}" dt="2026-04-28T19:49:54.683" v="14245" actId="1076"/>
          <ac:spMkLst>
            <pc:docMk/>
            <pc:sldMk cId="4261390126" sldId="256"/>
            <ac:spMk id="12" creationId="{5E8BDDC0-8047-E97B-BA55-5B2616EBE168}"/>
          </ac:spMkLst>
        </pc:spChg>
        <pc:spChg chg="mod">
          <ac:chgData name="Shirley Serban" userId="7f207fc8-03d1-48c7-9795-2440acc08cbb" providerId="ADAL" clId="{17FCBABE-BB0F-5AEB-A8EA-4422061C88F3}" dt="2026-04-28T02:41:50.258" v="14244" actId="20577"/>
          <ac:spMkLst>
            <pc:docMk/>
            <pc:sldMk cId="4261390126" sldId="256"/>
            <ac:spMk id="16" creationId="{DCEA62B3-9797-1E9D-EB6A-8DC2CACBA90C}"/>
          </ac:spMkLst>
        </pc:spChg>
        <pc:picChg chg="add mod ord modCrop">
          <ac:chgData name="Shirley Serban" userId="7f207fc8-03d1-48c7-9795-2440acc08cbb" providerId="ADAL" clId="{17FCBABE-BB0F-5AEB-A8EA-4422061C88F3}" dt="2026-04-22T04:05:50.794" v="10873" actId="18131"/>
          <ac:picMkLst>
            <pc:docMk/>
            <pc:sldMk cId="4261390126" sldId="256"/>
            <ac:picMk id="3" creationId="{491BB844-9050-27F2-47F5-5411E367FB74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5-05T21:29:13.916" v="19340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4-21T02:42:24.567" v="310" actId="20577"/>
          <ac:spMkLst>
            <pc:docMk/>
            <pc:sldMk cId="1409170115" sldId="262"/>
            <ac:spMk id="3" creationId="{444EE9AA-37D6-65A1-B6EA-8629A6BBA56E}"/>
          </ac:spMkLst>
        </pc:spChg>
        <pc:picChg chg="add mod modCrop">
          <ac:chgData name="Shirley Serban" userId="7f207fc8-03d1-48c7-9795-2440acc08cbb" providerId="ADAL" clId="{17FCBABE-BB0F-5AEB-A8EA-4422061C88F3}" dt="2026-04-22T04:00:13.496" v="10862" actId="1076"/>
          <ac:picMkLst>
            <pc:docMk/>
            <pc:sldMk cId="1409170115" sldId="262"/>
            <ac:picMk id="4" creationId="{F284C72B-9819-8CA7-CD6C-275424B2DED8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5-05T21:29:57.196" v="19353" actId="6549"/>
        <pc:sldMkLst>
          <pc:docMk/>
          <pc:sldMk cId="4246314574" sldId="263"/>
        </pc:sldMkLst>
        <pc:spChg chg="mod">
          <ac:chgData name="Shirley Serban" userId="7f207fc8-03d1-48c7-9795-2440acc08cbb" providerId="ADAL" clId="{17FCBABE-BB0F-5AEB-A8EA-4422061C88F3}" dt="2026-04-22T02:29:39.930" v="7543" actId="20577"/>
          <ac:spMkLst>
            <pc:docMk/>
            <pc:sldMk cId="4246314574" sldId="263"/>
            <ac:spMk id="4" creationId="{7F8A3F96-CDA5-C6AC-7121-B05A2C587208}"/>
          </ac:spMkLst>
        </pc:spChg>
        <pc:picChg chg="add mod">
          <ac:chgData name="Shirley Serban" userId="7f207fc8-03d1-48c7-9795-2440acc08cbb" providerId="ADAL" clId="{17FCBABE-BB0F-5AEB-A8EA-4422061C88F3}" dt="2026-04-22T02:45:12.881" v="8140" actId="1076"/>
          <ac:picMkLst>
            <pc:docMk/>
            <pc:sldMk cId="4246314574" sldId="263"/>
            <ac:picMk id="5" creationId="{F77BD03A-7233-95B2-B88D-FA6E0368354D}"/>
          </ac:picMkLst>
        </pc:picChg>
        <pc:picChg chg="add mod">
          <ac:chgData name="Shirley Serban" userId="7f207fc8-03d1-48c7-9795-2440acc08cbb" providerId="ADAL" clId="{17FCBABE-BB0F-5AEB-A8EA-4422061C88F3}" dt="2026-04-22T02:48:41.218" v="8264" actId="1076"/>
          <ac:picMkLst>
            <pc:docMk/>
            <pc:sldMk cId="4246314574" sldId="263"/>
            <ac:picMk id="7" creationId="{5641204E-8F4A-E6AA-BE03-201726BADC14}"/>
          </ac:picMkLst>
        </pc:picChg>
        <pc:picChg chg="add mod">
          <ac:chgData name="Shirley Serban" userId="7f207fc8-03d1-48c7-9795-2440acc08cbb" providerId="ADAL" clId="{17FCBABE-BB0F-5AEB-A8EA-4422061C88F3}" dt="2026-04-22T02:51:55.457" v="8407" actId="14100"/>
          <ac:picMkLst>
            <pc:docMk/>
            <pc:sldMk cId="4246314574" sldId="263"/>
            <ac:picMk id="9" creationId="{EB5B181A-67AE-CA83-BC18-341DB50FE5E0}"/>
          </ac:picMkLst>
        </pc:picChg>
      </pc:sldChg>
      <pc:sldChg chg="addSp delSp modSp mod modClrScheme modAnim chgLayout modNotesTx">
        <pc:chgData name="Shirley Serban" userId="7f207fc8-03d1-48c7-9795-2440acc08cbb" providerId="ADAL" clId="{17FCBABE-BB0F-5AEB-A8EA-4422061C88F3}" dt="2026-05-05T21:30:00.524" v="19354" actId="20577"/>
        <pc:sldMkLst>
          <pc:docMk/>
          <pc:sldMk cId="3815047511" sldId="264"/>
        </pc:sldMkLst>
        <pc:spChg chg="add mod ord">
          <ac:chgData name="Shirley Serban" userId="7f207fc8-03d1-48c7-9795-2440acc08cbb" providerId="ADAL" clId="{17FCBABE-BB0F-5AEB-A8EA-4422061C88F3}" dt="2026-04-22T02:57:35.648" v="8614" actId="20577"/>
          <ac:spMkLst>
            <pc:docMk/>
            <pc:sldMk cId="3815047511" sldId="264"/>
            <ac:spMk id="2" creationId="{69A2448B-B88D-8977-6903-A0A3DE572FBD}"/>
          </ac:spMkLst>
        </pc:spChg>
        <pc:picChg chg="add mod">
          <ac:chgData name="Shirley Serban" userId="7f207fc8-03d1-48c7-9795-2440acc08cbb" providerId="ADAL" clId="{17FCBABE-BB0F-5AEB-A8EA-4422061C88F3}" dt="2026-04-22T03:08:25.927" v="9131" actId="1076"/>
          <ac:picMkLst>
            <pc:docMk/>
            <pc:sldMk cId="3815047511" sldId="264"/>
            <ac:picMk id="8" creationId="{7F8C5D83-67DA-A24A-B839-1A2C3DD370CF}"/>
          </ac:picMkLst>
        </pc:picChg>
        <pc:picChg chg="add mod">
          <ac:chgData name="Shirley Serban" userId="7f207fc8-03d1-48c7-9795-2440acc08cbb" providerId="ADAL" clId="{17FCBABE-BB0F-5AEB-A8EA-4422061C88F3}" dt="2026-04-22T04:10:15.790" v="10895" actId="1076"/>
          <ac:picMkLst>
            <pc:docMk/>
            <pc:sldMk cId="3815047511" sldId="264"/>
            <ac:picMk id="10" creationId="{EE80F201-C213-D70B-B515-A8CCEC2AEF5D}"/>
          </ac:picMkLst>
        </pc:picChg>
        <pc:picChg chg="add mod modCrop">
          <ac:chgData name="Shirley Serban" userId="7f207fc8-03d1-48c7-9795-2440acc08cbb" providerId="ADAL" clId="{17FCBABE-BB0F-5AEB-A8EA-4422061C88F3}" dt="2026-04-22T04:09:45.884" v="10891" actId="14861"/>
          <ac:picMkLst>
            <pc:docMk/>
            <pc:sldMk cId="3815047511" sldId="264"/>
            <ac:picMk id="14" creationId="{468BAF59-21DA-5C46-340D-CF612C038FDD}"/>
          </ac:picMkLst>
        </pc:picChg>
      </pc:sldChg>
      <pc:sldChg chg="addSp delSp modSp mod ord modNotesTx">
        <pc:chgData name="Shirley Serban" userId="7f207fc8-03d1-48c7-9795-2440acc08cbb" providerId="ADAL" clId="{17FCBABE-BB0F-5AEB-A8EA-4422061C88F3}" dt="2026-05-05T21:30:36.870" v="19365" actId="20577"/>
        <pc:sldMkLst>
          <pc:docMk/>
          <pc:sldMk cId="3671173303" sldId="265"/>
        </pc:sldMkLst>
        <pc:spChg chg="mod">
          <ac:chgData name="Shirley Serban" userId="7f207fc8-03d1-48c7-9795-2440acc08cbb" providerId="ADAL" clId="{17FCBABE-BB0F-5AEB-A8EA-4422061C88F3}" dt="2026-04-23T03:40:02.431" v="14198" actId="20577"/>
          <ac:spMkLst>
            <pc:docMk/>
            <pc:sldMk cId="3671173303" sldId="265"/>
            <ac:spMk id="5" creationId="{1A0B2FD8-0449-6E50-9FA8-702EA1E465C0}"/>
          </ac:spMkLst>
        </pc:spChg>
        <pc:picChg chg="add mod">
          <ac:chgData name="Shirley Serban" userId="7f207fc8-03d1-48c7-9795-2440acc08cbb" providerId="ADAL" clId="{17FCBABE-BB0F-5AEB-A8EA-4422061C88F3}" dt="2026-04-23T03:40:19.239" v="14200"/>
          <ac:picMkLst>
            <pc:docMk/>
            <pc:sldMk cId="3671173303" sldId="265"/>
            <ac:picMk id="2" creationId="{AEA7600D-2946-4536-947A-BFA1C89259FF}"/>
          </ac:picMkLst>
        </pc:picChg>
        <pc:picChg chg="add mod">
          <ac:chgData name="Shirley Serban" userId="7f207fc8-03d1-48c7-9795-2440acc08cbb" providerId="ADAL" clId="{17FCBABE-BB0F-5AEB-A8EA-4422061C88F3}" dt="2026-04-23T03:43:18.126" v="14224" actId="1036"/>
          <ac:picMkLst>
            <pc:docMk/>
            <pc:sldMk cId="3671173303" sldId="265"/>
            <ac:picMk id="3" creationId="{633688F8-4872-A447-8570-4F595ECC193C}"/>
          </ac:picMkLst>
        </pc:picChg>
        <pc:picChg chg="add mod modCrop">
          <ac:chgData name="Shirley Serban" userId="7f207fc8-03d1-48c7-9795-2440acc08cbb" providerId="ADAL" clId="{17FCBABE-BB0F-5AEB-A8EA-4422061C88F3}" dt="2026-04-23T03:42:59.590" v="14214" actId="1076"/>
          <ac:picMkLst>
            <pc:docMk/>
            <pc:sldMk cId="3671173303" sldId="265"/>
            <ac:picMk id="6" creationId="{4292D136-3DE4-DC5E-CDE2-54F4C5148670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5-05T21:30:43.695" v="19367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4-22T03:27:21.428" v="10438" actId="1076"/>
          <ac:spMkLst>
            <pc:docMk/>
            <pc:sldMk cId="3180052196" sldId="272"/>
            <ac:spMk id="4" creationId="{3E5AE5D2-0DA6-0393-F097-BBB4055BA9D2}"/>
          </ac:spMkLst>
        </pc:spChg>
        <pc:spChg chg="add mod">
          <ac:chgData name="Shirley Serban" userId="7f207fc8-03d1-48c7-9795-2440acc08cbb" providerId="ADAL" clId="{17FCBABE-BB0F-5AEB-A8EA-4422061C88F3}" dt="2026-04-22T03:28:38.279" v="10453" actId="20577"/>
          <ac:spMkLst>
            <pc:docMk/>
            <pc:sldMk cId="3180052196" sldId="272"/>
            <ac:spMk id="28" creationId="{E69D850F-04B6-F832-4728-F58C2FC824E7}"/>
          </ac:spMkLst>
        </pc:spChg>
        <pc:grpChg chg="add mod">
          <ac:chgData name="Shirley Serban" userId="7f207fc8-03d1-48c7-9795-2440acc08cbb" providerId="ADAL" clId="{17FCBABE-BB0F-5AEB-A8EA-4422061C88F3}" dt="2026-04-22T03:38:59.478" v="10490" actId="14826"/>
          <ac:grpSpMkLst>
            <pc:docMk/>
            <pc:sldMk cId="3180052196" sldId="272"/>
            <ac:grpSpMk id="29" creationId="{9F88790A-23D7-76F4-B05B-F3F5654EB867}"/>
          </ac:grpSpMkLst>
        </pc:grpChg>
        <pc:picChg chg="add mod modCrop">
          <ac:chgData name="Shirley Serban" userId="7f207fc8-03d1-48c7-9795-2440acc08cbb" providerId="ADAL" clId="{17FCBABE-BB0F-5AEB-A8EA-4422061C88F3}" dt="2026-04-22T03:27:38.068" v="10439" actId="14100"/>
          <ac:picMkLst>
            <pc:docMk/>
            <pc:sldMk cId="3180052196" sldId="272"/>
            <ac:picMk id="7" creationId="{2137E358-7FD2-3094-16DC-C2B0E70F0C73}"/>
          </ac:picMkLst>
        </pc:picChg>
        <pc:picChg chg="add mod">
          <ac:chgData name="Shirley Serban" userId="7f207fc8-03d1-48c7-9795-2440acc08cbb" providerId="ADAL" clId="{17FCBABE-BB0F-5AEB-A8EA-4422061C88F3}" dt="2026-04-22T03:38:59.478" v="10490" actId="14826"/>
          <ac:picMkLst>
            <pc:docMk/>
            <pc:sldMk cId="3180052196" sldId="272"/>
            <ac:picMk id="8" creationId="{BBFF1A0E-66C0-D111-2FEB-8B66CD8D126E}"/>
          </ac:picMkLst>
        </pc:picChg>
        <pc:picChg chg="add mod">
          <ac:chgData name="Shirley Serban" userId="7f207fc8-03d1-48c7-9795-2440acc08cbb" providerId="ADAL" clId="{17FCBABE-BB0F-5AEB-A8EA-4422061C88F3}" dt="2026-04-22T03:38:59.478" v="10490" actId="14826"/>
          <ac:picMkLst>
            <pc:docMk/>
            <pc:sldMk cId="3180052196" sldId="272"/>
            <ac:picMk id="9" creationId="{8EFEA5C9-71D3-C436-9DD2-5F0FD55BF463}"/>
          </ac:picMkLst>
        </pc:picChg>
        <pc:picChg chg="add mod">
          <ac:chgData name="Shirley Serban" userId="7f207fc8-03d1-48c7-9795-2440acc08cbb" providerId="ADAL" clId="{17FCBABE-BB0F-5AEB-A8EA-4422061C88F3}" dt="2026-04-22T03:38:59.478" v="10490" actId="14826"/>
          <ac:picMkLst>
            <pc:docMk/>
            <pc:sldMk cId="3180052196" sldId="272"/>
            <ac:picMk id="10" creationId="{A2C80FBD-6F23-7A93-4E3D-B0420C40752D}"/>
          </ac:picMkLst>
        </pc:picChg>
        <pc:picChg chg="add mod">
          <ac:chgData name="Shirley Serban" userId="7f207fc8-03d1-48c7-9795-2440acc08cbb" providerId="ADAL" clId="{17FCBABE-BB0F-5AEB-A8EA-4422061C88F3}" dt="2026-04-22T03:38:59.478" v="10490" actId="14826"/>
          <ac:picMkLst>
            <pc:docMk/>
            <pc:sldMk cId="3180052196" sldId="272"/>
            <ac:picMk id="11" creationId="{2E9EC271-B8FE-7A31-09E3-30E3243CCEC7}"/>
          </ac:picMkLst>
        </pc:picChg>
        <pc:picChg chg="add mod modCrop">
          <ac:chgData name="Shirley Serban" userId="7f207fc8-03d1-48c7-9795-2440acc08cbb" providerId="ADAL" clId="{17FCBABE-BB0F-5AEB-A8EA-4422061C88F3}" dt="2026-04-22T03:38:59.478" v="10490" actId="14826"/>
          <ac:picMkLst>
            <pc:docMk/>
            <pc:sldMk cId="3180052196" sldId="272"/>
            <ac:picMk id="12" creationId="{8CB9433B-0E9D-CC09-834F-1E5FB4DA8899}"/>
          </ac:picMkLst>
        </pc:picChg>
        <pc:picChg chg="add mod">
          <ac:chgData name="Shirley Serban" userId="7f207fc8-03d1-48c7-9795-2440acc08cbb" providerId="ADAL" clId="{17FCBABE-BB0F-5AEB-A8EA-4422061C88F3}" dt="2026-04-22T03:38:59.478" v="10490" actId="14826"/>
          <ac:picMkLst>
            <pc:docMk/>
            <pc:sldMk cId="3180052196" sldId="272"/>
            <ac:picMk id="13" creationId="{072D62C0-F836-8968-E7A3-5FB2E6E6CA92}"/>
          </ac:picMkLst>
        </pc:picChg>
      </pc:sldChg>
      <pc:sldChg chg="addSp modSp mod modNotesTx">
        <pc:chgData name="Shirley Serban" userId="7f207fc8-03d1-48c7-9795-2440acc08cbb" providerId="ADAL" clId="{17FCBABE-BB0F-5AEB-A8EA-4422061C88F3}" dt="2026-05-05T21:30:55.444" v="19370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4-22T03:45:40.309" v="10518"/>
          <ac:spMkLst>
            <pc:docMk/>
            <pc:sldMk cId="315609852" sldId="274"/>
            <ac:spMk id="2" creationId="{E2F863FA-2B55-FB64-F215-B36D823C526D}"/>
          </ac:spMkLst>
        </pc:spChg>
        <pc:picChg chg="add mod">
          <ac:chgData name="Shirley Serban" userId="7f207fc8-03d1-48c7-9795-2440acc08cbb" providerId="ADAL" clId="{17FCBABE-BB0F-5AEB-A8EA-4422061C88F3}" dt="2026-04-22T03:52:44.648" v="10528" actId="1076"/>
          <ac:picMkLst>
            <pc:docMk/>
            <pc:sldMk cId="315609852" sldId="274"/>
            <ac:picMk id="4" creationId="{0374B510-1C37-1965-42DC-5CF3A228B61F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5-05T21:29:16.489" v="19341" actId="20577"/>
        <pc:sldMkLst>
          <pc:docMk/>
          <pc:sldMk cId="2610435779" sldId="277"/>
        </pc:sldMkLst>
        <pc:spChg chg="add mod">
          <ac:chgData name="Shirley Serban" userId="7f207fc8-03d1-48c7-9795-2440acc08cbb" providerId="ADAL" clId="{17FCBABE-BB0F-5AEB-A8EA-4422061C88F3}" dt="2026-04-21T02:36:44.519" v="159" actId="1076"/>
          <ac:spMkLst>
            <pc:docMk/>
            <pc:sldMk cId="2610435779" sldId="277"/>
            <ac:spMk id="2" creationId="{E8E3D1C1-EA4B-8BDB-1452-0099348E7CD9}"/>
          </ac:spMkLst>
        </pc:spChg>
        <pc:spChg chg="mod">
          <ac:chgData name="Shirley Serban" userId="7f207fc8-03d1-48c7-9795-2440acc08cbb" providerId="ADAL" clId="{17FCBABE-BB0F-5AEB-A8EA-4422061C88F3}" dt="2026-04-21T02:36:39.304" v="157" actId="207"/>
          <ac:spMkLst>
            <pc:docMk/>
            <pc:sldMk cId="2610435779" sldId="277"/>
            <ac:spMk id="3" creationId="{D4F2D79F-92EB-7BA5-60BB-EBC37543409C}"/>
          </ac:spMkLst>
        </pc:spChg>
        <pc:spChg chg="add mod">
          <ac:chgData name="Shirley Serban" userId="7f207fc8-03d1-48c7-9795-2440acc08cbb" providerId="ADAL" clId="{17FCBABE-BB0F-5AEB-A8EA-4422061C88F3}" dt="2026-04-21T02:41:18.893" v="226" actId="1076"/>
          <ac:spMkLst>
            <pc:docMk/>
            <pc:sldMk cId="2610435779" sldId="277"/>
            <ac:spMk id="4" creationId="{DF376072-CCCF-DDF0-3120-290D2ED1E842}"/>
          </ac:spMkLst>
        </pc:spChg>
        <pc:spChg chg="mod">
          <ac:chgData name="Shirley Serban" userId="7f207fc8-03d1-48c7-9795-2440acc08cbb" providerId="ADAL" clId="{17FCBABE-BB0F-5AEB-A8EA-4422061C88F3}" dt="2026-04-21T02:41:14.513" v="225" actId="1076"/>
          <ac:spMkLst>
            <pc:docMk/>
            <pc:sldMk cId="2610435779" sldId="277"/>
            <ac:spMk id="8" creationId="{2FA9CFA5-2785-43B0-FBD0-461F253613F9}"/>
          </ac:spMkLst>
        </pc:spChg>
        <pc:picChg chg="add mod">
          <ac:chgData name="Shirley Serban" userId="7f207fc8-03d1-48c7-9795-2440acc08cbb" providerId="ADAL" clId="{17FCBABE-BB0F-5AEB-A8EA-4422061C88F3}" dt="2026-04-21T02:41:06.434" v="224" actId="167"/>
          <ac:picMkLst>
            <pc:docMk/>
            <pc:sldMk cId="2610435779" sldId="277"/>
            <ac:picMk id="6" creationId="{079495C7-63D4-B421-D115-0B63604C82B5}"/>
          </ac:picMkLst>
        </pc:picChg>
        <pc:picChg chg="mod">
          <ac:chgData name="Shirley Serban" userId="7f207fc8-03d1-48c7-9795-2440acc08cbb" providerId="ADAL" clId="{17FCBABE-BB0F-5AEB-A8EA-4422061C88F3}" dt="2026-04-21T02:41:37.429" v="228" actId="170"/>
          <ac:picMkLst>
            <pc:docMk/>
            <pc:sldMk cId="2610435779" sldId="277"/>
            <ac:picMk id="14" creationId="{03888648-E1CD-4E8A-194A-09F90F71651E}"/>
          </ac:picMkLst>
        </pc:picChg>
      </pc:sldChg>
      <pc:sldChg chg="addSp delSp modSp add mod ord delAnim modAnim modNotesTx">
        <pc:chgData name="Shirley Serban" userId="7f207fc8-03d1-48c7-9795-2440acc08cbb" providerId="ADAL" clId="{17FCBABE-BB0F-5AEB-A8EA-4422061C88F3}" dt="2026-05-05T21:29:36.202" v="19346" actId="20577"/>
        <pc:sldMkLst>
          <pc:docMk/>
          <pc:sldMk cId="489248982" sldId="308"/>
        </pc:sldMkLst>
        <pc:spChg chg="mod">
          <ac:chgData name="Shirley Serban" userId="7f207fc8-03d1-48c7-9795-2440acc08cbb" providerId="ADAL" clId="{17FCBABE-BB0F-5AEB-A8EA-4422061C88F3}" dt="2026-04-21T02:44:10.124" v="317" actId="20577"/>
          <ac:spMkLst>
            <pc:docMk/>
            <pc:sldMk cId="489248982" sldId="308"/>
            <ac:spMk id="5" creationId="{7CFF89BE-8897-6C5E-2CF0-FEB3787209F9}"/>
          </ac:spMkLst>
        </pc:spChg>
        <pc:spChg chg="mod">
          <ac:chgData name="Shirley Serban" userId="7f207fc8-03d1-48c7-9795-2440acc08cbb" providerId="ADAL" clId="{17FCBABE-BB0F-5AEB-A8EA-4422061C88F3}" dt="2026-04-21T03:00:04.133" v="652" actId="20577"/>
          <ac:spMkLst>
            <pc:docMk/>
            <pc:sldMk cId="489248982" sldId="308"/>
            <ac:spMk id="22" creationId="{155DA602-82B0-271D-8E90-86E3A3718796}"/>
          </ac:spMkLst>
        </pc:spChg>
        <pc:spChg chg="mod">
          <ac:chgData name="Shirley Serban" userId="7f207fc8-03d1-48c7-9795-2440acc08cbb" providerId="ADAL" clId="{17FCBABE-BB0F-5AEB-A8EA-4422061C88F3}" dt="2026-04-21T05:36:30.359" v="4575" actId="6549"/>
          <ac:spMkLst>
            <pc:docMk/>
            <pc:sldMk cId="489248982" sldId="308"/>
            <ac:spMk id="26" creationId="{732ACB53-F116-4404-9C6B-9F9B2735F922}"/>
          </ac:spMkLst>
        </pc:spChg>
        <pc:spChg chg="mod">
          <ac:chgData name="Shirley Serban" userId="7f207fc8-03d1-48c7-9795-2440acc08cbb" providerId="ADAL" clId="{17FCBABE-BB0F-5AEB-A8EA-4422061C88F3}" dt="2026-04-21T03:01:02.446" v="725" actId="20577"/>
          <ac:spMkLst>
            <pc:docMk/>
            <pc:sldMk cId="489248982" sldId="308"/>
            <ac:spMk id="29" creationId="{D3627DBD-99D9-59F2-CC15-E14A234FEF93}"/>
          </ac:spMkLst>
        </pc:spChg>
        <pc:spChg chg="mod">
          <ac:chgData name="Shirley Serban" userId="7f207fc8-03d1-48c7-9795-2440acc08cbb" providerId="ADAL" clId="{17FCBABE-BB0F-5AEB-A8EA-4422061C88F3}" dt="2026-04-21T03:01:00.948" v="724" actId="20577"/>
          <ac:spMkLst>
            <pc:docMk/>
            <pc:sldMk cId="489248982" sldId="308"/>
            <ac:spMk id="32" creationId="{B3BA44A6-0E10-0BED-83CA-0121B599BBE9}"/>
          </ac:spMkLst>
        </pc:spChg>
        <pc:grpChg chg="mod">
          <ac:chgData name="Shirley Serban" userId="7f207fc8-03d1-48c7-9795-2440acc08cbb" providerId="ADAL" clId="{17FCBABE-BB0F-5AEB-A8EA-4422061C88F3}" dt="2026-04-21T03:00:26.001" v="680" actId="14100"/>
          <ac:grpSpMkLst>
            <pc:docMk/>
            <pc:sldMk cId="489248982" sldId="308"/>
            <ac:grpSpMk id="23" creationId="{E39BF898-252E-CA38-DDFE-6FD2392D4BE2}"/>
          </ac:grpSpMkLst>
        </pc:grpChg>
        <pc:grpChg chg="mod">
          <ac:chgData name="Shirley Serban" userId="7f207fc8-03d1-48c7-9795-2440acc08cbb" providerId="ADAL" clId="{17FCBABE-BB0F-5AEB-A8EA-4422061C88F3}" dt="2026-04-21T03:07:14.050" v="748" actId="1076"/>
          <ac:grpSpMkLst>
            <pc:docMk/>
            <pc:sldMk cId="489248982" sldId="308"/>
            <ac:grpSpMk id="27" creationId="{10ADD1AE-08DE-F204-8786-FAFC117C6350}"/>
          </ac:grpSpMkLst>
        </pc:grpChg>
        <pc:grpChg chg="mod">
          <ac:chgData name="Shirley Serban" userId="7f207fc8-03d1-48c7-9795-2440acc08cbb" providerId="ADAL" clId="{17FCBABE-BB0F-5AEB-A8EA-4422061C88F3}" dt="2026-04-21T03:00:50.707" v="706" actId="14100"/>
          <ac:grpSpMkLst>
            <pc:docMk/>
            <pc:sldMk cId="489248982" sldId="308"/>
            <ac:grpSpMk id="30" creationId="{89D07D92-12AE-E675-09BC-5204DBAB4F7F}"/>
          </ac:grpSpMkLst>
        </pc:grpChg>
        <pc:picChg chg="add mod">
          <ac:chgData name="Shirley Serban" userId="7f207fc8-03d1-48c7-9795-2440acc08cbb" providerId="ADAL" clId="{17FCBABE-BB0F-5AEB-A8EA-4422061C88F3}" dt="2026-04-21T03:07:18.761" v="749" actId="1076"/>
          <ac:picMkLst>
            <pc:docMk/>
            <pc:sldMk cId="489248982" sldId="308"/>
            <ac:picMk id="3" creationId="{52B6F416-E494-79D3-3C6F-50E0C88039F8}"/>
          </ac:picMkLst>
        </pc:picChg>
        <pc:picChg chg="mod">
          <ac:chgData name="Shirley Serban" userId="7f207fc8-03d1-48c7-9795-2440acc08cbb" providerId="ADAL" clId="{17FCBABE-BB0F-5AEB-A8EA-4422061C88F3}" dt="2026-04-21T03:00:22.198" v="679" actId="14100"/>
          <ac:picMkLst>
            <pc:docMk/>
            <pc:sldMk cId="489248982" sldId="308"/>
            <ac:picMk id="25" creationId="{ACE1E779-0DD6-355B-E87D-D09D7489D8C1}"/>
          </ac:picMkLst>
        </pc:picChg>
        <pc:picChg chg="mod">
          <ac:chgData name="Shirley Serban" userId="7f207fc8-03d1-48c7-9795-2440acc08cbb" providerId="ADAL" clId="{17FCBABE-BB0F-5AEB-A8EA-4422061C88F3}" dt="2026-04-21T03:00:38.587" v="702" actId="14100"/>
          <ac:picMkLst>
            <pc:docMk/>
            <pc:sldMk cId="489248982" sldId="308"/>
            <ac:picMk id="28" creationId="{85A989C8-4683-5FEF-3DD3-CCFA533F028B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05T21:29:19.121" v="19342" actId="20577"/>
        <pc:sldMkLst>
          <pc:docMk/>
          <pc:sldMk cId="747554147" sldId="311"/>
        </pc:sldMkLst>
        <pc:picChg chg="add mod">
          <ac:chgData name="Shirley Serban" userId="7f207fc8-03d1-48c7-9795-2440acc08cbb" providerId="ADAL" clId="{17FCBABE-BB0F-5AEB-A8EA-4422061C88F3}" dt="2026-04-21T02:44:46.087" v="323"/>
          <ac:picMkLst>
            <pc:docMk/>
            <pc:sldMk cId="747554147" sldId="311"/>
            <ac:picMk id="2" creationId="{C92D574B-1568-6FF5-A588-A1BBC48934F8}"/>
          </ac:picMkLst>
        </pc:picChg>
        <pc:picChg chg="add mod">
          <ac:chgData name="Shirley Serban" userId="7f207fc8-03d1-48c7-9795-2440acc08cbb" providerId="ADAL" clId="{17FCBABE-BB0F-5AEB-A8EA-4422061C88F3}" dt="2026-04-21T02:46:19.924" v="329" actId="14100"/>
          <ac:picMkLst>
            <pc:docMk/>
            <pc:sldMk cId="747554147" sldId="311"/>
            <ac:picMk id="3" creationId="{3CE6F085-BDC1-79A8-7333-F842F619DFF0}"/>
          </ac:picMkLst>
        </pc:picChg>
        <pc:picChg chg="add mod modCrop">
          <ac:chgData name="Shirley Serban" userId="7f207fc8-03d1-48c7-9795-2440acc08cbb" providerId="ADAL" clId="{17FCBABE-BB0F-5AEB-A8EA-4422061C88F3}" dt="2026-04-21T02:51:06.297" v="361" actId="1076"/>
          <ac:picMkLst>
            <pc:docMk/>
            <pc:sldMk cId="747554147" sldId="311"/>
            <ac:picMk id="6" creationId="{59C2371E-03C4-B265-904D-1E04AE465AA6}"/>
          </ac:picMkLst>
        </pc:picChg>
        <pc:picChg chg="add mod modCrop">
          <ac:chgData name="Shirley Serban" userId="7f207fc8-03d1-48c7-9795-2440acc08cbb" providerId="ADAL" clId="{17FCBABE-BB0F-5AEB-A8EA-4422061C88F3}" dt="2026-04-21T02:51:56.971" v="378" actId="1076"/>
          <ac:picMkLst>
            <pc:docMk/>
            <pc:sldMk cId="747554147" sldId="311"/>
            <ac:picMk id="9" creationId="{14C9713C-BDB0-912B-9843-CE3C6FC1A82F}"/>
          </ac:picMkLst>
        </pc:picChg>
      </pc:sldChg>
      <pc:sldChg chg="addSp delSp modSp add mod ord delAnim modAnim modNotesTx">
        <pc:chgData name="Shirley Serban" userId="7f207fc8-03d1-48c7-9795-2440acc08cbb" providerId="ADAL" clId="{17FCBABE-BB0F-5AEB-A8EA-4422061C88F3}" dt="2026-05-05T21:29:22.205" v="19343" actId="20577"/>
        <pc:sldMkLst>
          <pc:docMk/>
          <pc:sldMk cId="1492864763" sldId="312"/>
        </pc:sldMkLst>
        <pc:grpChg chg="add mod">
          <ac:chgData name="Shirley Serban" userId="7f207fc8-03d1-48c7-9795-2440acc08cbb" providerId="ADAL" clId="{17FCBABE-BB0F-5AEB-A8EA-4422061C88F3}" dt="2026-04-21T02:54:26.617" v="493" actId="1076"/>
          <ac:grpSpMkLst>
            <pc:docMk/>
            <pc:sldMk cId="1492864763" sldId="312"/>
            <ac:grpSpMk id="3" creationId="{862A53F6-8A75-2129-B8E8-C2D43B8C4BF3}"/>
          </ac:grpSpMkLst>
        </pc:grpChg>
        <pc:picChg chg="mod">
          <ac:chgData name="Shirley Serban" userId="7f207fc8-03d1-48c7-9795-2440acc08cbb" providerId="ADAL" clId="{17FCBABE-BB0F-5AEB-A8EA-4422061C88F3}" dt="2026-04-21T02:54:16.912" v="491"/>
          <ac:picMkLst>
            <pc:docMk/>
            <pc:sldMk cId="1492864763" sldId="312"/>
            <ac:picMk id="4" creationId="{C4E90C8E-6DEE-E554-03AE-D9C9242B36C8}"/>
          </ac:picMkLst>
        </pc:picChg>
        <pc:picChg chg="mod modCrop">
          <ac:chgData name="Shirley Serban" userId="7f207fc8-03d1-48c7-9795-2440acc08cbb" providerId="ADAL" clId="{17FCBABE-BB0F-5AEB-A8EA-4422061C88F3}" dt="2026-04-21T02:54:39.872" v="500" actId="1036"/>
          <ac:picMkLst>
            <pc:docMk/>
            <pc:sldMk cId="1492864763" sldId="312"/>
            <ac:picMk id="5" creationId="{2802F98D-1A32-EC3E-CB7F-3965F3D9FC10}"/>
          </ac:picMkLst>
        </pc:picChg>
        <pc:picChg chg="mod modCrop">
          <ac:chgData name="Shirley Serban" userId="7f207fc8-03d1-48c7-9795-2440acc08cbb" providerId="ADAL" clId="{17FCBABE-BB0F-5AEB-A8EA-4422061C88F3}" dt="2026-04-21T02:54:07.582" v="490" actId="732"/>
          <ac:picMkLst>
            <pc:docMk/>
            <pc:sldMk cId="1492864763" sldId="312"/>
            <ac:picMk id="23" creationId="{CCC160CC-3C32-96A0-E703-1EAF87525CB5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05T21:29:25.277" v="19344" actId="20577"/>
        <pc:sldMkLst>
          <pc:docMk/>
          <pc:sldMk cId="4229061800" sldId="313"/>
        </pc:sldMkLst>
        <pc:spChg chg="mod">
          <ac:chgData name="Shirley Serban" userId="7f207fc8-03d1-48c7-9795-2440acc08cbb" providerId="ADAL" clId="{17FCBABE-BB0F-5AEB-A8EA-4422061C88F3}" dt="2026-04-21T03:08:45.851" v="781" actId="20577"/>
          <ac:spMkLst>
            <pc:docMk/>
            <pc:sldMk cId="4229061800" sldId="313"/>
            <ac:spMk id="5" creationId="{7CFF89BE-8897-6C5E-2CF0-FEB3787209F9}"/>
          </ac:spMkLst>
        </pc:spChg>
        <pc:picChg chg="add mod">
          <ac:chgData name="Shirley Serban" userId="7f207fc8-03d1-48c7-9795-2440acc08cbb" providerId="ADAL" clId="{17FCBABE-BB0F-5AEB-A8EA-4422061C88F3}" dt="2026-04-21T03:24:26.302" v="809" actId="1440"/>
          <ac:picMkLst>
            <pc:docMk/>
            <pc:sldMk cId="4229061800" sldId="313"/>
            <ac:picMk id="4" creationId="{DE8AEBC4-6435-1F2D-8C54-2C49A236F8F7}"/>
          </ac:picMkLst>
        </pc:picChg>
        <pc:picChg chg="add mod">
          <ac:chgData name="Shirley Serban" userId="7f207fc8-03d1-48c7-9795-2440acc08cbb" providerId="ADAL" clId="{17FCBABE-BB0F-5AEB-A8EA-4422061C88F3}" dt="2026-04-21T03:45:14.804" v="1202" actId="1076"/>
          <ac:picMkLst>
            <pc:docMk/>
            <pc:sldMk cId="4229061800" sldId="313"/>
            <ac:picMk id="7" creationId="{BD42FCFD-AEB6-5BB9-8FD2-CCC077CFF3DD}"/>
          </ac:picMkLst>
        </pc:picChg>
        <pc:picChg chg="add mod">
          <ac:chgData name="Shirley Serban" userId="7f207fc8-03d1-48c7-9795-2440acc08cbb" providerId="ADAL" clId="{17FCBABE-BB0F-5AEB-A8EA-4422061C88F3}" dt="2026-04-21T03:24:34.262" v="811" actId="14100"/>
          <ac:picMkLst>
            <pc:docMk/>
            <pc:sldMk cId="4229061800" sldId="313"/>
            <ac:picMk id="1026" creationId="{CD55A24A-E8EA-BE27-C968-980AE3BE5C77}"/>
          </ac:picMkLst>
        </pc:picChg>
        <pc:picChg chg="add mod">
          <ac:chgData name="Shirley Serban" userId="7f207fc8-03d1-48c7-9795-2440acc08cbb" providerId="ADAL" clId="{17FCBABE-BB0F-5AEB-A8EA-4422061C88F3}" dt="2026-04-21T03:26:32.228" v="840" actId="1076"/>
          <ac:picMkLst>
            <pc:docMk/>
            <pc:sldMk cId="4229061800" sldId="313"/>
            <ac:picMk id="1028" creationId="{D14C5978-88ED-B9DB-498C-88830D7BCDBF}"/>
          </ac:picMkLst>
        </pc:picChg>
        <pc:picChg chg="add mod">
          <ac:chgData name="Shirley Serban" userId="7f207fc8-03d1-48c7-9795-2440acc08cbb" providerId="ADAL" clId="{17FCBABE-BB0F-5AEB-A8EA-4422061C88F3}" dt="2026-04-21T03:45:00.482" v="1194" actId="1076"/>
          <ac:picMkLst>
            <pc:docMk/>
            <pc:sldMk cId="4229061800" sldId="313"/>
            <ac:picMk id="1030" creationId="{4133FFAE-060A-B907-D692-EBB102EE625E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5-05T21:29:27.851" v="19345" actId="20577"/>
        <pc:sldMkLst>
          <pc:docMk/>
          <pc:sldMk cId="1626560644" sldId="314"/>
        </pc:sldMkLst>
        <pc:picChg chg="add mod">
          <ac:chgData name="Shirley Serban" userId="7f207fc8-03d1-48c7-9795-2440acc08cbb" providerId="ADAL" clId="{17FCBABE-BB0F-5AEB-A8EA-4422061C88F3}" dt="2026-04-21T03:21:33.014" v="799" actId="1076"/>
          <ac:picMkLst>
            <pc:docMk/>
            <pc:sldMk cId="1626560644" sldId="314"/>
            <ac:picMk id="2" creationId="{A8132EFC-972D-2603-5D5F-7B4B8C35EFB1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05T21:29:39.737" v="19347" actId="20577"/>
        <pc:sldMkLst>
          <pc:docMk/>
          <pc:sldMk cId="4182146852" sldId="315"/>
        </pc:sldMkLst>
        <pc:spChg chg="add mod">
          <ac:chgData name="Shirley Serban" userId="7f207fc8-03d1-48c7-9795-2440acc08cbb" providerId="ADAL" clId="{17FCBABE-BB0F-5AEB-A8EA-4422061C88F3}" dt="2026-04-21T04:41:50.593" v="3022" actId="1076"/>
          <ac:spMkLst>
            <pc:docMk/>
            <pc:sldMk cId="4182146852" sldId="315"/>
            <ac:spMk id="17" creationId="{85C08E0C-2A03-FBB7-0AF3-3F21A3EDBCB3}"/>
          </ac:spMkLst>
        </pc:spChg>
        <pc:spChg chg="mod">
          <ac:chgData name="Shirley Serban" userId="7f207fc8-03d1-48c7-9795-2440acc08cbb" providerId="ADAL" clId="{17FCBABE-BB0F-5AEB-A8EA-4422061C88F3}" dt="2026-04-21T22:28:14.330" v="6320"/>
          <ac:spMkLst>
            <pc:docMk/>
            <pc:sldMk cId="4182146852" sldId="315"/>
            <ac:spMk id="23" creationId="{02974BE8-A134-9851-B1FD-0D5894E668AA}"/>
          </ac:spMkLst>
        </pc:spChg>
        <pc:spChg chg="add mod">
          <ac:chgData name="Shirley Serban" userId="7f207fc8-03d1-48c7-9795-2440acc08cbb" providerId="ADAL" clId="{17FCBABE-BB0F-5AEB-A8EA-4422061C88F3}" dt="2026-04-21T22:41:49.808" v="6462" actId="164"/>
          <ac:spMkLst>
            <pc:docMk/>
            <pc:sldMk cId="4182146852" sldId="315"/>
            <ac:spMk id="25" creationId="{23489F5E-B609-1DDD-E58E-716FEAA2FA6C}"/>
          </ac:spMkLst>
        </pc:spChg>
        <pc:spChg chg="mod">
          <ac:chgData name="Shirley Serban" userId="7f207fc8-03d1-48c7-9795-2440acc08cbb" providerId="ADAL" clId="{17FCBABE-BB0F-5AEB-A8EA-4422061C88F3}" dt="2026-04-21T22:53:38.837" v="6956"/>
          <ac:spMkLst>
            <pc:docMk/>
            <pc:sldMk cId="4182146852" sldId="315"/>
            <ac:spMk id="29" creationId="{F6020576-F481-CDA5-4D56-5FF088A82D2D}"/>
          </ac:spMkLst>
        </pc:spChg>
        <pc:spChg chg="mod">
          <ac:chgData name="Shirley Serban" userId="7f207fc8-03d1-48c7-9795-2440acc08cbb" providerId="ADAL" clId="{17FCBABE-BB0F-5AEB-A8EA-4422061C88F3}" dt="2026-04-21T22:54:41.797" v="6967"/>
          <ac:spMkLst>
            <pc:docMk/>
            <pc:sldMk cId="4182146852" sldId="315"/>
            <ac:spMk id="32" creationId="{56FA1E13-80B0-946A-46C5-7A512A8CB58B}"/>
          </ac:spMkLst>
        </pc:spChg>
        <pc:spChg chg="mod">
          <ac:chgData name="Shirley Serban" userId="7f207fc8-03d1-48c7-9795-2440acc08cbb" providerId="ADAL" clId="{17FCBABE-BB0F-5AEB-A8EA-4422061C88F3}" dt="2026-04-21T22:57:00.686" v="6978"/>
          <ac:spMkLst>
            <pc:docMk/>
            <pc:sldMk cId="4182146852" sldId="315"/>
            <ac:spMk id="35" creationId="{CB4612FB-9903-9953-4AC1-69DC72DE5B04}"/>
          </ac:spMkLst>
        </pc:spChg>
        <pc:grpChg chg="add mod">
          <ac:chgData name="Shirley Serban" userId="7f207fc8-03d1-48c7-9795-2440acc08cbb" providerId="ADAL" clId="{17FCBABE-BB0F-5AEB-A8EA-4422061C88F3}" dt="2026-04-21T22:25:23.385" v="6243"/>
          <ac:grpSpMkLst>
            <pc:docMk/>
            <pc:sldMk cId="4182146852" sldId="315"/>
            <ac:grpSpMk id="2" creationId="{3B1F79D6-15DE-CB09-E4E0-E1FE03B5F188}"/>
          </ac:grpSpMkLst>
        </pc:grpChg>
        <pc:grpChg chg="add mod">
          <ac:chgData name="Shirley Serban" userId="7f207fc8-03d1-48c7-9795-2440acc08cbb" providerId="ADAL" clId="{17FCBABE-BB0F-5AEB-A8EA-4422061C88F3}" dt="2026-04-21T22:41:49.808" v="6462" actId="164"/>
          <ac:grpSpMkLst>
            <pc:docMk/>
            <pc:sldMk cId="4182146852" sldId="315"/>
            <ac:grpSpMk id="22" creationId="{31A765C9-FB6C-C522-51F7-BCE32B7430A7}"/>
          </ac:grpSpMkLst>
        </pc:grpChg>
        <pc:grpChg chg="add mod">
          <ac:chgData name="Shirley Serban" userId="7f207fc8-03d1-48c7-9795-2440acc08cbb" providerId="ADAL" clId="{17FCBABE-BB0F-5AEB-A8EA-4422061C88F3}" dt="2026-04-21T22:41:49.808" v="6462" actId="164"/>
          <ac:grpSpMkLst>
            <pc:docMk/>
            <pc:sldMk cId="4182146852" sldId="315"/>
            <ac:grpSpMk id="26" creationId="{ACD1EB3E-69AE-B617-0713-C16AACCB2D72}"/>
          </ac:grpSpMkLst>
        </pc:grpChg>
        <pc:grpChg chg="add mod">
          <ac:chgData name="Shirley Serban" userId="7f207fc8-03d1-48c7-9795-2440acc08cbb" providerId="ADAL" clId="{17FCBABE-BB0F-5AEB-A8EA-4422061C88F3}" dt="2026-04-21T22:53:47.764" v="6959" actId="1076"/>
          <ac:grpSpMkLst>
            <pc:docMk/>
            <pc:sldMk cId="4182146852" sldId="315"/>
            <ac:grpSpMk id="27" creationId="{4FB052F2-D489-B5FF-74B3-2FF0D1B2D20C}"/>
          </ac:grpSpMkLst>
        </pc:grpChg>
        <pc:grpChg chg="add mod">
          <ac:chgData name="Shirley Serban" userId="7f207fc8-03d1-48c7-9795-2440acc08cbb" providerId="ADAL" clId="{17FCBABE-BB0F-5AEB-A8EA-4422061C88F3}" dt="2026-04-21T22:54:48.166" v="6969" actId="1076"/>
          <ac:grpSpMkLst>
            <pc:docMk/>
            <pc:sldMk cId="4182146852" sldId="315"/>
            <ac:grpSpMk id="30" creationId="{94959373-AF79-D6D3-AA6D-0671A4750E09}"/>
          </ac:grpSpMkLst>
        </pc:grpChg>
        <pc:grpChg chg="add mod">
          <ac:chgData name="Shirley Serban" userId="7f207fc8-03d1-48c7-9795-2440acc08cbb" providerId="ADAL" clId="{17FCBABE-BB0F-5AEB-A8EA-4422061C88F3}" dt="2026-04-21T22:58:04.730" v="6987" actId="1076"/>
          <ac:grpSpMkLst>
            <pc:docMk/>
            <pc:sldMk cId="4182146852" sldId="315"/>
            <ac:grpSpMk id="33" creationId="{EDF9B8B3-831D-E275-FEF5-D5091515BAF2}"/>
          </ac:grpSpMkLst>
        </pc:grpChg>
        <pc:picChg chg="mod">
          <ac:chgData name="Shirley Serban" userId="7f207fc8-03d1-48c7-9795-2440acc08cbb" providerId="ADAL" clId="{17FCBABE-BB0F-5AEB-A8EA-4422061C88F3}" dt="2026-04-21T22:25:23.385" v="6243"/>
          <ac:picMkLst>
            <pc:docMk/>
            <pc:sldMk cId="4182146852" sldId="315"/>
            <ac:picMk id="3" creationId="{D7343457-7B59-2AB6-3EDB-B2A876DA176E}"/>
          </ac:picMkLst>
        </pc:picChg>
        <pc:picChg chg="mod">
          <ac:chgData name="Shirley Serban" userId="7f207fc8-03d1-48c7-9795-2440acc08cbb" providerId="ADAL" clId="{17FCBABE-BB0F-5AEB-A8EA-4422061C88F3}" dt="2026-04-21T22:25:23.385" v="6243"/>
          <ac:picMkLst>
            <pc:docMk/>
            <pc:sldMk cId="4182146852" sldId="315"/>
            <ac:picMk id="4" creationId="{97799C28-C58F-883E-7C42-C7F69131DA3B}"/>
          </ac:picMkLst>
        </pc:picChg>
        <pc:picChg chg="add mod">
          <ac:chgData name="Shirley Serban" userId="7f207fc8-03d1-48c7-9795-2440acc08cbb" providerId="ADAL" clId="{17FCBABE-BB0F-5AEB-A8EA-4422061C88F3}" dt="2026-04-21T22:26:19.820" v="6245" actId="1076"/>
          <ac:picMkLst>
            <pc:docMk/>
            <pc:sldMk cId="4182146852" sldId="315"/>
            <ac:picMk id="5" creationId="{0FE5EB97-44B4-7722-3184-4886D64C0881}"/>
          </ac:picMkLst>
        </pc:picChg>
        <pc:picChg chg="add mod">
          <ac:chgData name="Shirley Serban" userId="7f207fc8-03d1-48c7-9795-2440acc08cbb" providerId="ADAL" clId="{17FCBABE-BB0F-5AEB-A8EA-4422061C88F3}" dt="2026-04-21T04:10:37.065" v="1368" actId="14100"/>
          <ac:picMkLst>
            <pc:docMk/>
            <pc:sldMk cId="4182146852" sldId="315"/>
            <ac:picMk id="7" creationId="{D40F2C35-CC71-1692-20C5-B1A9C2651E0C}"/>
          </ac:picMkLst>
        </pc:picChg>
        <pc:picChg chg="add mod modCrop">
          <ac:chgData name="Shirley Serban" userId="7f207fc8-03d1-48c7-9795-2440acc08cbb" providerId="ADAL" clId="{17FCBABE-BB0F-5AEB-A8EA-4422061C88F3}" dt="2026-04-21T04:15:08.718" v="2463" actId="14861"/>
          <ac:picMkLst>
            <pc:docMk/>
            <pc:sldMk cId="4182146852" sldId="315"/>
            <ac:picMk id="9" creationId="{00F9E8B1-3C7A-C820-9160-E86CBFEA4598}"/>
          </ac:picMkLst>
        </pc:picChg>
        <pc:picChg chg="add mod modCrop">
          <ac:chgData name="Shirley Serban" userId="7f207fc8-03d1-48c7-9795-2440acc08cbb" providerId="ADAL" clId="{17FCBABE-BB0F-5AEB-A8EA-4422061C88F3}" dt="2026-04-21T04:15:08.718" v="2463" actId="14861"/>
          <ac:picMkLst>
            <pc:docMk/>
            <pc:sldMk cId="4182146852" sldId="315"/>
            <ac:picMk id="11" creationId="{2DCF2EFA-5316-0526-4712-6B0218BBFCDD}"/>
          </ac:picMkLst>
        </pc:picChg>
        <pc:picChg chg="add mod modCrop">
          <ac:chgData name="Shirley Serban" userId="7f207fc8-03d1-48c7-9795-2440acc08cbb" providerId="ADAL" clId="{17FCBABE-BB0F-5AEB-A8EA-4422061C88F3}" dt="2026-04-21T04:15:08.718" v="2463" actId="14861"/>
          <ac:picMkLst>
            <pc:docMk/>
            <pc:sldMk cId="4182146852" sldId="315"/>
            <ac:picMk id="12" creationId="{50120D1D-BB86-57E7-6A00-562A152E5691}"/>
          </ac:picMkLst>
        </pc:picChg>
        <pc:picChg chg="add mod modCrop">
          <ac:chgData name="Shirley Serban" userId="7f207fc8-03d1-48c7-9795-2440acc08cbb" providerId="ADAL" clId="{17FCBABE-BB0F-5AEB-A8EA-4422061C88F3}" dt="2026-04-22T03:39:19.613" v="10491" actId="14826"/>
          <ac:picMkLst>
            <pc:docMk/>
            <pc:sldMk cId="4182146852" sldId="315"/>
            <ac:picMk id="13" creationId="{02A6B291-4031-8F2C-E49E-641C6FC2B1A0}"/>
          </ac:picMkLst>
        </pc:picChg>
        <pc:picChg chg="add mod">
          <ac:chgData name="Shirley Serban" userId="7f207fc8-03d1-48c7-9795-2440acc08cbb" providerId="ADAL" clId="{17FCBABE-BB0F-5AEB-A8EA-4422061C88F3}" dt="2026-04-21T04:12:42.301" v="1415"/>
          <ac:picMkLst>
            <pc:docMk/>
            <pc:sldMk cId="4182146852" sldId="315"/>
            <ac:picMk id="15" creationId="{5B6D734B-26E9-768A-1776-6D27C1738701}"/>
          </ac:picMkLst>
        </pc:picChg>
        <pc:picChg chg="add mod">
          <ac:chgData name="Shirley Serban" userId="7f207fc8-03d1-48c7-9795-2440acc08cbb" providerId="ADAL" clId="{17FCBABE-BB0F-5AEB-A8EA-4422061C88F3}" dt="2026-04-21T04:25:17.487" v="2674"/>
          <ac:picMkLst>
            <pc:docMk/>
            <pc:sldMk cId="4182146852" sldId="315"/>
            <ac:picMk id="16" creationId="{EE652611-E405-F6E5-1D91-3FFBEBBECA96}"/>
          </ac:picMkLst>
        </pc:picChg>
        <pc:picChg chg="mod">
          <ac:chgData name="Shirley Serban" userId="7f207fc8-03d1-48c7-9795-2440acc08cbb" providerId="ADAL" clId="{17FCBABE-BB0F-5AEB-A8EA-4422061C88F3}" dt="2026-04-21T22:28:14.330" v="6320"/>
          <ac:picMkLst>
            <pc:docMk/>
            <pc:sldMk cId="4182146852" sldId="315"/>
            <ac:picMk id="24" creationId="{3C7A61D6-B9BB-37EE-4D86-6AD40207E2A7}"/>
          </ac:picMkLst>
        </pc:picChg>
        <pc:picChg chg="mod">
          <ac:chgData name="Shirley Serban" userId="7f207fc8-03d1-48c7-9795-2440acc08cbb" providerId="ADAL" clId="{17FCBABE-BB0F-5AEB-A8EA-4422061C88F3}" dt="2026-04-21T22:53:38.837" v="6956"/>
          <ac:picMkLst>
            <pc:docMk/>
            <pc:sldMk cId="4182146852" sldId="315"/>
            <ac:picMk id="28" creationId="{02D81F87-7A0A-6F60-8D0E-0BFF7AB2C76A}"/>
          </ac:picMkLst>
        </pc:picChg>
        <pc:picChg chg="mod">
          <ac:chgData name="Shirley Serban" userId="7f207fc8-03d1-48c7-9795-2440acc08cbb" providerId="ADAL" clId="{17FCBABE-BB0F-5AEB-A8EA-4422061C88F3}" dt="2026-04-21T22:54:41.797" v="6967"/>
          <ac:picMkLst>
            <pc:docMk/>
            <pc:sldMk cId="4182146852" sldId="315"/>
            <ac:picMk id="31" creationId="{F8F642EA-FAE8-003B-521A-418766C8E57D}"/>
          </ac:picMkLst>
        </pc:picChg>
        <pc:picChg chg="mod">
          <ac:chgData name="Shirley Serban" userId="7f207fc8-03d1-48c7-9795-2440acc08cbb" providerId="ADAL" clId="{17FCBABE-BB0F-5AEB-A8EA-4422061C88F3}" dt="2026-04-21T22:57:00.686" v="6978"/>
          <ac:picMkLst>
            <pc:docMk/>
            <pc:sldMk cId="4182146852" sldId="315"/>
            <ac:picMk id="34" creationId="{FBAFD721-87F0-1999-CD45-BC3BE4449942}"/>
          </ac:picMkLst>
        </pc:picChg>
        <pc:inkChg chg="add mod">
          <ac:chgData name="Shirley Serban" userId="7f207fc8-03d1-48c7-9795-2440acc08cbb" providerId="ADAL" clId="{17FCBABE-BB0F-5AEB-A8EA-4422061C88F3}" dt="2026-04-21T22:25:23.385" v="6243"/>
          <ac:inkMkLst>
            <pc:docMk/>
            <pc:sldMk cId="4182146852" sldId="315"/>
            <ac:inkMk id="6" creationId="{E0202406-0C2A-5A5F-AAA0-1A525104C152}"/>
          </ac:inkMkLst>
        </pc:inkChg>
        <pc:inkChg chg="add mod">
          <ac:chgData name="Shirley Serban" userId="7f207fc8-03d1-48c7-9795-2440acc08cbb" providerId="ADAL" clId="{17FCBABE-BB0F-5AEB-A8EA-4422061C88F3}" dt="2026-04-21T22:25:23.385" v="6243"/>
          <ac:inkMkLst>
            <pc:docMk/>
            <pc:sldMk cId="4182146852" sldId="315"/>
            <ac:inkMk id="8" creationId="{1CECF4DF-F066-422F-5EE0-669FC65CEF98}"/>
          </ac:inkMkLst>
        </pc:inkChg>
        <pc:inkChg chg="add mod">
          <ac:chgData name="Shirley Serban" userId="7f207fc8-03d1-48c7-9795-2440acc08cbb" providerId="ADAL" clId="{17FCBABE-BB0F-5AEB-A8EA-4422061C88F3}" dt="2026-04-21T22:25:23.385" v="6243"/>
          <ac:inkMkLst>
            <pc:docMk/>
            <pc:sldMk cId="4182146852" sldId="315"/>
            <ac:inkMk id="10" creationId="{002D8625-0601-B157-0D71-B22087F27587}"/>
          </ac:inkMkLst>
        </pc:inkChg>
        <pc:inkChg chg="add mod">
          <ac:chgData name="Shirley Serban" userId="7f207fc8-03d1-48c7-9795-2440acc08cbb" providerId="ADAL" clId="{17FCBABE-BB0F-5AEB-A8EA-4422061C88F3}" dt="2026-04-21T22:25:23.385" v="6243"/>
          <ac:inkMkLst>
            <pc:docMk/>
            <pc:sldMk cId="4182146852" sldId="315"/>
            <ac:inkMk id="14" creationId="{DFD3B67A-2785-83AC-2D9B-B054700AC267}"/>
          </ac:inkMkLst>
        </pc:inkChg>
        <pc:inkChg chg="add mod">
          <ac:chgData name="Shirley Serban" userId="7f207fc8-03d1-48c7-9795-2440acc08cbb" providerId="ADAL" clId="{17FCBABE-BB0F-5AEB-A8EA-4422061C88F3}" dt="2026-04-21T22:25:23.385" v="6243"/>
          <ac:inkMkLst>
            <pc:docMk/>
            <pc:sldMk cId="4182146852" sldId="315"/>
            <ac:inkMk id="19" creationId="{6D93DA2D-5C36-2356-3110-4053EC459485}"/>
          </ac:inkMkLst>
        </pc:inkChg>
        <pc:inkChg chg="add mod">
          <ac:chgData name="Shirley Serban" userId="7f207fc8-03d1-48c7-9795-2440acc08cbb" providerId="ADAL" clId="{17FCBABE-BB0F-5AEB-A8EA-4422061C88F3}" dt="2026-04-21T22:25:23.385" v="6243"/>
          <ac:inkMkLst>
            <pc:docMk/>
            <pc:sldMk cId="4182146852" sldId="315"/>
            <ac:inkMk id="21" creationId="{3D316228-A519-D2EF-5EBE-24C66FCAEFE2}"/>
          </ac:inkMkLst>
        </pc:inkChg>
      </pc:sldChg>
      <pc:sldChg chg="addSp delSp modSp add mod delAnim modAnim modNotesTx">
        <pc:chgData name="Shirley Serban" userId="7f207fc8-03d1-48c7-9795-2440acc08cbb" providerId="ADAL" clId="{17FCBABE-BB0F-5AEB-A8EA-4422061C88F3}" dt="2026-05-05T21:29:43.124" v="19348" actId="20577"/>
        <pc:sldMkLst>
          <pc:docMk/>
          <pc:sldMk cId="4253496164" sldId="317"/>
        </pc:sldMkLst>
        <pc:spChg chg="mod">
          <ac:chgData name="Shirley Serban" userId="7f207fc8-03d1-48c7-9795-2440acc08cbb" providerId="ADAL" clId="{17FCBABE-BB0F-5AEB-A8EA-4422061C88F3}" dt="2026-04-21T22:42:16.463" v="6465"/>
          <ac:spMkLst>
            <pc:docMk/>
            <pc:sldMk cId="4253496164" sldId="317"/>
            <ac:spMk id="20" creationId="{FDD37CAD-3332-34B5-DD17-01F33D1739E3}"/>
          </ac:spMkLst>
        </pc:spChg>
        <pc:spChg chg="mod">
          <ac:chgData name="Shirley Serban" userId="7f207fc8-03d1-48c7-9795-2440acc08cbb" providerId="ADAL" clId="{17FCBABE-BB0F-5AEB-A8EA-4422061C88F3}" dt="2026-04-21T22:42:16.463" v="6465"/>
          <ac:spMkLst>
            <pc:docMk/>
            <pc:sldMk cId="4253496164" sldId="317"/>
            <ac:spMk id="21" creationId="{CCA999F7-BCC8-BDD9-8731-94A3EB0E3325}"/>
          </ac:spMkLst>
        </pc:spChg>
        <pc:spChg chg="mod">
          <ac:chgData name="Shirley Serban" userId="7f207fc8-03d1-48c7-9795-2440acc08cbb" providerId="ADAL" clId="{17FCBABE-BB0F-5AEB-A8EA-4422061C88F3}" dt="2026-04-21T22:58:07.345" v="6988"/>
          <ac:spMkLst>
            <pc:docMk/>
            <pc:sldMk cId="4253496164" sldId="317"/>
            <ac:spMk id="25" creationId="{6976113D-D8B3-694A-42CA-896B74817E34}"/>
          </ac:spMkLst>
        </pc:spChg>
        <pc:grpChg chg="add mod">
          <ac:chgData name="Shirley Serban" userId="7f207fc8-03d1-48c7-9795-2440acc08cbb" providerId="ADAL" clId="{17FCBABE-BB0F-5AEB-A8EA-4422061C88F3}" dt="2026-04-21T22:42:20.313" v="6466" actId="171"/>
          <ac:grpSpMkLst>
            <pc:docMk/>
            <pc:sldMk cId="4253496164" sldId="317"/>
            <ac:grpSpMk id="18" creationId="{359C11ED-CBD0-E512-B246-512D0B6C9320}"/>
          </ac:grpSpMkLst>
        </pc:grpChg>
        <pc:grpChg chg="mod">
          <ac:chgData name="Shirley Serban" userId="7f207fc8-03d1-48c7-9795-2440acc08cbb" providerId="ADAL" clId="{17FCBABE-BB0F-5AEB-A8EA-4422061C88F3}" dt="2026-04-21T22:42:16.463" v="6465"/>
          <ac:grpSpMkLst>
            <pc:docMk/>
            <pc:sldMk cId="4253496164" sldId="317"/>
            <ac:grpSpMk id="19" creationId="{56109229-7AC3-5D6C-3481-A0599B330646}"/>
          </ac:grpSpMkLst>
        </pc:grpChg>
        <pc:grpChg chg="add mod">
          <ac:chgData name="Shirley Serban" userId="7f207fc8-03d1-48c7-9795-2440acc08cbb" providerId="ADAL" clId="{17FCBABE-BB0F-5AEB-A8EA-4422061C88F3}" dt="2026-04-21T22:58:07.345" v="6988"/>
          <ac:grpSpMkLst>
            <pc:docMk/>
            <pc:sldMk cId="4253496164" sldId="317"/>
            <ac:grpSpMk id="23" creationId="{253D9E8E-34A9-243C-CC22-CA8EC506C0C0}"/>
          </ac:grpSpMkLst>
        </pc:grpChg>
        <pc:picChg chg="add mod topLvl">
          <ac:chgData name="Shirley Serban" userId="7f207fc8-03d1-48c7-9795-2440acc08cbb" providerId="ADAL" clId="{17FCBABE-BB0F-5AEB-A8EA-4422061C88F3}" dt="2026-04-21T21:42:34.338" v="6214" actId="1035"/>
          <ac:picMkLst>
            <pc:docMk/>
            <pc:sldMk cId="4253496164" sldId="317"/>
            <ac:picMk id="10" creationId="{2FB329E7-5A20-9593-993D-BF1CA1FD46DB}"/>
          </ac:picMkLst>
        </pc:picChg>
        <pc:picChg chg="mod">
          <ac:chgData name="Shirley Serban" userId="7f207fc8-03d1-48c7-9795-2440acc08cbb" providerId="ADAL" clId="{17FCBABE-BB0F-5AEB-A8EA-4422061C88F3}" dt="2026-04-22T03:39:29.249" v="10492" actId="14826"/>
          <ac:picMkLst>
            <pc:docMk/>
            <pc:sldMk cId="4253496164" sldId="317"/>
            <ac:picMk id="13" creationId="{02A6B291-4031-8F2C-E49E-641C6FC2B1A0}"/>
          </ac:picMkLst>
        </pc:picChg>
        <pc:picChg chg="mod">
          <ac:chgData name="Shirley Serban" userId="7f207fc8-03d1-48c7-9795-2440acc08cbb" providerId="ADAL" clId="{17FCBABE-BB0F-5AEB-A8EA-4422061C88F3}" dt="2026-04-21T22:42:16.463" v="6465"/>
          <ac:picMkLst>
            <pc:docMk/>
            <pc:sldMk cId="4253496164" sldId="317"/>
            <ac:picMk id="22" creationId="{029C9F4C-2FC5-4900-AEF3-C51AB4FADC2C}"/>
          </ac:picMkLst>
        </pc:picChg>
        <pc:picChg chg="mod">
          <ac:chgData name="Shirley Serban" userId="7f207fc8-03d1-48c7-9795-2440acc08cbb" providerId="ADAL" clId="{17FCBABE-BB0F-5AEB-A8EA-4422061C88F3}" dt="2026-04-21T22:58:07.345" v="6988"/>
          <ac:picMkLst>
            <pc:docMk/>
            <pc:sldMk cId="4253496164" sldId="317"/>
            <ac:picMk id="24" creationId="{729CB0C1-E843-253D-BE75-7853C9802750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05T21:29:46.017" v="19349" actId="20577"/>
        <pc:sldMkLst>
          <pc:docMk/>
          <pc:sldMk cId="3576397857" sldId="318"/>
        </pc:sldMkLst>
        <pc:spChg chg="mod">
          <ac:chgData name="Shirley Serban" userId="7f207fc8-03d1-48c7-9795-2440acc08cbb" providerId="ADAL" clId="{17FCBABE-BB0F-5AEB-A8EA-4422061C88F3}" dt="2026-04-21T22:51:45.797" v="6672"/>
          <ac:spMkLst>
            <pc:docMk/>
            <pc:sldMk cId="3576397857" sldId="318"/>
            <ac:spMk id="4" creationId="{8B822B05-8FA5-68F1-340A-F40EF63F6039}"/>
          </ac:spMkLst>
        </pc:spChg>
        <pc:spChg chg="mod">
          <ac:chgData name="Shirley Serban" userId="7f207fc8-03d1-48c7-9795-2440acc08cbb" providerId="ADAL" clId="{17FCBABE-BB0F-5AEB-A8EA-4422061C88F3}" dt="2026-04-21T22:51:45.797" v="6672"/>
          <ac:spMkLst>
            <pc:docMk/>
            <pc:sldMk cId="3576397857" sldId="318"/>
            <ac:spMk id="5" creationId="{57926172-93D4-5F66-9B8A-A49AA42BBDF7}"/>
          </ac:spMkLst>
        </pc:spChg>
        <pc:spChg chg="mod">
          <ac:chgData name="Shirley Serban" userId="7f207fc8-03d1-48c7-9795-2440acc08cbb" providerId="ADAL" clId="{17FCBABE-BB0F-5AEB-A8EA-4422061C88F3}" dt="2026-04-21T22:58:38.174" v="6993"/>
          <ac:spMkLst>
            <pc:docMk/>
            <pc:sldMk cId="3576397857" sldId="318"/>
            <ac:spMk id="18" creationId="{80D6F206-6F81-5C90-D934-DB6A59E82561}"/>
          </ac:spMkLst>
        </pc:spChg>
        <pc:grpChg chg="add mod">
          <ac:chgData name="Shirley Serban" userId="7f207fc8-03d1-48c7-9795-2440acc08cbb" providerId="ADAL" clId="{17FCBABE-BB0F-5AEB-A8EA-4422061C88F3}" dt="2026-04-21T22:51:45.797" v="6672"/>
          <ac:grpSpMkLst>
            <pc:docMk/>
            <pc:sldMk cId="3576397857" sldId="318"/>
            <ac:grpSpMk id="2" creationId="{A14ABA66-3A96-D7C2-C05E-550F814A173A}"/>
          </ac:grpSpMkLst>
        </pc:grpChg>
        <pc:grpChg chg="mod">
          <ac:chgData name="Shirley Serban" userId="7f207fc8-03d1-48c7-9795-2440acc08cbb" providerId="ADAL" clId="{17FCBABE-BB0F-5AEB-A8EA-4422061C88F3}" dt="2026-04-21T22:51:45.797" v="6672"/>
          <ac:grpSpMkLst>
            <pc:docMk/>
            <pc:sldMk cId="3576397857" sldId="318"/>
            <ac:grpSpMk id="3" creationId="{EBC103FF-8CD8-D514-2BA3-094D93B20AF6}"/>
          </ac:grpSpMkLst>
        </pc:grpChg>
        <pc:grpChg chg="add mod">
          <ac:chgData name="Shirley Serban" userId="7f207fc8-03d1-48c7-9795-2440acc08cbb" providerId="ADAL" clId="{17FCBABE-BB0F-5AEB-A8EA-4422061C88F3}" dt="2026-04-21T22:58:44.712" v="6994" actId="1076"/>
          <ac:grpSpMkLst>
            <pc:docMk/>
            <pc:sldMk cId="3576397857" sldId="318"/>
            <ac:grpSpMk id="16" creationId="{F3EB37D8-46C1-3F2C-4586-909DA670C64F}"/>
          </ac:grpSpMkLst>
        </pc:grpChg>
        <pc:picChg chg="mod">
          <ac:chgData name="Shirley Serban" userId="7f207fc8-03d1-48c7-9795-2440acc08cbb" providerId="ADAL" clId="{17FCBABE-BB0F-5AEB-A8EA-4422061C88F3}" dt="2026-04-21T22:51:45.797" v="6672"/>
          <ac:picMkLst>
            <pc:docMk/>
            <pc:sldMk cId="3576397857" sldId="318"/>
            <ac:picMk id="6" creationId="{90738BB0-C6FB-3787-FE59-45A4A55747AC}"/>
          </ac:picMkLst>
        </pc:picChg>
        <pc:picChg chg="mod">
          <ac:chgData name="Shirley Serban" userId="7f207fc8-03d1-48c7-9795-2440acc08cbb" providerId="ADAL" clId="{17FCBABE-BB0F-5AEB-A8EA-4422061C88F3}" dt="2026-04-22T03:39:40.616" v="10493" actId="14826"/>
          <ac:picMkLst>
            <pc:docMk/>
            <pc:sldMk cId="3576397857" sldId="318"/>
            <ac:picMk id="13" creationId="{4DA8A6B0-C92E-EDB3-8771-83485453B473}"/>
          </ac:picMkLst>
        </pc:picChg>
        <pc:picChg chg="mod">
          <ac:chgData name="Shirley Serban" userId="7f207fc8-03d1-48c7-9795-2440acc08cbb" providerId="ADAL" clId="{17FCBABE-BB0F-5AEB-A8EA-4422061C88F3}" dt="2026-04-21T22:58:38.174" v="6993"/>
          <ac:picMkLst>
            <pc:docMk/>
            <pc:sldMk cId="3576397857" sldId="318"/>
            <ac:picMk id="17" creationId="{36F12455-2F0C-E0D7-F7E5-34B51EFEC574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05T21:29:52.381" v="19351" actId="20577"/>
        <pc:sldMkLst>
          <pc:docMk/>
          <pc:sldMk cId="764826089" sldId="1776"/>
        </pc:sldMkLst>
        <pc:spChg chg="mod">
          <ac:chgData name="Shirley Serban" userId="7f207fc8-03d1-48c7-9795-2440acc08cbb" providerId="ADAL" clId="{17FCBABE-BB0F-5AEB-A8EA-4422061C88F3}" dt="2026-04-21T05:40:47.426" v="4973" actId="20577"/>
          <ac:spMkLst>
            <pc:docMk/>
            <pc:sldMk cId="764826089" sldId="1776"/>
            <ac:spMk id="2" creationId="{3C91DCBD-9FB8-5C72-D6D5-CA3AB357D443}"/>
          </ac:spMkLst>
        </pc:spChg>
        <pc:spChg chg="mod">
          <ac:chgData name="Shirley Serban" userId="7f207fc8-03d1-48c7-9795-2440acc08cbb" providerId="ADAL" clId="{17FCBABE-BB0F-5AEB-A8EA-4422061C88F3}" dt="2026-04-21T05:14:28.093" v="3624" actId="20577"/>
          <ac:spMkLst>
            <pc:docMk/>
            <pc:sldMk cId="764826089" sldId="1776"/>
            <ac:spMk id="3" creationId="{DC998000-1257-87A9-0063-3997ED62C892}"/>
          </ac:spMkLst>
        </pc:spChg>
        <pc:picChg chg="add mod modCrop">
          <ac:chgData name="Shirley Serban" userId="7f207fc8-03d1-48c7-9795-2440acc08cbb" providerId="ADAL" clId="{17FCBABE-BB0F-5AEB-A8EA-4422061C88F3}" dt="2026-04-22T02:18:28.376" v="7017" actId="1076"/>
          <ac:picMkLst>
            <pc:docMk/>
            <pc:sldMk cId="764826089" sldId="1776"/>
            <ac:picMk id="5" creationId="{9B70013C-B94A-404A-BF6E-2730AF7B20B1}"/>
          </ac:picMkLst>
        </pc:picChg>
        <pc:picChg chg="add mod">
          <ac:chgData name="Shirley Serban" userId="7f207fc8-03d1-48c7-9795-2440acc08cbb" providerId="ADAL" clId="{17FCBABE-BB0F-5AEB-A8EA-4422061C88F3}" dt="2026-04-22T02:24:48.515" v="7499" actId="1076"/>
          <ac:picMkLst>
            <pc:docMk/>
            <pc:sldMk cId="764826089" sldId="1776"/>
            <ac:picMk id="7" creationId="{6B01A805-3DAA-A749-EE82-C32BD324CCB8}"/>
          </ac:picMkLst>
        </pc:picChg>
        <pc:picChg chg="mod">
          <ac:chgData name="Shirley Serban" userId="7f207fc8-03d1-48c7-9795-2440acc08cbb" providerId="ADAL" clId="{17FCBABE-BB0F-5AEB-A8EA-4422061C88F3}" dt="2026-04-21T05:41:10.837" v="4979" actId="1076"/>
          <ac:picMkLst>
            <pc:docMk/>
            <pc:sldMk cId="764826089" sldId="1776"/>
            <ac:picMk id="8" creationId="{189090E0-CAF0-E65E-4E70-53322C6389ED}"/>
          </ac:picMkLst>
        </pc:picChg>
        <pc:picChg chg="mod">
          <ac:chgData name="Shirley Serban" userId="7f207fc8-03d1-48c7-9795-2440acc08cbb" providerId="ADAL" clId="{17FCBABE-BB0F-5AEB-A8EA-4422061C88F3}" dt="2026-04-21T05:41:04.053" v="4976" actId="1076"/>
          <ac:picMkLst>
            <pc:docMk/>
            <pc:sldMk cId="764826089" sldId="1776"/>
            <ac:picMk id="9" creationId="{1559F1B9-2336-A6ED-EF4C-C9F5893BC524}"/>
          </ac:picMkLst>
        </pc:picChg>
        <pc:picChg chg="mod">
          <ac:chgData name="Shirley Serban" userId="7f207fc8-03d1-48c7-9795-2440acc08cbb" providerId="ADAL" clId="{17FCBABE-BB0F-5AEB-A8EA-4422061C88F3}" dt="2026-04-21T05:41:08.701" v="4978" actId="1076"/>
          <ac:picMkLst>
            <pc:docMk/>
            <pc:sldMk cId="764826089" sldId="1776"/>
            <ac:picMk id="10" creationId="{18D00907-7724-BC60-D428-8A5ECCE774EA}"/>
          </ac:picMkLst>
        </pc:picChg>
        <pc:picChg chg="add mod">
          <ac:chgData name="Shirley Serban" userId="7f207fc8-03d1-48c7-9795-2440acc08cbb" providerId="ADAL" clId="{17FCBABE-BB0F-5AEB-A8EA-4422061C88F3}" dt="2026-04-22T02:24:56.609" v="7501" actId="1076"/>
          <ac:picMkLst>
            <pc:docMk/>
            <pc:sldMk cId="764826089" sldId="1776"/>
            <ac:picMk id="11" creationId="{D1C63985-BA7F-D96A-5652-5D6A6FD3D70B}"/>
          </ac:picMkLst>
        </pc:picChg>
        <pc:picChg chg="add mod">
          <ac:chgData name="Shirley Serban" userId="7f207fc8-03d1-48c7-9795-2440acc08cbb" providerId="ADAL" clId="{17FCBABE-BB0F-5AEB-A8EA-4422061C88F3}" dt="2026-04-22T02:27:41.481" v="7517"/>
          <ac:picMkLst>
            <pc:docMk/>
            <pc:sldMk cId="764826089" sldId="1776"/>
            <ac:picMk id="12" creationId="{DCD0F647-AC56-25B3-72EB-D89CEFA32C34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5-05T21:29:49.088" v="19350" actId="20577"/>
        <pc:sldMkLst>
          <pc:docMk/>
          <pc:sldMk cId="2579985530" sldId="1777"/>
        </pc:sldMkLst>
        <pc:spChg chg="add mod">
          <ac:chgData name="Shirley Serban" userId="7f207fc8-03d1-48c7-9795-2440acc08cbb" providerId="ADAL" clId="{17FCBABE-BB0F-5AEB-A8EA-4422061C88F3}" dt="2026-04-21T05:15:31.152" v="3630" actId="14100"/>
          <ac:spMkLst>
            <pc:docMk/>
            <pc:sldMk cId="2579985530" sldId="1777"/>
            <ac:spMk id="19" creationId="{EA9A5908-3A37-D6B4-C7FF-F46FD8229256}"/>
          </ac:spMkLst>
        </pc:spChg>
        <pc:spChg chg="mod">
          <ac:chgData name="Shirley Serban" userId="7f207fc8-03d1-48c7-9795-2440acc08cbb" providerId="ADAL" clId="{17FCBABE-BB0F-5AEB-A8EA-4422061C88F3}" dt="2026-04-21T05:15:26.205" v="3629"/>
          <ac:spMkLst>
            <pc:docMk/>
            <pc:sldMk cId="2579985530" sldId="1777"/>
            <ac:spMk id="22" creationId="{1A650CF0-E615-BB28-54A7-BCEC2AF181FC}"/>
          </ac:spMkLst>
        </pc:spChg>
        <pc:spChg chg="mod">
          <ac:chgData name="Shirley Serban" userId="7f207fc8-03d1-48c7-9795-2440acc08cbb" providerId="ADAL" clId="{17FCBABE-BB0F-5AEB-A8EA-4422061C88F3}" dt="2026-04-21T05:36:14.597" v="4552" actId="20577"/>
          <ac:spMkLst>
            <pc:docMk/>
            <pc:sldMk cId="2579985530" sldId="1777"/>
            <ac:spMk id="25" creationId="{A48CB0A0-CF3D-D947-38E8-B46E01AFD83C}"/>
          </ac:spMkLst>
        </pc:spChg>
        <pc:spChg chg="mod">
          <ac:chgData name="Shirley Serban" userId="7f207fc8-03d1-48c7-9795-2440acc08cbb" providerId="ADAL" clId="{17FCBABE-BB0F-5AEB-A8EA-4422061C88F3}" dt="2026-04-21T05:15:26.205" v="3629"/>
          <ac:spMkLst>
            <pc:docMk/>
            <pc:sldMk cId="2579985530" sldId="1777"/>
            <ac:spMk id="28" creationId="{DC8B6ACA-3A61-B52C-025A-C9C132FE2B32}"/>
          </ac:spMkLst>
        </pc:spChg>
        <pc:spChg chg="mod">
          <ac:chgData name="Shirley Serban" userId="7f207fc8-03d1-48c7-9795-2440acc08cbb" providerId="ADAL" clId="{17FCBABE-BB0F-5AEB-A8EA-4422061C88F3}" dt="2026-04-21T05:15:26.205" v="3629"/>
          <ac:spMkLst>
            <pc:docMk/>
            <pc:sldMk cId="2579985530" sldId="1777"/>
            <ac:spMk id="31" creationId="{74E7A6F8-7152-683B-6F41-AEC26EE0ED43}"/>
          </ac:spMkLst>
        </pc:spChg>
        <pc:grpChg chg="mod">
          <ac:chgData name="Shirley Serban" userId="7f207fc8-03d1-48c7-9795-2440acc08cbb" providerId="ADAL" clId="{17FCBABE-BB0F-5AEB-A8EA-4422061C88F3}" dt="2026-04-21T05:32:41.771" v="4003" actId="14100"/>
          <ac:grpSpMkLst>
            <pc:docMk/>
            <pc:sldMk cId="2579985530" sldId="1777"/>
            <ac:grpSpMk id="20" creationId="{055A6217-92C0-A691-E37A-B98E2D134473}"/>
          </ac:grpSpMkLst>
        </pc:grpChg>
        <pc:grpChg chg="mod">
          <ac:chgData name="Shirley Serban" userId="7f207fc8-03d1-48c7-9795-2440acc08cbb" providerId="ADAL" clId="{17FCBABE-BB0F-5AEB-A8EA-4422061C88F3}" dt="2026-04-21T05:32:05.331" v="3996" actId="1076"/>
          <ac:grpSpMkLst>
            <pc:docMk/>
            <pc:sldMk cId="2579985530" sldId="1777"/>
            <ac:grpSpMk id="23" creationId="{046FD9E2-8ED1-A863-0D1E-4E7C234D6E7B}"/>
          </ac:grpSpMkLst>
        </pc:grpChg>
        <pc:grpChg chg="mod">
          <ac:chgData name="Shirley Serban" userId="7f207fc8-03d1-48c7-9795-2440acc08cbb" providerId="ADAL" clId="{17FCBABE-BB0F-5AEB-A8EA-4422061C88F3}" dt="2026-04-21T05:32:02.644" v="3995" actId="1076"/>
          <ac:grpSpMkLst>
            <pc:docMk/>
            <pc:sldMk cId="2579985530" sldId="1777"/>
            <ac:grpSpMk id="26" creationId="{600667E7-AEAF-59BB-CB86-7DA7678C04E2}"/>
          </ac:grpSpMkLst>
        </pc:grpChg>
        <pc:grpChg chg="mod">
          <ac:chgData name="Shirley Serban" userId="7f207fc8-03d1-48c7-9795-2440acc08cbb" providerId="ADAL" clId="{17FCBABE-BB0F-5AEB-A8EA-4422061C88F3}" dt="2026-04-21T05:31:53.885" v="3991" actId="1076"/>
          <ac:grpSpMkLst>
            <pc:docMk/>
            <pc:sldMk cId="2579985530" sldId="1777"/>
            <ac:grpSpMk id="29" creationId="{8C628900-6EA4-5D91-BDCD-C737B092C9A2}"/>
          </ac:grpSpMkLst>
        </pc:grpChg>
        <pc:picChg chg="mod">
          <ac:chgData name="Shirley Serban" userId="7f207fc8-03d1-48c7-9795-2440acc08cbb" providerId="ADAL" clId="{17FCBABE-BB0F-5AEB-A8EA-4422061C88F3}" dt="2026-04-21T05:15:26.205" v="3629"/>
          <ac:picMkLst>
            <pc:docMk/>
            <pc:sldMk cId="2579985530" sldId="1777"/>
            <ac:picMk id="21" creationId="{C729D344-BAE9-7281-78F5-01337BA5FF25}"/>
          </ac:picMkLst>
        </pc:picChg>
        <pc:picChg chg="mod">
          <ac:chgData name="Shirley Serban" userId="7f207fc8-03d1-48c7-9795-2440acc08cbb" providerId="ADAL" clId="{17FCBABE-BB0F-5AEB-A8EA-4422061C88F3}" dt="2026-04-21T05:15:26.205" v="3629"/>
          <ac:picMkLst>
            <pc:docMk/>
            <pc:sldMk cId="2579985530" sldId="1777"/>
            <ac:picMk id="24" creationId="{D38664F5-96A8-9C54-D42E-F7CCD4BDC13F}"/>
          </ac:picMkLst>
        </pc:picChg>
        <pc:picChg chg="mod">
          <ac:chgData name="Shirley Serban" userId="7f207fc8-03d1-48c7-9795-2440acc08cbb" providerId="ADAL" clId="{17FCBABE-BB0F-5AEB-A8EA-4422061C88F3}" dt="2026-04-21T05:15:26.205" v="3629"/>
          <ac:picMkLst>
            <pc:docMk/>
            <pc:sldMk cId="2579985530" sldId="1777"/>
            <ac:picMk id="27" creationId="{DDD41CB1-5E27-90F4-83D6-7F7433DDAD99}"/>
          </ac:picMkLst>
        </pc:picChg>
        <pc:picChg chg="mod">
          <ac:chgData name="Shirley Serban" userId="7f207fc8-03d1-48c7-9795-2440acc08cbb" providerId="ADAL" clId="{17FCBABE-BB0F-5AEB-A8EA-4422061C88F3}" dt="2026-04-21T05:15:26.205" v="3629"/>
          <ac:picMkLst>
            <pc:docMk/>
            <pc:sldMk cId="2579985530" sldId="1777"/>
            <ac:picMk id="30" creationId="{901200E3-1048-0127-D4B7-B34758331CFD}"/>
          </ac:picMkLst>
        </pc:picChg>
        <pc:picChg chg="add mod">
          <ac:chgData name="Shirley Serban" userId="7f207fc8-03d1-48c7-9795-2440acc08cbb" providerId="ADAL" clId="{17FCBABE-BB0F-5AEB-A8EA-4422061C88F3}" dt="2026-04-21T05:40:13.394" v="4944" actId="1076"/>
          <ac:picMkLst>
            <pc:docMk/>
            <pc:sldMk cId="2579985530" sldId="1777"/>
            <ac:picMk id="33" creationId="{D47AB5D0-17E8-C640-10F7-2EEB8506A235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5-05T21:30:14.682" v="19358" actId="20577"/>
        <pc:sldMkLst>
          <pc:docMk/>
          <pc:sldMk cId="3090354151" sldId="1778"/>
        </pc:sldMkLst>
        <pc:spChg chg="mod">
          <ac:chgData name="Shirley Serban" userId="7f207fc8-03d1-48c7-9795-2440acc08cbb" providerId="ADAL" clId="{17FCBABE-BB0F-5AEB-A8EA-4422061C88F3}" dt="2026-04-23T01:58:43.833" v="14170" actId="20577"/>
          <ac:spMkLst>
            <pc:docMk/>
            <pc:sldMk cId="3090354151" sldId="1778"/>
            <ac:spMk id="2" creationId="{7207CD93-82B3-CE49-7B40-A303585322C2}"/>
          </ac:spMkLst>
        </pc:spChg>
        <pc:spChg chg="add mod">
          <ac:chgData name="Shirley Serban" userId="7f207fc8-03d1-48c7-9795-2440acc08cbb" providerId="ADAL" clId="{17FCBABE-BB0F-5AEB-A8EA-4422061C88F3}" dt="2026-04-22T04:43:21.777" v="11952" actId="1076"/>
          <ac:spMkLst>
            <pc:docMk/>
            <pc:sldMk cId="3090354151" sldId="1778"/>
            <ac:spMk id="10" creationId="{C9EDD326-04C5-C1A1-4710-D3D556CEF2B2}"/>
          </ac:spMkLst>
        </pc:spChg>
        <pc:spChg chg="add mod">
          <ac:chgData name="Shirley Serban" userId="7f207fc8-03d1-48c7-9795-2440acc08cbb" providerId="ADAL" clId="{17FCBABE-BB0F-5AEB-A8EA-4422061C88F3}" dt="2026-04-22T04:43:31.406" v="11959" actId="1037"/>
          <ac:spMkLst>
            <pc:docMk/>
            <pc:sldMk cId="3090354151" sldId="1778"/>
            <ac:spMk id="11" creationId="{D7FBE117-B89D-4604-41CA-7FB055947DFA}"/>
          </ac:spMkLst>
        </pc:spChg>
        <pc:spChg chg="add mod">
          <ac:chgData name="Shirley Serban" userId="7f207fc8-03d1-48c7-9795-2440acc08cbb" providerId="ADAL" clId="{17FCBABE-BB0F-5AEB-A8EA-4422061C88F3}" dt="2026-04-22T04:43:37.116" v="11961" actId="1036"/>
          <ac:spMkLst>
            <pc:docMk/>
            <pc:sldMk cId="3090354151" sldId="1778"/>
            <ac:spMk id="12" creationId="{C9364C80-B4A9-9AE5-AC50-557795C63967}"/>
          </ac:spMkLst>
        </pc:spChg>
        <pc:picChg chg="add mod modCrop">
          <ac:chgData name="Shirley Serban" userId="7f207fc8-03d1-48c7-9795-2440acc08cbb" providerId="ADAL" clId="{17FCBABE-BB0F-5AEB-A8EA-4422061C88F3}" dt="2026-04-22T04:37:32.250" v="11910" actId="1037"/>
          <ac:picMkLst>
            <pc:docMk/>
            <pc:sldMk cId="3090354151" sldId="1778"/>
            <ac:picMk id="5" creationId="{AE42F7D8-0618-D2BB-9B70-A449307941C6}"/>
          </ac:picMkLst>
        </pc:picChg>
        <pc:picChg chg="add mod">
          <ac:chgData name="Shirley Serban" userId="7f207fc8-03d1-48c7-9795-2440acc08cbb" providerId="ADAL" clId="{17FCBABE-BB0F-5AEB-A8EA-4422061C88F3}" dt="2026-04-22T04:42:20.192" v="11947" actId="1076"/>
          <ac:picMkLst>
            <pc:docMk/>
            <pc:sldMk cId="3090354151" sldId="1778"/>
            <ac:picMk id="9" creationId="{1DEB0DAD-30D2-0ED3-2882-FA51B0D622F7}"/>
          </ac:picMkLst>
        </pc:picChg>
      </pc:sldChg>
      <pc:sldChg chg="addSp delSp modSp new mod modClrScheme modAnim chgLayout modNotesTx">
        <pc:chgData name="Shirley Serban" userId="7f207fc8-03d1-48c7-9795-2440acc08cbb" providerId="ADAL" clId="{17FCBABE-BB0F-5AEB-A8EA-4422061C88F3}" dt="2026-05-05T21:30:27.581" v="19362" actId="20577"/>
        <pc:sldMkLst>
          <pc:docMk/>
          <pc:sldMk cId="841781510" sldId="1781"/>
        </pc:sldMkLst>
        <pc:spChg chg="add mod ord">
          <ac:chgData name="Shirley Serban" userId="7f207fc8-03d1-48c7-9795-2440acc08cbb" providerId="ADAL" clId="{17FCBABE-BB0F-5AEB-A8EA-4422061C88F3}" dt="2026-04-22T04:52:40.530" v="12281" actId="20577"/>
          <ac:spMkLst>
            <pc:docMk/>
            <pc:sldMk cId="841781510" sldId="1781"/>
            <ac:spMk id="5" creationId="{68FB80EE-5AF3-1BE7-B049-9CAF7DCD932A}"/>
          </ac:spMkLst>
        </pc:spChg>
        <pc:picChg chg="add mod">
          <ac:chgData name="Shirley Serban" userId="7f207fc8-03d1-48c7-9795-2440acc08cbb" providerId="ADAL" clId="{17FCBABE-BB0F-5AEB-A8EA-4422061C88F3}" dt="2026-04-30T03:45:54.731" v="18410"/>
          <ac:picMkLst>
            <pc:docMk/>
            <pc:sldMk cId="841781510" sldId="1781"/>
            <ac:picMk id="3" creationId="{0ED35089-2155-5592-5BB4-008281130522}"/>
          </ac:picMkLst>
        </pc:picChg>
        <pc:picChg chg="add mod">
          <ac:chgData name="Shirley Serban" userId="7f207fc8-03d1-48c7-9795-2440acc08cbb" providerId="ADAL" clId="{17FCBABE-BB0F-5AEB-A8EA-4422061C88F3}" dt="2026-04-22T04:50:42.096" v="11988"/>
          <ac:picMkLst>
            <pc:docMk/>
            <pc:sldMk cId="841781510" sldId="1781"/>
            <ac:picMk id="4" creationId="{DF8499BA-5E1E-03EE-4FB9-489D5ADCE06C}"/>
          </ac:picMkLst>
        </pc:picChg>
        <pc:picChg chg="add mod">
          <ac:chgData name="Shirley Serban" userId="7f207fc8-03d1-48c7-9795-2440acc08cbb" providerId="ADAL" clId="{17FCBABE-BB0F-5AEB-A8EA-4422061C88F3}" dt="2026-04-22T04:55:11.986" v="12681"/>
          <ac:picMkLst>
            <pc:docMk/>
            <pc:sldMk cId="841781510" sldId="1781"/>
            <ac:picMk id="8" creationId="{C90108F2-BA8E-2288-01B4-6669EB5964F3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5-05T21:30:46.044" v="19368" actId="20577"/>
        <pc:sldMkLst>
          <pc:docMk/>
          <pc:sldMk cId="729012052" sldId="1782"/>
        </pc:sldMkLst>
        <pc:spChg chg="mod">
          <ac:chgData name="Shirley Serban" userId="7f207fc8-03d1-48c7-9795-2440acc08cbb" providerId="ADAL" clId="{17FCBABE-BB0F-5AEB-A8EA-4422061C88F3}" dt="2026-04-22T03:29:54.304" v="10467"/>
          <ac:spMkLst>
            <pc:docMk/>
            <pc:sldMk cId="729012052" sldId="1782"/>
            <ac:spMk id="4" creationId="{C924FB1C-8D91-AB81-7B95-B906649B68F3}"/>
          </ac:spMkLst>
        </pc:spChg>
        <pc:grpChg chg="add mod">
          <ac:chgData name="Shirley Serban" userId="7f207fc8-03d1-48c7-9795-2440acc08cbb" providerId="ADAL" clId="{17FCBABE-BB0F-5AEB-A8EA-4422061C88F3}" dt="2026-04-22T03:40:39.547" v="10503" actId="1076"/>
          <ac:grpSpMkLst>
            <pc:docMk/>
            <pc:sldMk cId="729012052" sldId="1782"/>
            <ac:grpSpMk id="17" creationId="{A83F8C93-A992-6C18-185E-A84B211E800A}"/>
          </ac:grpSpMkLst>
        </pc:grp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18" creationId="{6918842C-F484-A525-238B-3037D92AFAF1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19" creationId="{6C6FEC9D-3AB3-B00F-7919-2FDA1B05C036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0" creationId="{13D94872-AD42-8AEC-14DE-F41235748E2D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1" creationId="{6C831B12-FE1F-1A6D-9E93-0058C61FC4CA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2" creationId="{36BF604E-FC47-5770-5FE7-E9D646421711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3" creationId="{CECC59EE-9E5E-FDCD-5D3A-54C2CC6AF317}"/>
          </ac:picMkLst>
        </pc:picChg>
      </pc:sldChg>
      <pc:sldChg chg="modSp add mod modAnim modNotesTx">
        <pc:chgData name="Shirley Serban" userId="7f207fc8-03d1-48c7-9795-2440acc08cbb" providerId="ADAL" clId="{17FCBABE-BB0F-5AEB-A8EA-4422061C88F3}" dt="2026-05-05T21:30:50.886" v="19369" actId="20577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4-22T03:43:35.460" v="10516" actId="20577"/>
          <ac:spMkLst>
            <pc:docMk/>
            <pc:sldMk cId="2884088555" sldId="211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4-22T03:53:25.674" v="10577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4-22T03:57:52.934" v="10854" actId="1035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4-22T03:55:41.241" v="10813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4-22T03:53:37.535" v="10589" actId="20577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4-22T03:53:42.277" v="10595" actId="20577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4-22T03:53:47.594" v="10601" actId="20577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4-22T03:53:50.659" v="10602" actId="1076"/>
          <ac:inkMkLst>
            <pc:docMk/>
            <pc:sldMk cId="2884088555" sldId="2119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6-04-22T03:54:59.287" v="10741" actId="1038"/>
          <ac:inkMkLst>
            <pc:docMk/>
            <pc:sldMk cId="2884088555" sldId="2119"/>
            <ac:inkMk id="30" creationId="{79FA6FAD-A598-D50C-2BC7-6ACF95F89365}"/>
          </ac:inkMkLst>
        </pc:inkChg>
      </pc:sldChg>
      <pc:sldChg chg="modSp add mod ord modNotesTx">
        <pc:chgData name="Shirley Serban" userId="7f207fc8-03d1-48c7-9795-2440acc08cbb" providerId="ADAL" clId="{17FCBABE-BB0F-5AEB-A8EA-4422061C88F3}" dt="2026-05-05T21:30:04.721" v="19355" actId="20577"/>
        <pc:sldMkLst>
          <pc:docMk/>
          <pc:sldMk cId="1365343425" sldId="2120"/>
        </pc:sldMkLst>
        <pc:spChg chg="mod">
          <ac:chgData name="Shirley Serban" userId="7f207fc8-03d1-48c7-9795-2440acc08cbb" providerId="ADAL" clId="{17FCBABE-BB0F-5AEB-A8EA-4422061C88F3}" dt="2026-04-23T01:58:34.494" v="14164" actId="20577"/>
          <ac:spMkLst>
            <pc:docMk/>
            <pc:sldMk cId="1365343425" sldId="2120"/>
            <ac:spMk id="2" creationId="{1363C489-801C-012C-D959-25AFA1533909}"/>
          </ac:spMkLst>
        </pc:spChg>
        <pc:spChg chg="mod">
          <ac:chgData name="Shirley Serban" userId="7f207fc8-03d1-48c7-9795-2440acc08cbb" providerId="ADAL" clId="{17FCBABE-BB0F-5AEB-A8EA-4422061C88F3}" dt="2026-04-22T04:43:03.369" v="11949" actId="14861"/>
          <ac:spMkLst>
            <pc:docMk/>
            <pc:sldMk cId="1365343425" sldId="2120"/>
            <ac:spMk id="10" creationId="{3C216A67-D066-A0C7-7A21-1029E51581B2}"/>
          </ac:spMkLst>
        </pc:spChg>
        <pc:spChg chg="mod">
          <ac:chgData name="Shirley Serban" userId="7f207fc8-03d1-48c7-9795-2440acc08cbb" providerId="ADAL" clId="{17FCBABE-BB0F-5AEB-A8EA-4422061C88F3}" dt="2026-04-22T04:43:03.369" v="11949" actId="14861"/>
          <ac:spMkLst>
            <pc:docMk/>
            <pc:sldMk cId="1365343425" sldId="2120"/>
            <ac:spMk id="11" creationId="{BEA2FB1B-00FA-4B2B-A725-664ADABD7F40}"/>
          </ac:spMkLst>
        </pc:spChg>
        <pc:picChg chg="mod">
          <ac:chgData name="Shirley Serban" userId="7f207fc8-03d1-48c7-9795-2440acc08cbb" providerId="ADAL" clId="{17FCBABE-BB0F-5AEB-A8EA-4422061C88F3}" dt="2026-04-22T04:35:49.649" v="11852" actId="167"/>
          <ac:picMkLst>
            <pc:docMk/>
            <pc:sldMk cId="1365343425" sldId="2120"/>
            <ac:picMk id="9" creationId="{22A60EB8-8816-A238-F146-E8DC106B937F}"/>
          </ac:picMkLst>
        </pc:picChg>
      </pc:sldChg>
      <pc:sldChg chg="addSp delSp modSp new mod modClrScheme modAnim chgLayout modNotesTx">
        <pc:chgData name="Shirley Serban" userId="7f207fc8-03d1-48c7-9795-2440acc08cbb" providerId="ADAL" clId="{17FCBABE-BB0F-5AEB-A8EA-4422061C88F3}" dt="2026-05-05T21:30:08.484" v="19356" actId="20577"/>
        <pc:sldMkLst>
          <pc:docMk/>
          <pc:sldMk cId="3430863596" sldId="2121"/>
        </pc:sldMkLst>
        <pc:spChg chg="mod ord">
          <ac:chgData name="Shirley Serban" userId="7f207fc8-03d1-48c7-9795-2440acc08cbb" providerId="ADAL" clId="{17FCBABE-BB0F-5AEB-A8EA-4422061C88F3}" dt="2026-04-30T03:14:43.642" v="14313" actId="700"/>
          <ac:spMkLst>
            <pc:docMk/>
            <pc:sldMk cId="3430863596" sldId="2121"/>
            <ac:spMk id="2" creationId="{F54345CC-5E47-C3AA-1F13-456C8956DC6A}"/>
          </ac:spMkLst>
        </pc:spChg>
        <pc:picChg chg="add mod">
          <ac:chgData name="Shirley Serban" userId="7f207fc8-03d1-48c7-9795-2440acc08cbb" providerId="ADAL" clId="{17FCBABE-BB0F-5AEB-A8EA-4422061C88F3}" dt="2026-05-03T20:41:49.553" v="19301" actId="14100"/>
          <ac:picMkLst>
            <pc:docMk/>
            <pc:sldMk cId="3430863596" sldId="2121"/>
            <ac:picMk id="3" creationId="{28965CD5-AAF3-7D17-B6E0-0AD1B6AC18DC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0:24.272" v="19361" actId="20577"/>
        <pc:sldMkLst>
          <pc:docMk/>
          <pc:sldMk cId="2333287131" sldId="2122"/>
        </pc:sldMkLst>
        <pc:spChg chg="mod">
          <ac:chgData name="Shirley Serban" userId="7f207fc8-03d1-48c7-9795-2440acc08cbb" providerId="ADAL" clId="{17FCBABE-BB0F-5AEB-A8EA-4422061C88F3}" dt="2026-04-30T03:32:15.340" v="16612" actId="20577"/>
          <ac:spMkLst>
            <pc:docMk/>
            <pc:sldMk cId="2333287131" sldId="2122"/>
            <ac:spMk id="2" creationId="{9DBE0AD8-4488-880A-E191-42A85091D6A5}"/>
          </ac:spMkLst>
        </pc:spChg>
        <pc:picChg chg="add mod">
          <ac:chgData name="Shirley Serban" userId="7f207fc8-03d1-48c7-9795-2440acc08cbb" providerId="ADAL" clId="{17FCBABE-BB0F-5AEB-A8EA-4422061C88F3}" dt="2026-04-30T03:34:36.589" v="16638" actId="1440"/>
          <ac:picMkLst>
            <pc:docMk/>
            <pc:sldMk cId="2333287131" sldId="2122"/>
            <ac:picMk id="4" creationId="{6D2AB60C-3477-AB0B-0A10-6A43F691D6B7}"/>
          </ac:picMkLst>
        </pc:picChg>
        <pc:picChg chg="add mod modCrop">
          <ac:chgData name="Shirley Serban" userId="7f207fc8-03d1-48c7-9795-2440acc08cbb" providerId="ADAL" clId="{17FCBABE-BB0F-5AEB-A8EA-4422061C88F3}" dt="2026-04-30T03:33:54.030" v="16630" actId="732"/>
          <ac:picMkLst>
            <pc:docMk/>
            <pc:sldMk cId="2333287131" sldId="2122"/>
            <ac:picMk id="5" creationId="{E5D95821-FC5E-9B1D-A8EA-8F7E1A8E3582}"/>
          </ac:picMkLst>
        </pc:picChg>
        <pc:picChg chg="add mod modCrop">
          <ac:chgData name="Shirley Serban" userId="7f207fc8-03d1-48c7-9795-2440acc08cbb" providerId="ADAL" clId="{17FCBABE-BB0F-5AEB-A8EA-4422061C88F3}" dt="2026-04-30T03:34:01.065" v="16631" actId="732"/>
          <ac:picMkLst>
            <pc:docMk/>
            <pc:sldMk cId="2333287131" sldId="2122"/>
            <ac:picMk id="6" creationId="{2AF93171-8508-7492-2FCF-D7CD24BAE06D}"/>
          </ac:picMkLst>
        </pc:picChg>
        <pc:picChg chg="add mod">
          <ac:chgData name="Shirley Serban" userId="7f207fc8-03d1-48c7-9795-2440acc08cbb" providerId="ADAL" clId="{17FCBABE-BB0F-5AEB-A8EA-4422061C88F3}" dt="2026-04-30T03:34:36.589" v="16638" actId="1440"/>
          <ac:picMkLst>
            <pc:docMk/>
            <pc:sldMk cId="2333287131" sldId="2122"/>
            <ac:picMk id="7" creationId="{87B608C3-BF5A-F1BF-68C6-7770B25AB930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0:30.943" v="19363" actId="20577"/>
        <pc:sldMkLst>
          <pc:docMk/>
          <pc:sldMk cId="2088700173" sldId="2123"/>
        </pc:sldMkLst>
        <pc:spChg chg="mod">
          <ac:chgData name="Shirley Serban" userId="7f207fc8-03d1-48c7-9795-2440acc08cbb" providerId="ADAL" clId="{17FCBABE-BB0F-5AEB-A8EA-4422061C88F3}" dt="2026-04-22T04:59:28.387" v="13102" actId="20577"/>
          <ac:spMkLst>
            <pc:docMk/>
            <pc:sldMk cId="2088700173" sldId="2123"/>
            <ac:spMk id="5" creationId="{3299E05D-D259-CA67-82B8-9882492DA1A0}"/>
          </ac:spMkLst>
        </pc:spChg>
        <pc:picChg chg="add mod">
          <ac:chgData name="Shirley Serban" userId="7f207fc8-03d1-48c7-9795-2440acc08cbb" providerId="ADAL" clId="{17FCBABE-BB0F-5AEB-A8EA-4422061C88F3}" dt="2026-04-30T03:46:00.507" v="18411"/>
          <ac:picMkLst>
            <pc:docMk/>
            <pc:sldMk cId="2088700173" sldId="2123"/>
            <ac:picMk id="2" creationId="{E842115B-C6FC-EAF8-3942-FE4689564E60}"/>
          </ac:picMkLst>
        </pc:picChg>
        <pc:picChg chg="mod modCrop">
          <ac:chgData name="Shirley Serban" userId="7f207fc8-03d1-48c7-9795-2440acc08cbb" providerId="ADAL" clId="{17FCBABE-BB0F-5AEB-A8EA-4422061C88F3}" dt="2026-04-22T04:59:38.758" v="13103" actId="18131"/>
          <ac:picMkLst>
            <pc:docMk/>
            <pc:sldMk cId="2088700173" sldId="2123"/>
            <ac:picMk id="8" creationId="{0E35096A-7696-F149-C133-0C76DC1E6799}"/>
          </ac:picMkLst>
        </pc:picChg>
      </pc:sldChg>
      <pc:sldChg chg="delSp modSp add mod modAnim modNotesTx">
        <pc:chgData name="Shirley Serban" userId="7f207fc8-03d1-48c7-9795-2440acc08cbb" providerId="ADAL" clId="{17FCBABE-BB0F-5AEB-A8EA-4422061C88F3}" dt="2026-05-05T21:30:34.210" v="19364" actId="20577"/>
        <pc:sldMkLst>
          <pc:docMk/>
          <pc:sldMk cId="151559879" sldId="2124"/>
        </pc:sldMkLst>
        <pc:spChg chg="mod">
          <ac:chgData name="Shirley Serban" userId="7f207fc8-03d1-48c7-9795-2440acc08cbb" providerId="ADAL" clId="{17FCBABE-BB0F-5AEB-A8EA-4422061C88F3}" dt="2026-04-22T05:06:20.371" v="14155" actId="20577"/>
          <ac:spMkLst>
            <pc:docMk/>
            <pc:sldMk cId="151559879" sldId="2124"/>
            <ac:spMk id="5" creationId="{3299E05D-D259-CA67-82B8-9882492DA1A0}"/>
          </ac:spMkLst>
        </pc:spChg>
        <pc:picChg chg="mod">
          <ac:chgData name="Shirley Serban" userId="7f207fc8-03d1-48c7-9795-2440acc08cbb" providerId="ADAL" clId="{17FCBABE-BB0F-5AEB-A8EA-4422061C88F3}" dt="2026-04-22T05:02:02.113" v="13488"/>
          <ac:picMkLst>
            <pc:docMk/>
            <pc:sldMk cId="151559879" sldId="2124"/>
            <ac:picMk id="4" creationId="{C9AEFDFF-DDAC-C303-AE89-BD06B5DEEE69}"/>
          </ac:picMkLst>
        </pc:picChg>
        <pc:picChg chg="mod modCrop">
          <ac:chgData name="Shirley Serban" userId="7f207fc8-03d1-48c7-9795-2440acc08cbb" providerId="ADAL" clId="{17FCBABE-BB0F-5AEB-A8EA-4422061C88F3}" dt="2026-04-22T05:06:11.006" v="14126" actId="1076"/>
          <ac:picMkLst>
            <pc:docMk/>
            <pc:sldMk cId="151559879" sldId="2124"/>
            <ac:picMk id="8" creationId="{0E35096A-7696-F149-C133-0C76DC1E6799}"/>
          </ac:picMkLst>
        </pc:picChg>
      </pc:sldChg>
      <pc:sldChg chg="addSp delSp modSp add mod modClrScheme chgLayout modNotesTx">
        <pc:chgData name="Shirley Serban" userId="7f207fc8-03d1-48c7-9795-2440acc08cbb" providerId="ADAL" clId="{17FCBABE-BB0F-5AEB-A8EA-4422061C88F3}" dt="2026-05-05T21:30:11.800" v="19357" actId="20577"/>
        <pc:sldMkLst>
          <pc:docMk/>
          <pc:sldMk cId="952158704" sldId="2125"/>
        </pc:sldMkLst>
        <pc:spChg chg="mod ord">
          <ac:chgData name="Shirley Serban" userId="7f207fc8-03d1-48c7-9795-2440acc08cbb" providerId="ADAL" clId="{17FCBABE-BB0F-5AEB-A8EA-4422061C88F3}" dt="2026-04-30T03:15:07.298" v="14317" actId="700"/>
          <ac:spMkLst>
            <pc:docMk/>
            <pc:sldMk cId="952158704" sldId="2125"/>
            <ac:spMk id="2" creationId="{CA308E02-4B59-4D1B-E6EE-2AC207224760}"/>
          </ac:spMkLst>
        </pc:spChg>
        <pc:picChg chg="add mod modCrop">
          <ac:chgData name="Shirley Serban" userId="7f207fc8-03d1-48c7-9795-2440acc08cbb" providerId="ADAL" clId="{17FCBABE-BB0F-5AEB-A8EA-4422061C88F3}" dt="2026-04-30T03:19:56.656" v="14585" actId="14100"/>
          <ac:picMkLst>
            <pc:docMk/>
            <pc:sldMk cId="952158704" sldId="2125"/>
            <ac:picMk id="5" creationId="{E7D2A8B2-364F-1B84-DAA7-5AE623B5CC7E}"/>
          </ac:picMkLst>
        </pc:picChg>
        <pc:picChg chg="add mod">
          <ac:chgData name="Shirley Serban" userId="7f207fc8-03d1-48c7-9795-2440acc08cbb" providerId="ADAL" clId="{17FCBABE-BB0F-5AEB-A8EA-4422061C88F3}" dt="2026-04-30T03:19:39.551" v="14580" actId="1076"/>
          <ac:picMkLst>
            <pc:docMk/>
            <pc:sldMk cId="952158704" sldId="2125"/>
            <ac:picMk id="7" creationId="{B230EB8B-AAF5-50A4-5E88-35576D18305D}"/>
          </ac:picMkLst>
        </pc:picChg>
      </pc:sldChg>
      <pc:sldChg chg="addSp modSp add mod modAnim modNotesTx">
        <pc:chgData name="Shirley Serban" userId="7f207fc8-03d1-48c7-9795-2440acc08cbb" providerId="ADAL" clId="{17FCBABE-BB0F-5AEB-A8EA-4422061C88F3}" dt="2026-05-05T21:30:17.276" v="19359" actId="20577"/>
        <pc:sldMkLst>
          <pc:docMk/>
          <pc:sldMk cId="3597404568" sldId="2126"/>
        </pc:sldMkLst>
        <pc:spChg chg="mod">
          <ac:chgData name="Shirley Serban" userId="7f207fc8-03d1-48c7-9795-2440acc08cbb" providerId="ADAL" clId="{17FCBABE-BB0F-5AEB-A8EA-4422061C88F3}" dt="2026-04-30T03:21:12.220" v="14655" actId="20577"/>
          <ac:spMkLst>
            <pc:docMk/>
            <pc:sldMk cId="3597404568" sldId="2126"/>
            <ac:spMk id="2" creationId="{84043A27-6A38-9A5B-C279-2863219D87D1}"/>
          </ac:spMkLst>
        </pc:spChg>
        <pc:picChg chg="add mod">
          <ac:chgData name="Shirley Serban" userId="7f207fc8-03d1-48c7-9795-2440acc08cbb" providerId="ADAL" clId="{17FCBABE-BB0F-5AEB-A8EA-4422061C88F3}" dt="2026-05-03T20:42:52.787" v="19323" actId="14100"/>
          <ac:picMkLst>
            <pc:docMk/>
            <pc:sldMk cId="3597404568" sldId="2126"/>
            <ac:picMk id="3" creationId="{89AB0094-A406-F743-36FB-C86824C9433A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0:20.351" v="19360" actId="20577"/>
        <pc:sldMkLst>
          <pc:docMk/>
          <pc:sldMk cId="2518261409" sldId="2127"/>
        </pc:sldMkLst>
        <pc:spChg chg="mod">
          <ac:chgData name="Shirley Serban" userId="7f207fc8-03d1-48c7-9795-2440acc08cbb" providerId="ADAL" clId="{17FCBABE-BB0F-5AEB-A8EA-4422061C88F3}" dt="2026-04-30T03:21:15.537" v="14656" actId="20577"/>
          <ac:spMkLst>
            <pc:docMk/>
            <pc:sldMk cId="2518261409" sldId="2127"/>
            <ac:spMk id="2" creationId="{86FDA4F8-07AC-8418-3759-AF3CF30D2730}"/>
          </ac:spMkLst>
        </pc:spChg>
        <pc:picChg chg="add mod">
          <ac:chgData name="Shirley Serban" userId="7f207fc8-03d1-48c7-9795-2440acc08cbb" providerId="ADAL" clId="{17FCBABE-BB0F-5AEB-A8EA-4422061C88F3}" dt="2026-04-30T03:21:25.025" v="14658"/>
          <ac:picMkLst>
            <pc:docMk/>
            <pc:sldMk cId="2518261409" sldId="2127"/>
            <ac:picMk id="3" creationId="{A866F193-0B85-C4BD-F640-7707EF83E312}"/>
          </ac:picMkLst>
        </pc:picChg>
        <pc:picChg chg="add mod modCrop">
          <ac:chgData name="Shirley Serban" userId="7f207fc8-03d1-48c7-9795-2440acc08cbb" providerId="ADAL" clId="{17FCBABE-BB0F-5AEB-A8EA-4422061C88F3}" dt="2026-04-30T03:22:08.071" v="14673" actId="14100"/>
          <ac:picMkLst>
            <pc:docMk/>
            <pc:sldMk cId="2518261409" sldId="2127"/>
            <ac:picMk id="6" creationId="{F7AB9D73-F6D7-BA91-93DE-C8084F033B0B}"/>
          </ac:picMkLst>
        </pc:picChg>
      </pc:sldChg>
      <pc:sldChg chg="addSp modSp add mod modClrScheme chgLayout modNotesTx">
        <pc:chgData name="Shirley Serban" userId="7f207fc8-03d1-48c7-9795-2440acc08cbb" providerId="ADAL" clId="{17FCBABE-BB0F-5AEB-A8EA-4422061C88F3}" dt="2026-05-05T21:30:40.774" v="19366" actId="20577"/>
        <pc:sldMkLst>
          <pc:docMk/>
          <pc:sldMk cId="190194004" sldId="2128"/>
        </pc:sldMkLst>
        <pc:spChg chg="mod ord">
          <ac:chgData name="Shirley Serban" userId="7f207fc8-03d1-48c7-9795-2440acc08cbb" providerId="ADAL" clId="{17FCBABE-BB0F-5AEB-A8EA-4422061C88F3}" dt="2026-04-30T03:46:51.618" v="18415" actId="700"/>
          <ac:spMkLst>
            <pc:docMk/>
            <pc:sldMk cId="190194004" sldId="2128"/>
            <ac:spMk id="2" creationId="{D9FABDCE-50F3-021D-DFCA-830DA97144CE}"/>
          </ac:spMkLst>
        </pc:spChg>
        <pc:spChg chg="add mod ord">
          <ac:chgData name="Shirley Serban" userId="7f207fc8-03d1-48c7-9795-2440acc08cbb" providerId="ADAL" clId="{17FCBABE-BB0F-5AEB-A8EA-4422061C88F3}" dt="2026-04-30T03:47:00.504" v="18434" actId="20577"/>
          <ac:spMkLst>
            <pc:docMk/>
            <pc:sldMk cId="190194004" sldId="2128"/>
            <ac:spMk id="3" creationId="{0BA19EB3-9D32-2487-8504-0C55D82626B2}"/>
          </ac:spMkLst>
        </pc:spChg>
      </pc:sldChg>
      <pc:sldMasterChg chg="delSp modSp mod modSldLayout">
        <pc:chgData name="Shirley Serban" userId="7f207fc8-03d1-48c7-9795-2440acc08cbb" providerId="ADAL" clId="{17FCBABE-BB0F-5AEB-A8EA-4422061C88F3}" dt="2026-04-21T02:41:59.961" v="229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4-21T02:41:59.961" v="229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modSp mod">
          <pc:chgData name="Shirley Serban" userId="7f207fc8-03d1-48c7-9795-2440acc08cbb" providerId="ADAL" clId="{17FCBABE-BB0F-5AEB-A8EA-4422061C88F3}" dt="2026-04-20T22:27:10.777" v="2" actId="20577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6-04-20T22:27:10.777" v="2" actId="20577"/>
            <ac:spMkLst>
              <pc:docMk/>
              <pc:sldMasterMk cId="2142349000" sldId="2147486213"/>
              <pc:sldLayoutMk cId="1107504027" sldId="2147486399"/>
              <ac:spMk id="5" creationId="{FB5C4B45-A85A-19C9-B37F-92AC056CD123}"/>
            </ac:spMkLst>
          </pc:spChg>
        </pc:sldLayoutChg>
      </pc:sldMasterChg>
    </pc:docChg>
  </pc:docChgLst>
  <pc:docChgLst>
    <pc:chgData name="Alyssa Gallagher" userId="428144a5-9d34-4637-960c-8e8dface712e" providerId="ADAL" clId="{3588A56F-B8EE-4C3B-9A98-DC27DA35C76F}"/>
    <pc:docChg chg="modSld">
      <pc:chgData name="Alyssa Gallagher" userId="428144a5-9d34-4637-960c-8e8dface712e" providerId="ADAL" clId="{3588A56F-B8EE-4C3B-9A98-DC27DA35C76F}" dt="2026-05-05T04:39:34.041" v="26" actId="6549"/>
      <pc:docMkLst>
        <pc:docMk/>
      </pc:docMkLst>
      <pc:sldChg chg="modSp mod">
        <pc:chgData name="Alyssa Gallagher" userId="428144a5-9d34-4637-960c-8e8dface712e" providerId="ADAL" clId="{3588A56F-B8EE-4C3B-9A98-DC27DA35C76F}" dt="2026-05-05T04:39:34.041" v="26" actId="6549"/>
        <pc:sldMkLst>
          <pc:docMk/>
          <pc:sldMk cId="2884088555" sldId="2119"/>
        </pc:sldMkLst>
        <pc:spChg chg="mod">
          <ac:chgData name="Alyssa Gallagher" userId="428144a5-9d34-4637-960c-8e8dface712e" providerId="ADAL" clId="{3588A56F-B8EE-4C3B-9A98-DC27DA35C76F}" dt="2026-05-05T04:39:28.217" v="22" actId="1037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5-05T04:39:34.041" v="26" actId="6549"/>
          <ac:spMkLst>
            <pc:docMk/>
            <pc:sldMk cId="2884088555" sldId="2119"/>
            <ac:spMk id="40" creationId="{D6893B26-3F8B-9EBA-40FD-845C9AD193F4}"/>
          </ac:spMkLst>
        </pc:spChg>
      </pc:sldChg>
    </pc:docChg>
  </pc:docChgLst>
  <pc:docChgLst>
    <pc:chgData name="Shirley Serban" userId="S::sserban@goodtogreatschools.org.au::7f207fc8-03d1-48c7-9795-2440acc08cbb" providerId="AD" clId="Web-{2D683EBD-2494-B0B3-5EA5-986D7214D5E4}"/>
    <pc:docChg chg="mod">
      <pc:chgData name="Shirley Serban" userId="S::sserban@goodtogreatschools.org.au::7f207fc8-03d1-48c7-9795-2440acc08cbb" providerId="AD" clId="Web-{2D683EBD-2494-B0B3-5EA5-986D7214D5E4}" dt="2026-05-05T21:11:36.882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89"/>
    </inkml:context>
    <inkml:brush xml:id="br0">
      <inkml:brushProperty name="width" value="0.2" units="cm"/>
      <inkml:brushProperty name="height" value="0.4" units="cm"/>
      <inkml:brushProperty name="color" value="#06A5B6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1T22:25:23.390"/>
    </inkml:context>
    <inkml:brush xml:id="br0">
      <inkml:brushProperty name="width" value="0.2" units="cm"/>
      <inkml:brushProperty name="height" value="0.4" units="cm"/>
      <inkml:brushProperty name="color" value="#06A5B6"/>
      <inkml:brushProperty name="tip" value="rectangle"/>
      <inkml:brushProperty name="rasterOp" value="maskPen"/>
    </inkml:brush>
  </inkml:definitions>
  <inkml:trace contextRef="#ctx0" brushRef="#br0">0 96,'233'-42,"-49"32,-80-32,-43 42,43 0,-18 0,0 0,-7 0,1 0,5 0,1 0,-6 0,-25 0,24 0,7 0,-1 0,-5 0,-25 0,0 0,25 0,-19 0,18 0,-24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F3AD-1858-AD4C-7E62-680F7C72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2E261-1647-AA33-CB8C-CBA8BB004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F512D-0035-512D-BB7F-845303349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56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0A69-AE9B-B53A-2666-8A8979703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8105D-781D-D0AC-C22A-7FD10A04B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9A14ED-FA21-C6F4-D044-BBE2557B0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5165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2725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79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2614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57000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C60F6-901D-FAD4-7B9E-A540DDDF5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BB532-B5E4-E050-3173-79D926B27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F396E-9998-0B96-B5F5-06A350344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668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915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7F352-DE26-4E98-C397-9B27538EC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D9206-87D3-D50E-56EE-D6DFA9BBD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62760-CE4C-9283-9C18-511408C1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8547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6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289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D19B9-8E97-53E5-A147-88D8337A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05DC7-E53B-1D72-5310-9EF98E7A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66EB1-138E-278B-BA93-AC31E1FCA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2819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5709A-3527-DCCD-B11D-F5DA0B462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7BE75-EB94-0DF5-3EB7-26AB5208C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7C103A-D5CA-FFC0-69AB-B292B548E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noProof="1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18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CE9E-AE57-5D50-D9AF-671D813B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79815-C82F-C0A7-F308-97733D7BB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F0B80-B453-2E49-1109-8197EFEA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noProof="1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45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1932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1B85-2945-3167-863E-1E81E76A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D6960-9FF4-CB70-248D-A5E0D27FB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EECE9-228D-E429-7C73-2EDC776B8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0475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1B85-2945-3167-863E-1E81E76A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D6960-9FF4-CB70-248D-A5E0D27FB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EECE9-228D-E429-7C73-2EDC776B8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89255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50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90574-27CB-AD6E-41D8-A0EB9836E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DDE25-0C73-0B05-AEB2-D6B38F4E6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DD33D-1F87-E10B-4679-2820E4C88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i="1" kern="1200" noProof="1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07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6409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9145B-8DE8-DF4D-CB27-ACE1E03EA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C9D5E9-0AEC-6E56-A1E4-2A110C33C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C23CD-95F3-7F0C-4868-FB6C5D2C9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477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21AA0-4639-2942-B18C-93BAFDBFE91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56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152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0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B554-6DCD-A41C-BA49-A92D5512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14024-5D3C-08CE-2405-EF0B8C7F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30FFB-5222-D004-39CD-4070C3D0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78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6EF8-518B-A0D2-12BA-DE6235D4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8756A-5D6C-0C45-D382-57522FED9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016B6-D8E7-7AAA-4A58-0FD676FC2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40445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C493F-6E33-A080-198F-D754E82A4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49102-7CD2-800F-EA30-8DB011E0D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9FA08-1F58-2F7B-5771-E39B6665B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32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6EF8-518B-A0D2-12BA-DE6235D4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8756A-5D6C-0C45-D382-57522FED9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016B6-D8E7-7AAA-4A58-0FD676FC2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566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F3AD-1858-AD4C-7E62-680F7C72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2E261-1647-AA33-CB8C-CBA8BB004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F512D-0035-512D-BB7F-845303349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5622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5-6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669ED7B-E02A-AF9F-CB71-F6236F377F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4B387EC-7974-E739-C4B9-7A893D75EB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0CBFE28-0120-CA69-C571-90F54BF89E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C665AE3-A9D1-7FED-7706-7DBE3702AB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1D34B-BA2F-3163-BBFD-C798F853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152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 dirty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 dirty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 dirty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 dirty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45769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967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411" r:id="rId2"/>
    <p:sldLayoutId id="2147486410" r:id="rId3"/>
    <p:sldLayoutId id="2147486355" r:id="rId4"/>
    <p:sldLayoutId id="2147486398" r:id="rId5"/>
    <p:sldLayoutId id="2147486399" r:id="rId6"/>
    <p:sldLayoutId id="2147486400" r:id="rId7"/>
    <p:sldLayoutId id="2147486401" r:id="rId8"/>
    <p:sldLayoutId id="2147486396" r:id="rId9"/>
    <p:sldLayoutId id="2147486397" r:id="rId10"/>
    <p:sldLayoutId id="2147486402" r:id="rId11"/>
    <p:sldLayoutId id="2147486406" r:id="rId12"/>
    <p:sldLayoutId id="2147486407" r:id="rId13"/>
    <p:sldLayoutId id="2147486408" r:id="rId14"/>
    <p:sldLayoutId id="2147486409" r:id="rId15"/>
    <p:sldLayoutId id="2147486403" r:id="rId16"/>
    <p:sldLayoutId id="2147486404" r:id="rId17"/>
    <p:sldLayoutId id="2147486405" r:id="rId18"/>
    <p:sldLayoutId id="2147486391" r:id="rId19"/>
    <p:sldLayoutId id="2147486395" r:id="rId20"/>
    <p:sldLayoutId id="2147486392" r:id="rId21"/>
    <p:sldLayoutId id="2147486393" r:id="rId22"/>
    <p:sldLayoutId id="2147486394" r:id="rId23"/>
    <p:sldLayoutId id="2147486390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tbkOZTSvrHs?start=26&amp;feature=oembed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jpe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7.jp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ngTFUq6T_o?start=83&amp;feature=oembed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32.png"/><Relationship Id="rId3" Type="http://schemas.microsoft.com/office/2007/relationships/media" Target="../media/media5.m4a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39.svg"/><Relationship Id="rId5" Type="http://schemas.microsoft.com/office/2007/relationships/media" Target="../media/media6.m4a"/><Relationship Id="rId10" Type="http://schemas.openxmlformats.org/officeDocument/2006/relationships/image" Target="../media/image38.svg"/><Relationship Id="rId4" Type="http://schemas.openxmlformats.org/officeDocument/2006/relationships/audio" Target="../media/media5.m4a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ELLttxsjg6A?feature=oembed" TargetMode="Externa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Bg_laN4AgpQ?feature=oembed" TargetMode="Externa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8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8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8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1.jpe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0.png"/><Relationship Id="rId5" Type="http://schemas.openxmlformats.org/officeDocument/2006/relationships/customXml" Target="../ink/ink9.xml"/><Relationship Id="rId4" Type="http://schemas.openxmlformats.org/officeDocument/2006/relationships/image" Target="../media/image62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Mvy7b698YPw?feature=oembed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.xml"/><Relationship Id="rId18" Type="http://schemas.openxmlformats.org/officeDocument/2006/relationships/customXml" Target="../ink/ink5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3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customXml" Target="../ink/ink4.xml"/><Relationship Id="rId2" Type="http://schemas.openxmlformats.org/officeDocument/2006/relationships/audio" Target="../media/media3.m4a"/><Relationship Id="rId16" Type="http://schemas.openxmlformats.org/officeDocument/2006/relationships/customXml" Target="../ink/ink3.xml"/><Relationship Id="rId20" Type="http://schemas.openxmlformats.org/officeDocument/2006/relationships/customXml" Target="../ink/ink7.xml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26.png"/><Relationship Id="rId5" Type="http://schemas.openxmlformats.org/officeDocument/2006/relationships/image" Target="../media/image27.jpg"/><Relationship Id="rId15" Type="http://schemas.openxmlformats.org/officeDocument/2006/relationships/customXml" Target="../ink/ink2.xml"/><Relationship Id="rId23" Type="http://schemas.openxmlformats.org/officeDocument/2006/relationships/image" Target="../media/image34.png"/><Relationship Id="rId10" Type="http://schemas.microsoft.com/office/2007/relationships/hdphoto" Target="../media/hdphoto1.wdp"/><Relationship Id="rId19" Type="http://schemas.openxmlformats.org/officeDocument/2006/relationships/customXml" Target="../ink/ink6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91BB844-9050-27F2-47F5-5411E367FB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2" t="24484" r="30760"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C5DF89-53A8-7633-5DD0-8CC31DA9AC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Rock Band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1EC094-8A37-C6C5-1B8D-0013D75E5C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40625" y="4683310"/>
            <a:ext cx="4965021" cy="5556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Rock!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Unit 4 </a:t>
            </a:r>
            <a:r>
              <a:rPr lang="en-US" dirty="0"/>
              <a:t>Version 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8BDDC0-8047-E97B-BA55-5B2616EBE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0625" y="4051704"/>
            <a:ext cx="4964472" cy="5950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0BE45-7E6B-52DF-A7F6-9D8CDC9AC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speakers and lights with Lincoln Tomb in the background&#10;&#10;AI-generated content may be incorrect.">
            <a:extLst>
              <a:ext uri="{FF2B5EF4-FFF2-40B4-BE49-F238E27FC236}">
                <a16:creationId xmlns:a16="http://schemas.microsoft.com/office/drawing/2014/main" id="{D40F2C35-CC71-1692-20C5-B1A9C2651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A person playing a guitar and drums&#10;&#10;AI-generated content may be incorrect.">
            <a:extLst>
              <a:ext uri="{FF2B5EF4-FFF2-40B4-BE49-F238E27FC236}">
                <a16:creationId xmlns:a16="http://schemas.microsoft.com/office/drawing/2014/main" id="{00F9E8B1-3C7A-C820-9160-E86CBFEA4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3"/>
          <a:stretch>
            <a:fillRect/>
          </a:stretch>
        </p:blipFill>
        <p:spPr>
          <a:xfrm>
            <a:off x="3377381" y="1200662"/>
            <a:ext cx="3180733" cy="4456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 descr="A person playing a guitar and drums&#10;&#10;AI-generated content may be incorrect.">
            <a:extLst>
              <a:ext uri="{FF2B5EF4-FFF2-40B4-BE49-F238E27FC236}">
                <a16:creationId xmlns:a16="http://schemas.microsoft.com/office/drawing/2014/main" id="{50120D1D-BB86-57E7-6A00-562A152E5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5" t="-2317" r="51665" b="2317"/>
          <a:stretch>
            <a:fillRect/>
          </a:stretch>
        </p:blipFill>
        <p:spPr>
          <a:xfrm>
            <a:off x="577241" y="1268413"/>
            <a:ext cx="2800140" cy="41750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 descr="A person and person singing and playing guitar&#10;&#10;AI-generated content may be incorrect.">
            <a:extLst>
              <a:ext uri="{FF2B5EF4-FFF2-40B4-BE49-F238E27FC236}">
                <a16:creationId xmlns:a16="http://schemas.microsoft.com/office/drawing/2014/main" id="{2DCF2EFA-5316-0526-4712-6B0218BBF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4"/>
          <a:stretch>
            <a:fillRect/>
          </a:stretch>
        </p:blipFill>
        <p:spPr>
          <a:xfrm>
            <a:off x="2485928" y="1732935"/>
            <a:ext cx="2937388" cy="51250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A6B291-4031-8F2C-E49E-641C6FC2B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11230"/>
          <a:stretch/>
        </p:blipFill>
        <p:spPr>
          <a:xfrm>
            <a:off x="5817583" y="1519084"/>
            <a:ext cx="2983113" cy="480664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A black clock with white numbers&#10;&#10;AI-generated content may be incorrect.">
            <a:extLst>
              <a:ext uri="{FF2B5EF4-FFF2-40B4-BE49-F238E27FC236}">
                <a16:creationId xmlns:a16="http://schemas.microsoft.com/office/drawing/2014/main" id="{5B6D734B-26E9-768A-1776-6D27C1738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92" y="1178616"/>
            <a:ext cx="907913" cy="68093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9C11ED-CBD0-E512-B246-512D0B6C9320}"/>
              </a:ext>
            </a:extLst>
          </p:cNvPr>
          <p:cNvGrpSpPr/>
          <p:nvPr/>
        </p:nvGrpSpPr>
        <p:grpSpPr>
          <a:xfrm>
            <a:off x="4913048" y="1986308"/>
            <a:ext cx="3887648" cy="6705216"/>
            <a:chOff x="4913048" y="1986308"/>
            <a:chExt cx="3887648" cy="67052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6109229-7AC3-5D6C-3481-A0599B3306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3048" y="1986308"/>
              <a:ext cx="3887648" cy="6705216"/>
              <a:chOff x="4205529" y="-254863"/>
              <a:chExt cx="5268356" cy="908659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A999F7-BCC8-BDD9-8731-94A3EB0E3325}"/>
                  </a:ext>
                </a:extLst>
              </p:cNvPr>
              <p:cNvSpPr/>
              <p:nvPr/>
            </p:nvSpPr>
            <p:spPr>
              <a:xfrm>
                <a:off x="4800636" y="635862"/>
                <a:ext cx="2392947" cy="53657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2" name="Picture 21" descr="A hand holding a cell phone&#10;&#10;AI-generated content may be incorrect.">
                <a:extLst>
                  <a:ext uri="{FF2B5EF4-FFF2-40B4-BE49-F238E27FC236}">
                    <a16:creationId xmlns:a16="http://schemas.microsoft.com/office/drawing/2014/main" id="{029C9F4C-2FC5-4900-AEF3-C51AB4FAD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48" r="69118"/>
              <a:stretch>
                <a:fillRect/>
              </a:stretch>
            </p:blipFill>
            <p:spPr>
              <a:xfrm>
                <a:off x="4205529" y="-254863"/>
                <a:ext cx="5268356" cy="9086591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D37CAD-3332-34B5-DD17-01F33D1739E3}"/>
                </a:ext>
              </a:extLst>
            </p:cNvPr>
            <p:cNvSpPr txBox="1"/>
            <p:nvPr/>
          </p:nvSpPr>
          <p:spPr>
            <a:xfrm>
              <a:off x="5561045" y="3023118"/>
              <a:ext cx="1399592" cy="1156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6"/>
                  </a:solidFill>
                  <a:latin typeface="Calibri"/>
                  <a:cs typeface="Calibri"/>
                </a:rPr>
                <a:t>verses</a:t>
              </a:r>
            </a:p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6"/>
                  </a:solidFill>
                  <a:latin typeface="Calibri"/>
                  <a:cs typeface="Calibri"/>
                </a:rPr>
                <a:t>chorus</a:t>
              </a:r>
            </a:p>
          </p:txBody>
        </p:sp>
      </p:grpSp>
      <p:pic>
        <p:nvPicPr>
          <p:cNvPr id="10" name="Online Media 9" descr="John Farnham - You're the Voice">
            <a:hlinkClick r:id="" action="ppaction://media"/>
            <a:extLst>
              <a:ext uri="{FF2B5EF4-FFF2-40B4-BE49-F238E27FC236}">
                <a16:creationId xmlns:a16="http://schemas.microsoft.com/office/drawing/2014/main" id="{2FB329E7-5A20-9593-993D-BF1CA1FD46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286068" y="4046220"/>
            <a:ext cx="1850189" cy="138764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D9E8E-34A9-243C-CC22-CA8EC506C0C0}"/>
              </a:ext>
            </a:extLst>
          </p:cNvPr>
          <p:cNvGrpSpPr/>
          <p:nvPr/>
        </p:nvGrpSpPr>
        <p:grpSpPr>
          <a:xfrm>
            <a:off x="324342" y="4923533"/>
            <a:ext cx="3142673" cy="1666516"/>
            <a:chOff x="431800" y="764503"/>
            <a:chExt cx="3142673" cy="166651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29CB0C1-E843-253D-BE75-7853C980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764503"/>
              <a:ext cx="3142673" cy="16665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76113D-D8B3-694A-42CA-896B74817E34}"/>
                </a:ext>
              </a:extLst>
            </p:cNvPr>
            <p:cNvSpPr txBox="1"/>
            <p:nvPr/>
          </p:nvSpPr>
          <p:spPr>
            <a:xfrm>
              <a:off x="676895" y="1062376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clear song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4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E490A-04C4-0845-B248-F9C7EAD54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speakers and lights with Lincoln Tomb in the background&#10;&#10;AI-generated content may be incorrect.">
            <a:extLst>
              <a:ext uri="{FF2B5EF4-FFF2-40B4-BE49-F238E27FC236}">
                <a16:creationId xmlns:a16="http://schemas.microsoft.com/office/drawing/2014/main" id="{57D52F4B-7CF1-0E59-6A2F-2CE573E9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A person playing a guitar and drums&#10;&#10;AI-generated content may be incorrect.">
            <a:extLst>
              <a:ext uri="{FF2B5EF4-FFF2-40B4-BE49-F238E27FC236}">
                <a16:creationId xmlns:a16="http://schemas.microsoft.com/office/drawing/2014/main" id="{AB4840C8-9E9F-47B4-F4B7-A81C6A148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3"/>
          <a:stretch>
            <a:fillRect/>
          </a:stretch>
        </p:blipFill>
        <p:spPr>
          <a:xfrm>
            <a:off x="3377381" y="1200662"/>
            <a:ext cx="3180733" cy="4456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 descr="A person playing a guitar and drums&#10;&#10;AI-generated content may be incorrect.">
            <a:extLst>
              <a:ext uri="{FF2B5EF4-FFF2-40B4-BE49-F238E27FC236}">
                <a16:creationId xmlns:a16="http://schemas.microsoft.com/office/drawing/2014/main" id="{1CF0EA77-C21E-DB07-3229-8E3D1F13C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5" t="-2317" r="51665" b="2317"/>
          <a:stretch>
            <a:fillRect/>
          </a:stretch>
        </p:blipFill>
        <p:spPr>
          <a:xfrm>
            <a:off x="577241" y="1268413"/>
            <a:ext cx="2800140" cy="41750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 descr="A person and person singing and playing guitar&#10;&#10;AI-generated content may be incorrect.">
            <a:extLst>
              <a:ext uri="{FF2B5EF4-FFF2-40B4-BE49-F238E27FC236}">
                <a16:creationId xmlns:a16="http://schemas.microsoft.com/office/drawing/2014/main" id="{5771D425-F7A9-A65E-76D9-0D6E58978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4"/>
          <a:stretch>
            <a:fillRect/>
          </a:stretch>
        </p:blipFill>
        <p:spPr>
          <a:xfrm>
            <a:off x="2485928" y="1732935"/>
            <a:ext cx="2937388" cy="51250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A8A6B0-C92E-EDB3-8771-83485453B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11230"/>
          <a:stretch/>
        </p:blipFill>
        <p:spPr>
          <a:xfrm>
            <a:off x="5817583" y="1519084"/>
            <a:ext cx="2983113" cy="480664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A black clock with white numbers&#10;&#10;AI-generated content may be incorrect.">
            <a:extLst>
              <a:ext uri="{FF2B5EF4-FFF2-40B4-BE49-F238E27FC236}">
                <a16:creationId xmlns:a16="http://schemas.microsoft.com/office/drawing/2014/main" id="{F74AEC59-6978-DA85-8C17-2FB31D53F9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92" y="1178616"/>
            <a:ext cx="907913" cy="6809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4ABA66-3A96-D7C2-C05E-550F814A173A}"/>
              </a:ext>
            </a:extLst>
          </p:cNvPr>
          <p:cNvGrpSpPr/>
          <p:nvPr/>
        </p:nvGrpSpPr>
        <p:grpSpPr>
          <a:xfrm>
            <a:off x="4913048" y="1986308"/>
            <a:ext cx="3887648" cy="6705216"/>
            <a:chOff x="4913048" y="1986308"/>
            <a:chExt cx="3887648" cy="67052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C103FF-8CD8-D514-2BA3-094D93B20A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3048" y="1986308"/>
              <a:ext cx="3887648" cy="6705216"/>
              <a:chOff x="4205529" y="-254863"/>
              <a:chExt cx="5268356" cy="908659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926172-93D4-5F66-9B8A-A49AA42BBDF7}"/>
                  </a:ext>
                </a:extLst>
              </p:cNvPr>
              <p:cNvSpPr/>
              <p:nvPr/>
            </p:nvSpPr>
            <p:spPr>
              <a:xfrm>
                <a:off x="4800636" y="635862"/>
                <a:ext cx="2392947" cy="53657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6" name="Picture 5" descr="A hand holding a cell phone&#10;&#10;AI-generated content may be incorrect.">
                <a:extLst>
                  <a:ext uri="{FF2B5EF4-FFF2-40B4-BE49-F238E27FC236}">
                    <a16:creationId xmlns:a16="http://schemas.microsoft.com/office/drawing/2014/main" id="{90738BB0-C6FB-3787-FE59-45A4A5574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48" r="69118"/>
              <a:stretch>
                <a:fillRect/>
              </a:stretch>
            </p:blipFill>
            <p:spPr>
              <a:xfrm>
                <a:off x="4205529" y="-254863"/>
                <a:ext cx="5268356" cy="908659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822B05-8FA5-68F1-340A-F40EF63F6039}"/>
                </a:ext>
              </a:extLst>
            </p:cNvPr>
            <p:cNvSpPr txBox="1"/>
            <p:nvPr/>
          </p:nvSpPr>
          <p:spPr>
            <a:xfrm>
              <a:off x="5561045" y="3023118"/>
              <a:ext cx="1399592" cy="1156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6"/>
                  </a:solidFill>
                  <a:latin typeface="Calibri"/>
                  <a:cs typeface="Calibri"/>
                </a:rPr>
                <a:t>verses</a:t>
              </a:r>
            </a:p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6"/>
                  </a:solidFill>
                  <a:latin typeface="Calibri"/>
                  <a:cs typeface="Calibri"/>
                </a:rPr>
                <a:t>chorus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EB37D8-46C1-3F2C-4586-909DA670C64F}"/>
              </a:ext>
            </a:extLst>
          </p:cNvPr>
          <p:cNvGrpSpPr/>
          <p:nvPr/>
        </p:nvGrpSpPr>
        <p:grpSpPr>
          <a:xfrm>
            <a:off x="5658023" y="4812825"/>
            <a:ext cx="3142673" cy="1733117"/>
            <a:chOff x="431800" y="1268413"/>
            <a:chExt cx="3142673" cy="11626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F12455-2F0C-E0D7-F7E5-34B51EFEC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D6F206-6F81-5C90-D934-DB6A59E82561}"/>
                </a:ext>
              </a:extLst>
            </p:cNvPr>
            <p:cNvSpPr txBox="1"/>
            <p:nvPr/>
          </p:nvSpPr>
          <p:spPr>
            <a:xfrm>
              <a:off x="676895" y="1610742"/>
              <a:ext cx="2802576" cy="384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full band sound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3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A9A5908-3A37-D6B4-C7FF-F46FD82292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8312" y="398449"/>
            <a:ext cx="6770023" cy="539859"/>
          </a:xfrm>
        </p:spPr>
        <p:txBody>
          <a:bodyPr/>
          <a:lstStyle/>
          <a:p>
            <a:r>
              <a:rPr lang="en-AU" dirty="0"/>
              <a:t>Unique Characteristics of Rock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5A6217-92C0-A691-E37A-B98E2D134473}"/>
              </a:ext>
            </a:extLst>
          </p:cNvPr>
          <p:cNvGrpSpPr/>
          <p:nvPr/>
        </p:nvGrpSpPr>
        <p:grpSpPr>
          <a:xfrm>
            <a:off x="368465" y="1068519"/>
            <a:ext cx="3142673" cy="1666516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729D344-BAE9-7281-78F5-01337BA5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650CF0-E615-BB28-54A7-BCEC2AF181FC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steady beat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6FD9E2-8ED1-A863-0D1E-4E7C234D6E7B}"/>
              </a:ext>
            </a:extLst>
          </p:cNvPr>
          <p:cNvGrpSpPr/>
          <p:nvPr/>
        </p:nvGrpSpPr>
        <p:grpSpPr>
          <a:xfrm>
            <a:off x="384092" y="2243403"/>
            <a:ext cx="3142673" cy="1733117"/>
            <a:chOff x="431799" y="1268413"/>
            <a:chExt cx="3142673" cy="173311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38664F5-96A8-9C54-D42E-F7CCD4BD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799" y="1268413"/>
              <a:ext cx="3142673" cy="173311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8CB0A0-CF3D-D947-38E8-B46E01AFD83C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repeating patterns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0667E7-AEAF-59BB-CB86-7DA7678C04E2}"/>
              </a:ext>
            </a:extLst>
          </p:cNvPr>
          <p:cNvGrpSpPr/>
          <p:nvPr/>
        </p:nvGrpSpPr>
        <p:grpSpPr>
          <a:xfrm>
            <a:off x="336797" y="3401518"/>
            <a:ext cx="3142673" cy="1666516"/>
            <a:chOff x="431800" y="764503"/>
            <a:chExt cx="3142673" cy="166651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DD41CB1-5E27-90F4-83D6-7F7433DD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764503"/>
              <a:ext cx="3142673" cy="166651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8B6ACA-3A61-B52C-025A-C9C132FE2B32}"/>
                </a:ext>
              </a:extLst>
            </p:cNvPr>
            <p:cNvSpPr txBox="1"/>
            <p:nvPr/>
          </p:nvSpPr>
          <p:spPr>
            <a:xfrm>
              <a:off x="676895" y="1062376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clear song structure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628900-6EA4-5D91-BDCD-C737B092C9A2}"/>
              </a:ext>
            </a:extLst>
          </p:cNvPr>
          <p:cNvGrpSpPr/>
          <p:nvPr/>
        </p:nvGrpSpPr>
        <p:grpSpPr>
          <a:xfrm>
            <a:off x="336798" y="4601444"/>
            <a:ext cx="3142673" cy="1733117"/>
            <a:chOff x="431800" y="1268413"/>
            <a:chExt cx="3142673" cy="116260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01200E3-1048-0127-D4B7-B34758331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E7A6F8-7152-683B-6F41-AEC26EE0ED43}"/>
                </a:ext>
              </a:extLst>
            </p:cNvPr>
            <p:cNvSpPr txBox="1"/>
            <p:nvPr/>
          </p:nvSpPr>
          <p:spPr>
            <a:xfrm>
              <a:off x="676895" y="1610742"/>
              <a:ext cx="2802576" cy="384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full band sound</a:t>
              </a:r>
            </a:p>
          </p:txBody>
        </p:sp>
      </p:grpSp>
      <p:pic>
        <p:nvPicPr>
          <p:cNvPr id="33" name="Online Media 32" descr="Imagine Dragons Live -  It's Time at O2 Academy Brixton">
            <a:hlinkClick r:id="" action="ppaction://media"/>
            <a:extLst>
              <a:ext uri="{FF2B5EF4-FFF2-40B4-BE49-F238E27FC236}">
                <a16:creationId xmlns:a16="http://schemas.microsoft.com/office/drawing/2014/main" id="{D47AB5D0-17E8-C640-10F7-2EEB8506A2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95012" y="1993709"/>
            <a:ext cx="5080676" cy="28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98000-1257-87A9-0063-3997ED62C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 dirty="0">
                <a:solidFill>
                  <a:schemeClr val="tx1"/>
                </a:solidFill>
              </a:rPr>
              <a:t>Characteristics of Rock</a:t>
            </a:r>
            <a:endParaRPr lang="en-AU" dirty="0"/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189090E0-CAF0-E65E-4E70-53322C638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4562" y="1953049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1559F1B9-2336-A6ED-EF4C-C9F5893BC5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81738" y="1974271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8D00907-7724-BC60-D428-8A5ECCE774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8913" y="1974271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1DCBD-9FB8-5C72-D6D5-CA3AB357D443}"/>
              </a:ext>
            </a:extLst>
          </p:cNvPr>
          <p:cNvSpPr txBox="1"/>
          <p:nvPr/>
        </p:nvSpPr>
        <p:spPr>
          <a:xfrm>
            <a:off x="436623" y="1277699"/>
            <a:ext cx="82041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Which of these tunes sounds like rock music?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5" name="Picture 4" descr="A child with his hand to his ear&#10;&#10;AI-generated content may be incorrect.">
            <a:extLst>
              <a:ext uri="{FF2B5EF4-FFF2-40B4-BE49-F238E27FC236}">
                <a16:creationId xmlns:a16="http://schemas.microsoft.com/office/drawing/2014/main" id="{9B70013C-B94A-404A-BF6E-2730AF7B2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1"/>
          <a:stretch>
            <a:fillRect/>
          </a:stretch>
        </p:blipFill>
        <p:spPr>
          <a:xfrm>
            <a:off x="1902480" y="2321516"/>
            <a:ext cx="5339039" cy="4536484"/>
          </a:xfrm>
          <a:prstGeom prst="rect">
            <a:avLst/>
          </a:prstGeom>
        </p:spPr>
      </p:pic>
      <p:pic>
        <p:nvPicPr>
          <p:cNvPr id="7" name="universfield-uplifting-indie-rock-energy-30s-239075">
            <a:hlinkClick r:id="" action="ppaction://media"/>
            <a:extLst>
              <a:ext uri="{FF2B5EF4-FFF2-40B4-BE49-F238E27FC236}">
                <a16:creationId xmlns:a16="http://schemas.microsoft.com/office/drawing/2014/main" id="{6B01A805-3DAA-A749-EE82-C32BD324C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78" y="-48343"/>
            <a:ext cx="812800" cy="812800"/>
          </a:xfrm>
          <a:prstGeom prst="rect">
            <a:avLst/>
          </a:prstGeom>
        </p:spPr>
      </p:pic>
      <p:pic>
        <p:nvPicPr>
          <p:cNvPr id="11" name="kaazoom-velvet-shadows-30-sec-edit-smooth-lounge-jazz-412303">
            <a:hlinkClick r:id="" action="ppaction://media"/>
            <a:extLst>
              <a:ext uri="{FF2B5EF4-FFF2-40B4-BE49-F238E27FC236}">
                <a16:creationId xmlns:a16="http://schemas.microsoft.com/office/drawing/2014/main" id="{D1C63985-BA7F-D96A-5652-5D6A6FD3D7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46458" y="-102124"/>
            <a:ext cx="812800" cy="812800"/>
          </a:xfrm>
          <a:prstGeom prst="rect">
            <a:avLst/>
          </a:prstGeom>
        </p:spPr>
      </p:pic>
      <p:pic>
        <p:nvPicPr>
          <p:cNvPr id="12" name="nesrality-classical-piano-by-chopin-prelude-op-28-no-10-119736">
            <a:hlinkClick r:id="" action="ppaction://media"/>
            <a:extLst>
              <a:ext uri="{FF2B5EF4-FFF2-40B4-BE49-F238E27FC236}">
                <a16:creationId xmlns:a16="http://schemas.microsoft.com/office/drawing/2014/main" id="{DCD0F647-AC56-25B3-72EB-D89CEFA32C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2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5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utoRev="1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13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024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utoRev="1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5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13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024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3F96-CDA5-C6AC-7121-B05A2C587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Introducing the Guitar</a:t>
            </a:r>
          </a:p>
        </p:txBody>
      </p:sp>
      <p:pic>
        <p:nvPicPr>
          <p:cNvPr id="5" name="Picture 4" descr="A couple of guitars on a green background&#10;&#10;AI-generated content may be incorrect.">
            <a:extLst>
              <a:ext uri="{FF2B5EF4-FFF2-40B4-BE49-F238E27FC236}">
                <a16:creationId xmlns:a16="http://schemas.microsoft.com/office/drawing/2014/main" id="{F77BD03A-7233-95B2-B88D-FA6E03683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45" y="1268413"/>
            <a:ext cx="6480110" cy="4860083"/>
          </a:xfrm>
          <a:prstGeom prst="rect">
            <a:avLst/>
          </a:prstGeom>
        </p:spPr>
      </p:pic>
      <p:pic>
        <p:nvPicPr>
          <p:cNvPr id="7" name="Picture 6" descr="A child playing a guitar&#10;&#10;AI-generated content may be incorrect.">
            <a:extLst>
              <a:ext uri="{FF2B5EF4-FFF2-40B4-BE49-F238E27FC236}">
                <a16:creationId xmlns:a16="http://schemas.microsoft.com/office/drawing/2014/main" id="{5641204E-8F4A-E6AA-BE03-201726BAD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45" y="1269255"/>
            <a:ext cx="6480110" cy="4860083"/>
          </a:xfrm>
          <a:prstGeom prst="rect">
            <a:avLst/>
          </a:prstGeom>
        </p:spPr>
      </p:pic>
      <p:pic>
        <p:nvPicPr>
          <p:cNvPr id="9" name="Picture 8" descr="A person playing a guitar&#10;&#10;AI-generated content may be incorrect.">
            <a:extLst>
              <a:ext uri="{FF2B5EF4-FFF2-40B4-BE49-F238E27FC236}">
                <a16:creationId xmlns:a16="http://schemas.microsoft.com/office/drawing/2014/main" id="{EB5B181A-67AE-CA83-BC18-341DB50FE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45" y="1268413"/>
            <a:ext cx="6480110" cy="48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A2448B-B88D-8977-6903-A0A3DE572F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Making Guitar Picks</a:t>
            </a:r>
          </a:p>
        </p:txBody>
      </p:sp>
      <p:pic>
        <p:nvPicPr>
          <p:cNvPr id="8" name="Picture 7" descr="A close-up of hands holding a guitar pick&#10;&#10;AI-generated content may be incorrect.">
            <a:extLst>
              <a:ext uri="{FF2B5EF4-FFF2-40B4-BE49-F238E27FC236}">
                <a16:creationId xmlns:a16="http://schemas.microsoft.com/office/drawing/2014/main" id="{7F8C5D83-67DA-A24A-B839-1A2C3DD37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90" y="1268413"/>
            <a:ext cx="7245220" cy="4830147"/>
          </a:xfrm>
          <a:prstGeom prst="rect">
            <a:avLst/>
          </a:prstGeom>
        </p:spPr>
      </p:pic>
      <p:pic>
        <p:nvPicPr>
          <p:cNvPr id="10" name="Picture 9" descr="A close-up of a hand playing a guitar&#10;&#10;AI-generated content may be incorrect.">
            <a:extLst>
              <a:ext uri="{FF2B5EF4-FFF2-40B4-BE49-F238E27FC236}">
                <a16:creationId xmlns:a16="http://schemas.microsoft.com/office/drawing/2014/main" id="{EE80F201-C213-D70B-B515-A8CCEC2AE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72" y="1298997"/>
            <a:ext cx="6440455" cy="4830341"/>
          </a:xfrm>
          <a:prstGeom prst="rect">
            <a:avLst/>
          </a:prstGeom>
        </p:spPr>
      </p:pic>
      <p:pic>
        <p:nvPicPr>
          <p:cNvPr id="14" name="Picture 13" descr="A group of different colored guitar picks&#10;&#10;AI-generated content may be incorrect.">
            <a:extLst>
              <a:ext uri="{FF2B5EF4-FFF2-40B4-BE49-F238E27FC236}">
                <a16:creationId xmlns:a16="http://schemas.microsoft.com/office/drawing/2014/main" id="{468BAF59-21DA-5C46-340D-CF612C038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7"/>
          <a:stretch>
            <a:fillRect/>
          </a:stretch>
        </p:blipFill>
        <p:spPr>
          <a:xfrm flipH="1">
            <a:off x="6084916" y="1113125"/>
            <a:ext cx="2767442" cy="52864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C0E55-8D55-CCCF-1F2D-6385CDA6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guitar&#10;&#10;AI-generated content may be incorrect.">
            <a:extLst>
              <a:ext uri="{FF2B5EF4-FFF2-40B4-BE49-F238E27FC236}">
                <a16:creationId xmlns:a16="http://schemas.microsoft.com/office/drawing/2014/main" id="{22A60EB8-8816-A238-F146-E8DC106B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848618" y="1961416"/>
            <a:ext cx="42033092" cy="315248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3C489-801C-012C-D959-25AFA15339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Em</a:t>
            </a:r>
          </a:p>
        </p:txBody>
      </p:sp>
      <p:pic>
        <p:nvPicPr>
          <p:cNvPr id="5" name="Picture 4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2CAC89F2-5C04-AF11-1D21-4FA5A131C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465664" y="1268413"/>
            <a:ext cx="3239039" cy="495933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216A67-D066-A0C7-7A21-1029E51581B2}"/>
              </a:ext>
            </a:extLst>
          </p:cNvPr>
          <p:cNvSpPr/>
          <p:nvPr/>
        </p:nvSpPr>
        <p:spPr>
          <a:xfrm>
            <a:off x="5735782" y="433924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A2FB1B-00FA-4B2B-A725-664ADABD7F40}"/>
              </a:ext>
            </a:extLst>
          </p:cNvPr>
          <p:cNvSpPr/>
          <p:nvPr/>
        </p:nvSpPr>
        <p:spPr>
          <a:xfrm>
            <a:off x="6018415" y="433924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4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4345CC-5E47-C3AA-1F13-456C8956DC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Em</a:t>
            </a:r>
          </a:p>
        </p:txBody>
      </p:sp>
      <p:pic>
        <p:nvPicPr>
          <p:cNvPr id="3" name="Online Media 2" descr="MFL U4 Y5 6 Lesson 1 Em V1 20260430">
            <a:hlinkClick r:id="" action="ppaction://media"/>
            <a:extLst>
              <a:ext uri="{FF2B5EF4-FFF2-40B4-BE49-F238E27FC236}">
                <a16:creationId xmlns:a16="http://schemas.microsoft.com/office/drawing/2014/main" id="{28965CD5-AAF3-7D17-B6E0-0AD1B6AC18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901" y="1262754"/>
            <a:ext cx="8227787" cy="4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23555-B5D4-FCBD-C2D7-A6D4C3184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308E02-4B59-4D1B-E6EE-2AC2072247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Em</a:t>
            </a:r>
          </a:p>
        </p:txBody>
      </p:sp>
      <p:pic>
        <p:nvPicPr>
          <p:cNvPr id="5" name="Picture 4" descr="A person playing a guitar&#10;&#10;AI-generated content may be incorrect.">
            <a:extLst>
              <a:ext uri="{FF2B5EF4-FFF2-40B4-BE49-F238E27FC236}">
                <a16:creationId xmlns:a16="http://schemas.microsoft.com/office/drawing/2014/main" id="{E7D2A8B2-364F-1B84-DAA7-5AE623B5C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8" t="8183" r="9064" b="32868"/>
          <a:stretch>
            <a:fillRect/>
          </a:stretch>
        </p:blipFill>
        <p:spPr>
          <a:xfrm>
            <a:off x="4013341" y="1268413"/>
            <a:ext cx="4662347" cy="4897437"/>
          </a:xfrm>
          <a:prstGeom prst="rect">
            <a:avLst/>
          </a:prstGeom>
        </p:spPr>
      </p:pic>
      <p:pic>
        <p:nvPicPr>
          <p:cNvPr id="7" name="Picture 6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B230EB8B-AAF5-50A4-5E88-35576D183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465664" y="1268413"/>
            <a:ext cx="3239039" cy="49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8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guitar&#10;&#10;AI-generated content may be incorrect.">
            <a:extLst>
              <a:ext uri="{FF2B5EF4-FFF2-40B4-BE49-F238E27FC236}">
                <a16:creationId xmlns:a16="http://schemas.microsoft.com/office/drawing/2014/main" id="{1DEB0DAD-30D2-0ED3-2882-FA51B0D6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848618" y="1961416"/>
            <a:ext cx="42033092" cy="315248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07CD93-82B3-CE49-7B40-A303585322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G</a:t>
            </a:r>
          </a:p>
        </p:txBody>
      </p:sp>
      <p:pic>
        <p:nvPicPr>
          <p:cNvPr id="5" name="Picture 4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AE42F7D8-0618-D2BB-9B70-A44930794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404704" y="968788"/>
            <a:ext cx="3239039" cy="52894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9EDD326-04C5-C1A1-4710-D3D556CEF2B2}"/>
              </a:ext>
            </a:extLst>
          </p:cNvPr>
          <p:cNvSpPr/>
          <p:nvPr/>
        </p:nvSpPr>
        <p:spPr>
          <a:xfrm>
            <a:off x="5395325" y="571643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FBE117-B89D-4604-41CA-7FB055947DFA}"/>
              </a:ext>
            </a:extLst>
          </p:cNvPr>
          <p:cNvSpPr/>
          <p:nvPr/>
        </p:nvSpPr>
        <p:spPr>
          <a:xfrm>
            <a:off x="5724578" y="4629478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364C80-B4A9-9AE5-AC50-557795C63967}"/>
              </a:ext>
            </a:extLst>
          </p:cNvPr>
          <p:cNvSpPr/>
          <p:nvPr/>
        </p:nvSpPr>
        <p:spPr>
          <a:xfrm>
            <a:off x="7030768" y="5728500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 dirty="0"/>
              <a:t>In this lesson, we will learn to identify the key features of rock music.</a:t>
            </a:r>
          </a:p>
        </p:txBody>
      </p:sp>
      <p:pic>
        <p:nvPicPr>
          <p:cNvPr id="4" name="Picture 3" descr="A group of people on a stage with lights&#10;&#10;AI-generated content may be incorrect.">
            <a:extLst>
              <a:ext uri="{FF2B5EF4-FFF2-40B4-BE49-F238E27FC236}">
                <a16:creationId xmlns:a16="http://schemas.microsoft.com/office/drawing/2014/main" id="{F284C72B-9819-8CA7-CD6C-275424B2D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/>
          <a:stretch>
            <a:fillRect/>
          </a:stretch>
        </p:blipFill>
        <p:spPr>
          <a:xfrm>
            <a:off x="1417982" y="1957592"/>
            <a:ext cx="6308035" cy="41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4201E-285E-0027-8EC5-3F371E9DD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043A27-6A38-9A5B-C279-2863219D87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G</a:t>
            </a:r>
          </a:p>
        </p:txBody>
      </p:sp>
      <p:pic>
        <p:nvPicPr>
          <p:cNvPr id="3" name="Online Media 2" descr="MFL U4 Y5 6 Lesson 1 G V1 20260430">
            <a:hlinkClick r:id="" action="ppaction://media"/>
            <a:extLst>
              <a:ext uri="{FF2B5EF4-FFF2-40B4-BE49-F238E27FC236}">
                <a16:creationId xmlns:a16="http://schemas.microsoft.com/office/drawing/2014/main" id="{89AB0094-A406-F743-36FB-C86824C943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5654" y="1268413"/>
            <a:ext cx="8260471" cy="466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D95C-BD77-CA30-71C5-C95C6577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DA4F8-07AC-8418-3759-AF3CF30D27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G</a:t>
            </a:r>
          </a:p>
        </p:txBody>
      </p:sp>
      <p:pic>
        <p:nvPicPr>
          <p:cNvPr id="3" name="Picture 2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A866F193-0B85-C4BD-F640-7707EF83E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404704" y="968788"/>
            <a:ext cx="3239039" cy="5289441"/>
          </a:xfrm>
          <a:prstGeom prst="rect">
            <a:avLst/>
          </a:prstGeom>
        </p:spPr>
      </p:pic>
      <p:pic>
        <p:nvPicPr>
          <p:cNvPr id="6" name="Picture 5" descr="A close-up of a guitar&#10;&#10;AI-generated content may be incorrect.">
            <a:extLst>
              <a:ext uri="{FF2B5EF4-FFF2-40B4-BE49-F238E27FC236}">
                <a16:creationId xmlns:a16="http://schemas.microsoft.com/office/drawing/2014/main" id="{F7AB9D73-F6D7-BA91-93DE-C8084F033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7" t="23322" r="9596" b="15767"/>
          <a:stretch>
            <a:fillRect/>
          </a:stretch>
        </p:blipFill>
        <p:spPr>
          <a:xfrm>
            <a:off x="4235117" y="1276353"/>
            <a:ext cx="4440572" cy="48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61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9A58-BB1A-FF98-2FEB-282C37A4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E0AD8-4488-880A-E191-42A85091D6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 Em and G</a:t>
            </a:r>
          </a:p>
        </p:txBody>
      </p:sp>
      <p:pic>
        <p:nvPicPr>
          <p:cNvPr id="5" name="Picture 4" descr="A close-up of a guitar&#10;&#10;AI-generated content may be incorrect.">
            <a:extLst>
              <a:ext uri="{FF2B5EF4-FFF2-40B4-BE49-F238E27FC236}">
                <a16:creationId xmlns:a16="http://schemas.microsoft.com/office/drawing/2014/main" id="{E5D95821-FC5E-9B1D-A8EA-8F7E1A8E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3" t="23322" r="9597" b="15767"/>
          <a:stretch>
            <a:fillRect/>
          </a:stretch>
        </p:blipFill>
        <p:spPr>
          <a:xfrm>
            <a:off x="4780547" y="1268413"/>
            <a:ext cx="3895141" cy="4897437"/>
          </a:xfrm>
          <a:prstGeom prst="rect">
            <a:avLst/>
          </a:prstGeom>
        </p:spPr>
      </p:pic>
      <p:pic>
        <p:nvPicPr>
          <p:cNvPr id="6" name="Picture 5" descr="A person playing a guitar&#10;&#10;AI-generated content may be incorrect.">
            <a:extLst>
              <a:ext uri="{FF2B5EF4-FFF2-40B4-BE49-F238E27FC236}">
                <a16:creationId xmlns:a16="http://schemas.microsoft.com/office/drawing/2014/main" id="{2AF93171-8508-7492-2FCF-D7CD24BAE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2" t="8183" r="10464" b="32868"/>
          <a:stretch>
            <a:fillRect/>
          </a:stretch>
        </p:blipFill>
        <p:spPr>
          <a:xfrm>
            <a:off x="431799" y="1250527"/>
            <a:ext cx="3931655" cy="4915323"/>
          </a:xfrm>
          <a:prstGeom prst="rect">
            <a:avLst/>
          </a:prstGeom>
        </p:spPr>
      </p:pic>
      <p:pic>
        <p:nvPicPr>
          <p:cNvPr id="4" name="Picture 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6D2AB60C-3477-AB0B-0A10-6A43F691D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7018253" y="1114874"/>
            <a:ext cx="1684422" cy="275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87B608C3-BF5A-F1BF-68C6-7770B25AB9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2679033" y="1250527"/>
            <a:ext cx="1684422" cy="257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287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B80EE-5AF3-1BE7-B049-9CAF7DCD93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Playing Em to the Beat</a:t>
            </a:r>
          </a:p>
        </p:txBody>
      </p:sp>
      <p:pic>
        <p:nvPicPr>
          <p:cNvPr id="4" name="mrclaps-a-stomp-beat-492543">
            <a:hlinkClick r:id="" action="ppaction://media"/>
            <a:extLst>
              <a:ext uri="{FF2B5EF4-FFF2-40B4-BE49-F238E27FC236}">
                <a16:creationId xmlns:a16="http://schemas.microsoft.com/office/drawing/2014/main" id="{DF8499BA-5E1E-03EE-4FB9-489D5ADCE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7938"/>
            <a:ext cx="812800" cy="812800"/>
          </a:xfrm>
          <a:prstGeom prst="rect">
            <a:avLst/>
          </a:prstGeom>
        </p:spPr>
      </p:pic>
      <p:pic>
        <p:nvPicPr>
          <p:cNvPr id="8" name="Picture 7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C90108F2-BA8E-2288-01B4-6669EB596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465664" y="1268413"/>
            <a:ext cx="3239039" cy="4959336"/>
          </a:xfrm>
          <a:prstGeom prst="rect">
            <a:avLst/>
          </a:prstGeom>
        </p:spPr>
      </p:pic>
      <p:pic>
        <p:nvPicPr>
          <p:cNvPr id="3" name="Picture 2" descr="A person playing a guitar&#10;&#10;AI-generated content may be incorrect.">
            <a:extLst>
              <a:ext uri="{FF2B5EF4-FFF2-40B4-BE49-F238E27FC236}">
                <a16:creationId xmlns:a16="http://schemas.microsoft.com/office/drawing/2014/main" id="{0ED35089-2155-5592-5BB4-008281130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8" t="8183" r="9064" b="32868"/>
          <a:stretch>
            <a:fillRect/>
          </a:stretch>
        </p:blipFill>
        <p:spPr>
          <a:xfrm>
            <a:off x="4013341" y="1268413"/>
            <a:ext cx="4662347" cy="4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D3DED-43B6-8E09-FE0E-B234B62AB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9E05D-D259-CA67-82B8-9882492DA1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Playing G to the Beat</a:t>
            </a:r>
          </a:p>
        </p:txBody>
      </p:sp>
      <p:pic>
        <p:nvPicPr>
          <p:cNvPr id="4" name="mrclaps-a-stomp-beat-492543">
            <a:hlinkClick r:id="" action="ppaction://media"/>
            <a:extLst>
              <a:ext uri="{FF2B5EF4-FFF2-40B4-BE49-F238E27FC236}">
                <a16:creationId xmlns:a16="http://schemas.microsoft.com/office/drawing/2014/main" id="{C9AEFDFF-DDAC-C303-AE89-BD06B5DEE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7938"/>
            <a:ext cx="812800" cy="812800"/>
          </a:xfrm>
          <a:prstGeom prst="rect">
            <a:avLst/>
          </a:prstGeom>
        </p:spPr>
      </p:pic>
      <p:pic>
        <p:nvPicPr>
          <p:cNvPr id="8" name="Picture 7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0E35096A-7696-F149-C133-0C76DC1E6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0" r="336"/>
          <a:stretch>
            <a:fillRect/>
          </a:stretch>
        </p:blipFill>
        <p:spPr>
          <a:xfrm>
            <a:off x="465664" y="1268413"/>
            <a:ext cx="3239039" cy="4959336"/>
          </a:xfrm>
          <a:prstGeom prst="rect">
            <a:avLst/>
          </a:prstGeom>
        </p:spPr>
      </p:pic>
      <p:pic>
        <p:nvPicPr>
          <p:cNvPr id="2" name="Picture 1" descr="A close-up of a guitar&#10;&#10;AI-generated content may be incorrect.">
            <a:extLst>
              <a:ext uri="{FF2B5EF4-FFF2-40B4-BE49-F238E27FC236}">
                <a16:creationId xmlns:a16="http://schemas.microsoft.com/office/drawing/2014/main" id="{E842115B-C6FC-EAF8-3942-FE4689564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7" t="23322" r="9596" b="15767"/>
          <a:stretch>
            <a:fillRect/>
          </a:stretch>
        </p:blipFill>
        <p:spPr>
          <a:xfrm>
            <a:off x="4235117" y="1276353"/>
            <a:ext cx="4440572" cy="48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D3DED-43B6-8E09-FE0E-B234B62AB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9E05D-D259-CA67-82B8-9882492DA1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Changing Chords to </a:t>
            </a:r>
            <a:r>
              <a:rPr lang="en-AU" dirty="0"/>
              <a:t>the Beat</a:t>
            </a:r>
          </a:p>
        </p:txBody>
      </p:sp>
      <p:pic>
        <p:nvPicPr>
          <p:cNvPr id="4" name="mrclaps-a-stomp-beat-492543">
            <a:hlinkClick r:id="" action="ppaction://media"/>
            <a:extLst>
              <a:ext uri="{FF2B5EF4-FFF2-40B4-BE49-F238E27FC236}">
                <a16:creationId xmlns:a16="http://schemas.microsoft.com/office/drawing/2014/main" id="{C9AEFDFF-DDAC-C303-AE89-BD06B5DEE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7938"/>
            <a:ext cx="812800" cy="812800"/>
          </a:xfrm>
          <a:prstGeom prst="rect">
            <a:avLst/>
          </a:prstGeom>
        </p:spPr>
      </p:pic>
      <p:pic>
        <p:nvPicPr>
          <p:cNvPr id="8" name="Picture 7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0E35096A-7696-F149-C133-0C76DC1E6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r="336"/>
          <a:stretch>
            <a:fillRect/>
          </a:stretch>
        </p:blipFill>
        <p:spPr>
          <a:xfrm>
            <a:off x="1264921" y="1206514"/>
            <a:ext cx="6614158" cy="49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B2FD8-0449-6E50-9FA8-702EA1E465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Practise Em and G</a:t>
            </a:r>
          </a:p>
        </p:txBody>
      </p:sp>
      <p:pic>
        <p:nvPicPr>
          <p:cNvPr id="2" name="Picture 1" descr="A child sitting and playing a guitar&#10;&#10;AI-generated content may be incorrect.">
            <a:extLst>
              <a:ext uri="{FF2B5EF4-FFF2-40B4-BE49-F238E27FC236}">
                <a16:creationId xmlns:a16="http://schemas.microsoft.com/office/drawing/2014/main" id="{AEA7600D-2946-4536-947A-BFA1C8925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07" y="938308"/>
            <a:ext cx="4738093" cy="5919692"/>
          </a:xfrm>
          <a:prstGeom prst="rect">
            <a:avLst/>
          </a:prstGeom>
        </p:spPr>
      </p:pic>
      <p:pic>
        <p:nvPicPr>
          <p:cNvPr id="3" name="Picture 2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633688F8-4872-A447-8570-4F595ECC1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2436955" y="1183745"/>
            <a:ext cx="1810275" cy="2956229"/>
          </a:xfrm>
          <a:prstGeom prst="rect">
            <a:avLst/>
          </a:prstGeom>
        </p:spPr>
      </p:pic>
      <p:pic>
        <p:nvPicPr>
          <p:cNvPr id="6" name="Picture 5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4292D136-3DE4-DC5E-CDE2-54F4C5148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-2573" r="50000" b="-4083"/>
          <a:stretch>
            <a:fillRect/>
          </a:stretch>
        </p:blipFill>
        <p:spPr>
          <a:xfrm>
            <a:off x="468004" y="1268413"/>
            <a:ext cx="1810275" cy="29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4C99C-D2B3-D02F-FD68-9EEA6016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19EB3-9D32-2487-8504-0C55D82626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Practise Em and 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FABDCE-50F3-021D-DFCA-830DA97144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/>
              <a:t>Play Em and G</a:t>
            </a:r>
          </a:p>
        </p:txBody>
      </p:sp>
      <p:pic>
        <p:nvPicPr>
          <p:cNvPr id="5" name="Picture 4" descr="A close-up of a guitar&#10;&#10;AI-generated content may be incorrect.">
            <a:extLst>
              <a:ext uri="{FF2B5EF4-FFF2-40B4-BE49-F238E27FC236}">
                <a16:creationId xmlns:a16="http://schemas.microsoft.com/office/drawing/2014/main" id="{0FA1A62F-27A7-C9F4-71B0-60A7EC274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3" t="23322" r="9597" b="15767"/>
          <a:stretch>
            <a:fillRect/>
          </a:stretch>
        </p:blipFill>
        <p:spPr>
          <a:xfrm>
            <a:off x="4780547" y="1268413"/>
            <a:ext cx="3895141" cy="4897437"/>
          </a:xfrm>
          <a:prstGeom prst="rect">
            <a:avLst/>
          </a:prstGeom>
        </p:spPr>
      </p:pic>
      <p:pic>
        <p:nvPicPr>
          <p:cNvPr id="6" name="Picture 5" descr="A person playing a guitar&#10;&#10;AI-generated content may be incorrect.">
            <a:extLst>
              <a:ext uri="{FF2B5EF4-FFF2-40B4-BE49-F238E27FC236}">
                <a16:creationId xmlns:a16="http://schemas.microsoft.com/office/drawing/2014/main" id="{278A1FFA-3DFC-5333-5AB2-BF7AE922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2" t="8183" r="10464" b="32868"/>
          <a:stretch>
            <a:fillRect/>
          </a:stretch>
        </p:blipFill>
        <p:spPr>
          <a:xfrm>
            <a:off x="431799" y="1250527"/>
            <a:ext cx="3931655" cy="4915323"/>
          </a:xfrm>
          <a:prstGeom prst="rect">
            <a:avLst/>
          </a:prstGeom>
        </p:spPr>
      </p:pic>
      <p:pic>
        <p:nvPicPr>
          <p:cNvPr id="4" name="Picture 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79D838CB-4718-0CCA-82AA-AD589500D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7018253" y="1114874"/>
            <a:ext cx="1684422" cy="275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F30763F9-26D7-A6FE-EF91-E9C8707AD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2679033" y="1250527"/>
            <a:ext cx="1684422" cy="257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94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9F88790A-23D7-76F4-B05B-F3F5654EB86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7" descr="A room with speakers and lights with Lincoln Tomb in the background&#10;&#10;AI-generated content may be incorrect.">
              <a:extLst>
                <a:ext uri="{FF2B5EF4-FFF2-40B4-BE49-F238E27FC236}">
                  <a16:creationId xmlns:a16="http://schemas.microsoft.com/office/drawing/2014/main" id="{BBFF1A0E-66C0-D111-2FEB-8B66CD8D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" name="Picture 8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8EFEA5C9-71D3-C436-9DD2-5F0FD55BF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73"/>
            <a:stretch>
              <a:fillRect/>
            </a:stretch>
          </p:blipFill>
          <p:spPr>
            <a:xfrm>
              <a:off x="3377381" y="1200662"/>
              <a:ext cx="3180733" cy="445667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" name="Picture 9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A2C80FBD-6F23-7A93-4E3D-B0420C407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5" t="-2317" r="51665" b="2317"/>
            <a:stretch>
              <a:fillRect/>
            </a:stretch>
          </p:blipFill>
          <p:spPr>
            <a:xfrm>
              <a:off x="577241" y="1268413"/>
              <a:ext cx="2800140" cy="417507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" name="Picture 10" descr="A person and person singing and playing guitar&#10;&#10;AI-generated content may be incorrect.">
              <a:extLst>
                <a:ext uri="{FF2B5EF4-FFF2-40B4-BE49-F238E27FC236}">
                  <a16:creationId xmlns:a16="http://schemas.microsoft.com/office/drawing/2014/main" id="{2E9EC271-B8FE-7A31-09E3-30E3243CC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14"/>
            <a:stretch>
              <a:fillRect/>
            </a:stretch>
          </p:blipFill>
          <p:spPr>
            <a:xfrm>
              <a:off x="2485928" y="1732935"/>
              <a:ext cx="2937388" cy="512506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B9433B-0E9D-CC09-834F-1E5FB4DA8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 r="9667"/>
            <a:stretch/>
          </p:blipFill>
          <p:spPr>
            <a:xfrm>
              <a:off x="5775363" y="1491306"/>
              <a:ext cx="2983113" cy="480664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Picture 12" descr="A black clock with white numbers&#10;&#10;AI-generated content may be incorrect.">
              <a:extLst>
                <a:ext uri="{FF2B5EF4-FFF2-40B4-BE49-F238E27FC236}">
                  <a16:creationId xmlns:a16="http://schemas.microsoft.com/office/drawing/2014/main" id="{072D62C0-F836-8968-E7A3-5FB2E6E6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392" y="1178616"/>
              <a:ext cx="907913" cy="680935"/>
            </a:xfrm>
            <a:prstGeom prst="rect">
              <a:avLst/>
            </a:prstGeom>
          </p:spPr>
        </p:pic>
      </p:grpSp>
      <p:pic>
        <p:nvPicPr>
          <p:cNvPr id="7" name="Picture 6" descr="A piece of torn paper on a black background&#10;&#10;AI-generated content may be incorrect.">
            <a:extLst>
              <a:ext uri="{FF2B5EF4-FFF2-40B4-BE49-F238E27FC236}">
                <a16:creationId xmlns:a16="http://schemas.microsoft.com/office/drawing/2014/main" id="{2137E358-7FD2-3094-16DC-C2B0E70F0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9"/>
          <a:stretch>
            <a:fillRect/>
          </a:stretch>
        </p:blipFill>
        <p:spPr>
          <a:xfrm flipV="1">
            <a:off x="391398" y="-1"/>
            <a:ext cx="8304133" cy="18595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5064" y="481363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music is a genre with a steady beat and repeating patterns.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69D850F-04B6-F832-4728-F58C2FC824E7}"/>
              </a:ext>
            </a:extLst>
          </p:cNvPr>
          <p:cNvSpPr txBox="1">
            <a:spLocks/>
          </p:cNvSpPr>
          <p:nvPr/>
        </p:nvSpPr>
        <p:spPr>
          <a:xfrm>
            <a:off x="515064" y="484748"/>
            <a:ext cx="8237538" cy="73866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music uses guitars, bass and drums together and follows a clear structure with repeating sections.</a:t>
            </a:r>
            <a:endParaRPr lang="en-AU" sz="24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ECA-0D89-3BB4-B014-FB9D0EBED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83F8C93-A992-6C18-185E-A84B211E800A}"/>
              </a:ext>
            </a:extLst>
          </p:cNvPr>
          <p:cNvGrpSpPr>
            <a:grpSpLocks noChangeAspect="1"/>
          </p:cNvGrpSpPr>
          <p:nvPr/>
        </p:nvGrpSpPr>
        <p:grpSpPr>
          <a:xfrm>
            <a:off x="-21262848" y="-8183880"/>
            <a:ext cx="31943040" cy="23957280"/>
            <a:chOff x="0" y="0"/>
            <a:chExt cx="9144000" cy="6858000"/>
          </a:xfrm>
        </p:grpSpPr>
        <p:pic>
          <p:nvPicPr>
            <p:cNvPr id="18" name="Picture 17" descr="A room with speakers and lights with Lincoln Tomb in the background&#10;&#10;AI-generated content may be incorrect.">
              <a:extLst>
                <a:ext uri="{FF2B5EF4-FFF2-40B4-BE49-F238E27FC236}">
                  <a16:creationId xmlns:a16="http://schemas.microsoft.com/office/drawing/2014/main" id="{6918842C-F484-A525-238B-3037D92AF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9" name="Picture 18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6C6FEC9D-3AB3-B00F-7919-2FDA1B05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73"/>
            <a:stretch>
              <a:fillRect/>
            </a:stretch>
          </p:blipFill>
          <p:spPr>
            <a:xfrm>
              <a:off x="3377381" y="1200662"/>
              <a:ext cx="3180733" cy="445667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13D94872-AD42-8AEC-14DE-F4123574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5" t="-2317" r="51665" b="2317"/>
            <a:stretch>
              <a:fillRect/>
            </a:stretch>
          </p:blipFill>
          <p:spPr>
            <a:xfrm>
              <a:off x="577241" y="1268413"/>
              <a:ext cx="2800140" cy="417507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 descr="A person and person singing and playing guitar&#10;&#10;AI-generated content may be incorrect.">
              <a:extLst>
                <a:ext uri="{FF2B5EF4-FFF2-40B4-BE49-F238E27FC236}">
                  <a16:creationId xmlns:a16="http://schemas.microsoft.com/office/drawing/2014/main" id="{6C831B12-FE1F-1A6D-9E93-0058C61F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14"/>
            <a:stretch>
              <a:fillRect/>
            </a:stretch>
          </p:blipFill>
          <p:spPr>
            <a:xfrm>
              <a:off x="2485928" y="1732935"/>
              <a:ext cx="2937388" cy="512506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BF604E-FC47-5770-5FE7-E9D64642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 r="9667"/>
            <a:stretch/>
          </p:blipFill>
          <p:spPr>
            <a:xfrm>
              <a:off x="5775363" y="1491306"/>
              <a:ext cx="2983113" cy="480664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22" descr="A black clock with white numbers&#10;&#10;AI-generated content may be incorrect.">
              <a:extLst>
                <a:ext uri="{FF2B5EF4-FFF2-40B4-BE49-F238E27FC236}">
                  <a16:creationId xmlns:a16="http://schemas.microsoft.com/office/drawing/2014/main" id="{CECC59EE-9E5E-FDCD-5D3A-54C2CC6AF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392" y="1178616"/>
              <a:ext cx="907913" cy="680935"/>
            </a:xfrm>
            <a:prstGeom prst="rect">
              <a:avLst/>
            </a:prstGeom>
          </p:spPr>
        </p:pic>
      </p:grpSp>
      <p:pic>
        <p:nvPicPr>
          <p:cNvPr id="7" name="Picture 6" descr="A piece of torn paper on a black background&#10;&#10;AI-generated content may be incorrect.">
            <a:extLst>
              <a:ext uri="{FF2B5EF4-FFF2-40B4-BE49-F238E27FC236}">
                <a16:creationId xmlns:a16="http://schemas.microsoft.com/office/drawing/2014/main" id="{692804A8-471D-9BCE-B889-B1029E4DD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9"/>
          <a:stretch>
            <a:fillRect/>
          </a:stretch>
        </p:blipFill>
        <p:spPr>
          <a:xfrm flipV="1">
            <a:off x="391398" y="-1"/>
            <a:ext cx="8304133" cy="18595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4FB1C-8D91-AB81-7B95-B906649B68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5064" y="481363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Chords are formed with the left hand while the right hand strums a steady beat. G uses three fingers and Em uses two. </a:t>
            </a: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1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ck wall with guitars and a word&#10;&#10;AI-generated content may be incorrect.">
            <a:extLst>
              <a:ext uri="{FF2B5EF4-FFF2-40B4-BE49-F238E27FC236}">
                <a16:creationId xmlns:a16="http://schemas.microsoft.com/office/drawing/2014/main" id="{079495C7-63D4-B421-D115-0B63604C8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7" y="2769894"/>
            <a:ext cx="4527941" cy="3395956"/>
          </a:xfrm>
          <a:prstGeom prst="rect">
            <a:avLst/>
          </a:prstGeom>
        </p:spPr>
      </p:pic>
      <p:pic>
        <p:nvPicPr>
          <p:cNvPr id="14" name="Picture 13" descr="A child looking through a magnifying glass&#10;&#10;AI-generated content may be incorrect.">
            <a:extLst>
              <a:ext uri="{FF2B5EF4-FFF2-40B4-BE49-F238E27FC236}">
                <a16:creationId xmlns:a16="http://schemas.microsoft.com/office/drawing/2014/main" id="{03888648-E1CD-4E8A-194A-09F90F716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2" y="2372589"/>
            <a:ext cx="4527941" cy="45279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D79F-92EB-7BA5-60BB-EBC375434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28502"/>
            <a:ext cx="8237538" cy="1255728"/>
          </a:xfrm>
        </p:spPr>
        <p:txBody>
          <a:bodyPr/>
          <a:lstStyle/>
          <a:p>
            <a:r>
              <a:rPr lang="en-US" dirty="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identify 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features of rock music in listening examples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  <a:latin typeface="Calibri"/>
                <a:cs typeface="Calibri"/>
              </a:rPr>
              <a:t>play</a:t>
            </a:r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 G and Em chords on the guitar in time with a steady beat.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D25A7-18B9-03CF-CF78-0B5FDC2FC1DE}"/>
              </a:ext>
            </a:extLst>
          </p:cNvPr>
          <p:cNvSpPr/>
          <p:nvPr/>
        </p:nvSpPr>
        <p:spPr>
          <a:xfrm>
            <a:off x="714103" y="1628502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9CFA5-2785-43B0-FBD0-461F253613F9}"/>
              </a:ext>
            </a:extLst>
          </p:cNvPr>
          <p:cNvSpPr txBox="1"/>
          <p:nvPr/>
        </p:nvSpPr>
        <p:spPr>
          <a:xfrm>
            <a:off x="1225369" y="1834766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pick out or recognise something by noticing its important features.</a:t>
            </a:r>
            <a:endParaRPr lang="en-AU" sz="2400" i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3D1C1-EA4B-8BDB-1452-0099348E7CD9}"/>
              </a:ext>
            </a:extLst>
          </p:cNvPr>
          <p:cNvSpPr/>
          <p:nvPr/>
        </p:nvSpPr>
        <p:spPr>
          <a:xfrm>
            <a:off x="465137" y="2028502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76072-CCCF-DDF0-3120-290D2ED1E842}"/>
              </a:ext>
            </a:extLst>
          </p:cNvPr>
          <p:cNvSpPr txBox="1"/>
          <p:nvPr/>
        </p:nvSpPr>
        <p:spPr>
          <a:xfrm>
            <a:off x="1225369" y="2268732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Play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make a musical sound on your instrument.</a:t>
            </a:r>
            <a:endParaRPr lang="en-AU" sz="2400" i="0" dirty="0"/>
          </a:p>
        </p:txBody>
      </p:sp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 is a style, or _______ of music.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Which of these is a feature of rock music?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steady beat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Repeating 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patterns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Arial"/>
              </a:rPr>
              <a:t>A full band sound.</a:t>
            </a:r>
            <a:endParaRPr lang="en-US" sz="1800" i="0">
              <a:solidFill>
                <a:srgbClr val="181818"/>
              </a:solidFill>
              <a:latin typeface="Calibri" panose="020F0502020204030204"/>
              <a:ea typeface="Calibri"/>
              <a:cs typeface="Arial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Arial"/>
              </a:rPr>
              <a:t>All of the above.</a:t>
            </a:r>
            <a:endParaRPr lang="en-US" sz="1800" i="0" dirty="0">
              <a:solidFill>
                <a:srgbClr val="181818"/>
              </a:solidFill>
              <a:latin typeface="Calibri" panose="020F0502020204030204"/>
              <a:ea typeface="Calibri"/>
              <a:cs typeface="Arial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Arial"/>
              </a:rPr>
              <a:t>Most rock music is played using drums, vocals, bass and g_______.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0615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2693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rhythm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08404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553376" y="1285130"/>
            <a:ext cx="1742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538293" y="4811103"/>
            <a:ext cx="12727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uitars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33361" y="2046973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14287" y="2027908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17467" y="3973301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503080" y="3958910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73 0.17292 C -0.35173 0.17408 -0.34722 0.175 -0.33871 0.1757 C -0.33021 0.17662 -0.31718 0.17662 -0.3085 0.17801 C -0.30416 0.17824 -0.30416 0.17963 -0.29965 0.18056 C -0.29548 0.18125 -0.29548 0.18218 -0.29114 0.18287 C -0.28698 0.18403 -0.27812 0.18449 -0.27396 0.18519 C -0.26944 0.18635 -0.26944 0.18727 -0.26545 0.18797 C -0.26093 0.18889 -0.25243 0.18959 -0.24791 0.19028 C -0.2434 0.19121 -0.23941 0.1919 -0.23489 0.19283 C -0.22639 0.19422 -0.21788 0.19491 -0.2092 0.19792 C -0.19618 0.20417 -0.20486 0.20186 -0.18732 0.2051 C -0.17864 0.20903 -0.18316 0.20787 -0.17465 0.21019 C -0.15711 0.21366 -0.16163 0.21273 -0.1401 0.21505 C -0.13107 0.21436 -0.1184 0.21436 -0.10538 0.21273 C -0.10104 0.21204 -0.09236 0.20787 -0.09236 0.20811 C -0.09236 0.20625 -0.08802 0.2051 -0.08802 0.20278 C -0.07934 0.19561 -0.07934 0.18959 -0.07482 0.18056 C -0.07934 0.1669 -0.07482 0.14676 -0.08385 0.13311 C -0.08385 0.13033 -0.08385 0.12848 -0.08802 0.12593 C -0.09236 0.11459 -0.08802 0.11551 -0.10104 0.10371 C -0.10538 0.09746 -0.11406 0.08704 -0.1184 0.0838 C -0.12257 0.08125 -0.12708 0.07824 -0.13107 0.07616 C -0.13559 0.07477 -0.1401 0.07523 -0.1401 0.07385 C -0.16562 0.06389 -0.13559 0.07292 -0.16163 0.06667 C -0.17014 0.06713 -0.18316 0.0676 -0.19166 0.06898 C -0.19618 0.06922 -0.19618 0.06991 -0.20034 0.0713 C -0.2092 0.07709 -0.2092 0.08056 -0.21336 0.08866 C -0.21336 0.09283 -0.21788 0.09699 -0.21788 0.10093 C -0.21788 0.10602 -0.22187 0.11598 -0.22187 0.11621 C -0.22187 0.12824 -0.22187 0.14121 -0.21788 0.15301 C -0.21788 0.15718 -0.21788 0.15973 -0.21336 0.16297 C -0.2092 0.175 -0.21336 0.1669 -0.20486 0.1757 C -0.20034 0.18033 -0.19618 0.18635 -0.19166 0.19028 C -0.17465 0.20903 -0.20034 0.18588 -0.17465 0.2051 C -0.16163 0.21644 -0.17465 0.20949 -0.15711 0.22014 C -0.14409 0.2301 -0.14861 0.2257 -0.13559 0.23264 C -0.13107 0.23403 -0.13107 0.23588 -0.12708 0.23773 C -0.12257 0.23866 -0.12257 0.23889 -0.1184 0.24005 C -0.1184 0.24051 -0.11406 0.2426 -0.11406 0.24306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05764 C -0.03854 0.05764 -0.16215 0.48079 -0.16597 0.48172 C -0.16892 0.48172 -0.17187 0.48241 -0.17517 0.48241 C -0.20434 0.48241 -0.2335 0.48172 -0.26302 0.48172 C -0.26875 0.48079 -0.2743 0.4801 -0.28038 0.4801 C -0.31562 0.47848 -0.34774 0.47848 -0.38437 0.47848 L -0.44739 0.4794 C -0.4585 0.4794 -0.46458 0.4801 -0.475 0.48172 C -0.48246 0.48079 -0.5085 0.48172 -0.52257 0.4794 C -0.52396 0.4794 -0.52517 0.47848 -0.52621 0.47848 C -0.52951 0.47848 -0.53246 0.47848 -0.53524 0.4794 C -0.53663 0.4794 -0.53784 0.48079 -0.53923 0.48172 C -0.5401 0.48172 -0.54097 0.48172 -0.54218 0.48241 C -0.54409 0.48287 -0.54531 0.48403 -0.54687 0.48403 C -0.54826 0.48496 -0.55 0.48496 -0.55173 0.48519 C -0.55243 0.48565 -0.55347 0.48565 -0.55468 0.48727 C -0.5625 0.48565 -0.57048 0.48635 -0.5776 0.48519 C -0.57951 0.48496 -0.58055 0.48403 -0.58177 0.48334 C -0.58246 0.48218 -0.58298 0.48079 -0.58298 0.4794 C -0.58298 0.47269 -0.58298 0.4669 -0.58246 0.46042 C -0.58194 0.45926 -0.58073 0.45857 -0.58038 0.45718 C -0.57951 0.45579 -0.57986 0.45417 -0.57916 0.45278 C -0.57847 0.45139 -0.57743 0.45116 -0.57656 0.45 C -0.57309 0.44653 -0.56788 0.44121 -0.56284 0.43889 C -0.56111 0.43773 -0.55989 0.43727 -0.5585 0.43681 C -0.55642 0.43565 -0.55555 0.43449 -0.55347 0.43334 C -0.54826 0.43102 -0.54531 0.42917 -0.5401 0.42848 C -0.5375 0.42778 -0.5342 0.42778 -0.53211 0.42778 C -0.52986 0.42778 -0.52743 0.42778 -0.52517 0.42848 C -0.52378 0.42848 -0.52187 0.42848 -0.52066 0.42917 C -0.51927 0.43056 -0.51788 0.43264 -0.51718 0.43334 C -0.51597 0.43565 -0.51475 0.4382 -0.51354 0.44051 C -0.51336 0.44236 -0.51284 0.44375 -0.5125 0.44561 C -0.51336 0.44931 -0.51354 0.45348 -0.51475 0.45718 C -0.51493 0.45857 -0.51649 0.45926 -0.51718 0.46042 C -0.51788 0.46204 -0.51857 0.46343 -0.51979 0.46389 C -0.52083 0.4669 -0.52239 0.46829 -0.52396 0.47107 C -0.52482 0.47176 -0.52534 0.47269 -0.52621 0.47431 C -0.52847 0.47709 -0.52986 0.47848 -0.53211 0.48172 C -0.53281 0.48172 -0.53316 0.48241 -0.5342 0.48334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03 0.46019 C 0.1033 0.46135 0.09896 0.4625 0.09514 0.46436 C 0.09271 0.46505 0.09098 0.46598 0.08872 0.46713 C 0.07257 0.47361 0.09045 0.46598 0.07257 0.47269 C 0.07049 0.47361 0.06858 0.47477 0.0665 0.4757 C 0.06424 0.47593 0.0625 0.47662 0.06042 0.47755 C 0.05764 0.47778 0.05643 0.47917 0.05365 0.4801 C 0.04914 0.48218 0.0441 0.48334 0.03907 0.48496 C 0.03629 0.48635 0.03282 0.48773 0.03021 0.4882 C 0.02726 0.48982 0.02431 0.49005 0.02136 0.49121 C 0.01806 0.49236 0.01511 0.49422 0.01146 0.49537 C 0.00851 0.49653 0.00452 0.49746 0.00087 0.49861 C -0.00208 0.5 -0.00434 0.50162 -0.00746 0.50301 C -0.01076 0.50417 -0.0151 0.5051 -0.01909 0.50625 C -0.02135 0.50764 -0.02378 0.5088 -0.02708 0.50996 C -0.03073 0.51181 -0.03385 0.5132 -0.03698 0.51436 C -0.0401 0.51551 -0.04375 0.51644 -0.04722 0.5176 C -0.05399 0.52061 -0.06007 0.52315 -0.06736 0.52616 L -0.0875 0.53426 C -0.08975 0.53542 -0.09271 0.53658 -0.09566 0.5382 C -0.09913 0.53866 -0.1026 0.54028 -0.10555 0.54121 C -0.1085 0.5426 -0.11146 0.54375 -0.11441 0.54514 C -0.11771 0.54676 -0.121 0.54746 -0.12448 0.54861 C -0.14253 0.55579 -0.12691 0.55047 -0.14166 0.55625 C -0.14375 0.55695 -0.14687 0.55811 -0.14965 0.55903 C -0.15173 0.56019 -0.15416 0.56135 -0.15659 0.56227 C -0.16111 0.56459 -0.16701 0.56574 -0.17135 0.56806 C -0.17586 0.57037 -0.18038 0.57246 -0.18507 0.57361 C -0.18767 0.57454 -0.1908 0.57547 -0.19253 0.57686 C -0.19444 0.57778 -0.19583 0.57894 -0.19722 0.57986 C -0.20156 0.58125 -0.20555 0.58264 -0.20902 0.58473 C -0.21093 0.58519 -0.2118 0.58588 -0.21389 0.58681 L -0.21875 0.58797 C -0.22621 0.59167 -0.21875 0.58797 -0.22743 0.59121 C -0.24496 0.59699 -0.22205 0.59005 -0.23611 0.59537 C -0.23802 0.59584 -0.23958 0.5963 -0.24114 0.59653 C -0.25816 0.60255 -0.23576 0.59537 -0.24982 0.60093 C -0.25156 0.60116 -0.25364 0.60186 -0.25521 0.60209 C -0.25764 0.60324 -0.25972 0.60417 -0.26232 0.60486 C -0.26441 0.60556 -0.26684 0.60648 -0.26892 0.60741 C -0.26996 0.60834 -0.27152 0.60857 -0.27205 0.6088 C -0.27448 0.60973 -0.27621 0.61065 -0.27916 0.61204 C -0.28003 0.61227 -0.28159 0.61297 -0.28229 0.6132 C -0.28576 0.61436 -0.28871 0.61644 -0.29236 0.61736 C -0.29896 0.61898 -0.29548 0.61829 -0.30104 0.62061 C -0.30243 0.61991 -0.30468 0.62061 -0.30625 0.61968 C -0.30746 0.61875 -0.31111 0.60973 -0.31128 0.60973 C -0.31215 0.60834 -0.31267 0.60672 -0.31371 0.60533 C -0.31371 0.60486 -0.3717 0.60949 -0.3717 0.6088 C -0.36805 0.6044 -0.3151 0.60209 -0.29948 0.6 C -0.28437 0.59815 -0.28836 0.59792 -0.28229 0.59746 C -0.28003 0.59699 -0.27152 0.59653 -0.26892 0.5963 C -0.25816 0.59445 -0.26493 0.59445 -0.25746 0.59445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 dirty="0"/>
              <a:t>In the next lesson, we will learn how chords are used to build songs in rock music. </a:t>
            </a:r>
            <a:endParaRPr lang="en-AU" dirty="0"/>
          </a:p>
        </p:txBody>
      </p:sp>
      <p:pic>
        <p:nvPicPr>
          <p:cNvPr id="4" name="Picture 3" descr="A person playing a guitar&#10;&#10;AI-generated content may be incorrect.">
            <a:extLst>
              <a:ext uri="{FF2B5EF4-FFF2-40B4-BE49-F238E27FC236}">
                <a16:creationId xmlns:a16="http://schemas.microsoft.com/office/drawing/2014/main" id="{0374B510-1C37-1965-42DC-5CF3A228B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83" y="1939062"/>
            <a:ext cx="5587034" cy="41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C92D574B-1568-6FF5-A588-A1BBC48934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90" y="1268413"/>
            <a:ext cx="8230446" cy="4629626"/>
          </a:xfrm>
          <a:prstGeom prst="rect">
            <a:avLst/>
          </a:prstGeom>
        </p:spPr>
      </p:pic>
      <p:pic>
        <p:nvPicPr>
          <p:cNvPr id="3" name="Picture 2" descr="A person singing into a microphone&#10;&#10;AI-generated content may be incorrect.">
            <a:extLst>
              <a:ext uri="{FF2B5EF4-FFF2-40B4-BE49-F238E27FC236}">
                <a16:creationId xmlns:a16="http://schemas.microsoft.com/office/drawing/2014/main" id="{3CE6F085-BDC1-79A8-7333-F842F619D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1268413"/>
            <a:ext cx="8230445" cy="4629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2371E-03C4-B265-904D-1E04AE465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/>
          <a:stretch>
            <a:fillRect/>
          </a:stretch>
        </p:blipFill>
        <p:spPr>
          <a:xfrm>
            <a:off x="892294" y="1268413"/>
            <a:ext cx="7359411" cy="4904228"/>
          </a:xfrm>
          <a:prstGeom prst="rect">
            <a:avLst/>
          </a:prstGeom>
        </p:spPr>
      </p:pic>
      <p:pic>
        <p:nvPicPr>
          <p:cNvPr id="9" name="Picture 8" descr="A group of people cheering&#10;&#10;AI-generated content may be incorrect.">
            <a:extLst>
              <a:ext uri="{FF2B5EF4-FFF2-40B4-BE49-F238E27FC236}">
                <a16:creationId xmlns:a16="http://schemas.microsoft.com/office/drawing/2014/main" id="{14C9713C-BDB0-912B-9843-CE3C6FC1A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4"/>
          <a:stretch>
            <a:fillRect/>
          </a:stretch>
        </p:blipFill>
        <p:spPr>
          <a:xfrm>
            <a:off x="583777" y="1251605"/>
            <a:ext cx="7976444" cy="49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BFE2-62D6-F7C5-1D0B-2760A2D2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57230-13B3-5EFA-4FFD-8210DC1FB9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Music Genres </a:t>
            </a:r>
            <a:endParaRPr lang="en-GB"/>
          </a:p>
        </p:txBody>
      </p:sp>
      <p:pic>
        <p:nvPicPr>
          <p:cNvPr id="6" name="Picture 5" descr="A room with a black pole&#10;&#10;AI-generated content may be incorrect.">
            <a:extLst>
              <a:ext uri="{FF2B5EF4-FFF2-40B4-BE49-F238E27FC236}">
                <a16:creationId xmlns:a16="http://schemas.microsoft.com/office/drawing/2014/main" id="{BF135B4E-145C-0C3D-C5CB-FE88D202B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4" r="11631" b="20143"/>
          <a:stretch>
            <a:fillRect/>
          </a:stretch>
        </p:blipFill>
        <p:spPr>
          <a:xfrm>
            <a:off x="431800" y="1281860"/>
            <a:ext cx="8197492" cy="48974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798094-A1B6-9BFE-D90F-0649186E137C}"/>
              </a:ext>
            </a:extLst>
          </p:cNvPr>
          <p:cNvGrpSpPr/>
          <p:nvPr/>
        </p:nvGrpSpPr>
        <p:grpSpPr>
          <a:xfrm>
            <a:off x="2734211" y="1383655"/>
            <a:ext cx="1668780" cy="4782195"/>
            <a:chOff x="2734211" y="1383655"/>
            <a:chExt cx="1668780" cy="4782195"/>
          </a:xfrm>
        </p:grpSpPr>
        <p:pic>
          <p:nvPicPr>
            <p:cNvPr id="18" name="Picture 17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A8F7D81-48EF-A67B-9423-B1D2E01B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2843436" y="1383655"/>
              <a:ext cx="1293795" cy="4782195"/>
            </a:xfrm>
            <a:prstGeom prst="rect">
              <a:avLst/>
            </a:prstGeom>
          </p:spPr>
        </p:pic>
        <p:pic>
          <p:nvPicPr>
            <p:cNvPr id="23" name="Picture 22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CCC160CC-3C32-96A0-E703-1EAF8752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629" t="3027" r="3283" b="53550"/>
            <a:stretch>
              <a:fillRect/>
            </a:stretch>
          </p:blipFill>
          <p:spPr>
            <a:xfrm>
              <a:off x="2734211" y="1563329"/>
              <a:ext cx="1668780" cy="257730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962484-677D-37A2-8168-90F1EAF19F9B}"/>
              </a:ext>
            </a:extLst>
          </p:cNvPr>
          <p:cNvGrpSpPr/>
          <p:nvPr/>
        </p:nvGrpSpPr>
        <p:grpSpPr>
          <a:xfrm>
            <a:off x="4662810" y="1294135"/>
            <a:ext cx="1750708" cy="4814094"/>
            <a:chOff x="4662810" y="1294135"/>
            <a:chExt cx="1750708" cy="4814094"/>
          </a:xfrm>
        </p:grpSpPr>
        <p:pic>
          <p:nvPicPr>
            <p:cNvPr id="19" name="Picture 18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98AA995-FBC9-21A9-0201-088DFDB8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4852458" y="1326034"/>
              <a:ext cx="1293795" cy="4782195"/>
            </a:xfrm>
            <a:prstGeom prst="rect">
              <a:avLst/>
            </a:prstGeom>
          </p:spPr>
        </p:pic>
        <p:pic>
          <p:nvPicPr>
            <p:cNvPr id="24" name="Picture 23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60F21005-82CE-61C4-0590-0CB97E19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 t="-1979" r="77104" b="51950"/>
            <a:stretch>
              <a:fillRect/>
            </a:stretch>
          </p:blipFill>
          <p:spPr>
            <a:xfrm>
              <a:off x="4662810" y="1294135"/>
              <a:ext cx="1750708" cy="281287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3D2056-D40C-47EA-AFD1-8BD1BAF35006}"/>
              </a:ext>
            </a:extLst>
          </p:cNvPr>
          <p:cNvGrpSpPr/>
          <p:nvPr/>
        </p:nvGrpSpPr>
        <p:grpSpPr>
          <a:xfrm>
            <a:off x="514709" y="1383653"/>
            <a:ext cx="2061462" cy="4782195"/>
            <a:chOff x="514709" y="1383653"/>
            <a:chExt cx="2061462" cy="4782195"/>
          </a:xfrm>
        </p:grpSpPr>
        <p:pic>
          <p:nvPicPr>
            <p:cNvPr id="9" name="Picture 8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2DFB1073-05B2-0817-B08C-F48A0996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834414" y="1383653"/>
              <a:ext cx="1293795" cy="4782195"/>
            </a:xfrm>
            <a:prstGeom prst="rect">
              <a:avLst/>
            </a:prstGeom>
          </p:spPr>
        </p:pic>
        <p:pic>
          <p:nvPicPr>
            <p:cNvPr id="34" name="Picture 33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042D887D-86B4-6485-2E92-C154A0A8B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9"/>
            <a:stretch>
              <a:fillRect/>
            </a:stretch>
          </p:blipFill>
          <p:spPr>
            <a:xfrm>
              <a:off x="514709" y="2083982"/>
              <a:ext cx="2061462" cy="1743739"/>
            </a:xfrm>
            <a:prstGeom prst="rect">
              <a:avLst/>
            </a:prstGeom>
          </p:spPr>
        </p:pic>
        <p:pic>
          <p:nvPicPr>
            <p:cNvPr id="37" name="Picture 36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C668D5C4-7267-828F-F766-4F7A7FE5C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097" t="50295" r="3005" b="23899"/>
            <a:stretch>
              <a:fillRect/>
            </a:stretch>
          </p:blipFill>
          <p:spPr>
            <a:xfrm>
              <a:off x="2013283" y="3671477"/>
              <a:ext cx="513268" cy="43553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A53F6-8A75-2129-B8E8-C2D43B8C4BF3}"/>
              </a:ext>
            </a:extLst>
          </p:cNvPr>
          <p:cNvGrpSpPr/>
          <p:nvPr/>
        </p:nvGrpSpPr>
        <p:grpSpPr>
          <a:xfrm>
            <a:off x="6551476" y="1345484"/>
            <a:ext cx="1668780" cy="4782195"/>
            <a:chOff x="2689967" y="1383655"/>
            <a:chExt cx="1668780" cy="4782195"/>
          </a:xfrm>
        </p:grpSpPr>
        <p:pic>
          <p:nvPicPr>
            <p:cNvPr id="4" name="Picture 3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C4E90C8E-6DEE-E554-03AE-D9C9242B3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2843436" y="1383655"/>
              <a:ext cx="1293795" cy="4782195"/>
            </a:xfrm>
            <a:prstGeom prst="rect">
              <a:avLst/>
            </a:prstGeom>
          </p:spPr>
        </p:pic>
        <p:pic>
          <p:nvPicPr>
            <p:cNvPr id="5" name="Picture 4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2802F98D-1A32-EC3E-CB7F-3965F3D9F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83" t="56993" r="75629" b="-416"/>
            <a:stretch>
              <a:fillRect/>
            </a:stretch>
          </p:blipFill>
          <p:spPr>
            <a:xfrm>
              <a:off x="2689967" y="1592825"/>
              <a:ext cx="1668780" cy="2577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8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DEA08-E314-0C81-E90C-DD23BBB2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F89BE-8897-6C5E-2CF0-FEB378720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History of Rock</a:t>
            </a:r>
          </a:p>
        </p:txBody>
      </p:sp>
      <p:pic>
        <p:nvPicPr>
          <p:cNvPr id="4" name="Picture 3" descr="A person in a tuxedo playing a guitar&#10;&#10;AI-generated content may be incorrect.">
            <a:extLst>
              <a:ext uri="{FF2B5EF4-FFF2-40B4-BE49-F238E27FC236}">
                <a16:creationId xmlns:a16="http://schemas.microsoft.com/office/drawing/2014/main" id="{DE8AEBC4-6435-1F2D-8C54-2C49A236F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" y="1268412"/>
            <a:ext cx="3833929" cy="489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55A24A-E8EA-BE27-C968-980AE3BE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75" y="1268413"/>
            <a:ext cx="3796647" cy="489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4C5978-88ED-B9DB-498C-88830D7B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2" y="1268413"/>
            <a:ext cx="6823715" cy="489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133FFAE-060A-B907-D692-EBB102EE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2" y="1268413"/>
            <a:ext cx="7346155" cy="489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playing guitar on stage&#10;&#10;AI-generated content may be incorrect.">
            <a:extLst>
              <a:ext uri="{FF2B5EF4-FFF2-40B4-BE49-F238E27FC236}">
                <a16:creationId xmlns:a16="http://schemas.microsoft.com/office/drawing/2014/main" id="{BD42FCFD-AEB6-5BB9-8FD2-CCC077CFF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42" y="1229298"/>
            <a:ext cx="6582070" cy="4936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90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71464-05C7-D03B-3D21-202CDC2CD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21E45-CC48-F1AC-6988-92C5400912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History of Rock</a:t>
            </a:r>
          </a:p>
        </p:txBody>
      </p:sp>
      <p:pic>
        <p:nvPicPr>
          <p:cNvPr id="2" name="Online Media 1" descr="Evolution of Rock Music in 3 minutes">
            <a:hlinkClick r:id="" action="ppaction://media"/>
            <a:extLst>
              <a:ext uri="{FF2B5EF4-FFF2-40B4-BE49-F238E27FC236}">
                <a16:creationId xmlns:a16="http://schemas.microsoft.com/office/drawing/2014/main" id="{A8132EFC-972D-2603-5D5F-7B4B8C35EF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1843" y="1386864"/>
            <a:ext cx="8273845" cy="46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DEA08-E314-0C81-E90C-DD23BBB2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wnload (1)">
            <a:hlinkClick r:id="" action="ppaction://media"/>
            <a:extLst>
              <a:ext uri="{FF2B5EF4-FFF2-40B4-BE49-F238E27FC236}">
                <a16:creationId xmlns:a16="http://schemas.microsoft.com/office/drawing/2014/main" id="{52B6F416-E494-79D3-3C6F-50E0C8803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079" y="1272416"/>
            <a:ext cx="8223330" cy="46256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F89BE-8897-6C5E-2CF0-FEB378720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Unique Characteristics of Rock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9BF898-252E-CA38-DDFE-6FD2392D4BE2}"/>
              </a:ext>
            </a:extLst>
          </p:cNvPr>
          <p:cNvGrpSpPr/>
          <p:nvPr/>
        </p:nvGrpSpPr>
        <p:grpSpPr>
          <a:xfrm>
            <a:off x="431800" y="1268413"/>
            <a:ext cx="3142673" cy="1666516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1A2F78-82FA-302B-059A-B171AE9E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DA602-82B0-271D-8E90-86E3A3718796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steady beat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6F2D23-129B-EBD7-58E6-5A9C80ABFBAD}"/>
              </a:ext>
            </a:extLst>
          </p:cNvPr>
          <p:cNvGrpSpPr/>
          <p:nvPr/>
        </p:nvGrpSpPr>
        <p:grpSpPr>
          <a:xfrm>
            <a:off x="5512457" y="1201812"/>
            <a:ext cx="3142673" cy="1733117"/>
            <a:chOff x="431799" y="1268413"/>
            <a:chExt cx="3142673" cy="173311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E1E779-0DD6-355B-E87D-D09D7489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799" y="1268413"/>
              <a:ext cx="3142673" cy="173311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2ACB53-F116-4404-9C6B-9F9B2735F922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repeating patterns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DD1AE-08DE-F204-8786-FAFC117C6350}"/>
              </a:ext>
            </a:extLst>
          </p:cNvPr>
          <p:cNvGrpSpPr/>
          <p:nvPr/>
        </p:nvGrpSpPr>
        <p:grpSpPr>
          <a:xfrm>
            <a:off x="431800" y="4231524"/>
            <a:ext cx="3142673" cy="1666516"/>
            <a:chOff x="431800" y="764503"/>
            <a:chExt cx="3142673" cy="166651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A989C8-4683-5FEF-3DD3-CCFA533F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764503"/>
              <a:ext cx="3142673" cy="166651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627DBD-99D9-59F2-CC15-E14A234FEF93}"/>
                </a:ext>
              </a:extLst>
            </p:cNvPr>
            <p:cNvSpPr txBox="1"/>
            <p:nvPr/>
          </p:nvSpPr>
          <p:spPr>
            <a:xfrm>
              <a:off x="676895" y="1062376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clear song structure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D07D92-12AE-E675-09BC-5204DBAB4F7F}"/>
              </a:ext>
            </a:extLst>
          </p:cNvPr>
          <p:cNvGrpSpPr/>
          <p:nvPr/>
        </p:nvGrpSpPr>
        <p:grpSpPr>
          <a:xfrm>
            <a:off x="5533015" y="4164922"/>
            <a:ext cx="3142673" cy="1733117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EC74C0D-E00F-9648-CEBB-FD487EF9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BA44A6-0E10-0BED-83CA-0121B599BBE9}"/>
                </a:ext>
              </a:extLst>
            </p:cNvPr>
            <p:cNvSpPr txBox="1"/>
            <p:nvPr/>
          </p:nvSpPr>
          <p:spPr>
            <a:xfrm>
              <a:off x="676895" y="1610742"/>
              <a:ext cx="2802576" cy="384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full band sound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2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0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0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0BE45-7E6B-52DF-A7F6-9D8CDC9AC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speakers and lights with Lincoln Tomb in the background&#10;&#10;AI-generated content may be incorrect.">
            <a:extLst>
              <a:ext uri="{FF2B5EF4-FFF2-40B4-BE49-F238E27FC236}">
                <a16:creationId xmlns:a16="http://schemas.microsoft.com/office/drawing/2014/main" id="{D40F2C35-CC71-1692-20C5-B1A9C2651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A person playing a guitar and drums&#10;&#10;AI-generated content may be incorrect.">
            <a:extLst>
              <a:ext uri="{FF2B5EF4-FFF2-40B4-BE49-F238E27FC236}">
                <a16:creationId xmlns:a16="http://schemas.microsoft.com/office/drawing/2014/main" id="{00F9E8B1-3C7A-C820-9160-E86CBFEA4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3"/>
          <a:stretch>
            <a:fillRect/>
          </a:stretch>
        </p:blipFill>
        <p:spPr>
          <a:xfrm>
            <a:off x="3377381" y="1200662"/>
            <a:ext cx="3180733" cy="4456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 descr="A person playing a guitar and drums&#10;&#10;AI-generated content may be incorrect.">
            <a:extLst>
              <a:ext uri="{FF2B5EF4-FFF2-40B4-BE49-F238E27FC236}">
                <a16:creationId xmlns:a16="http://schemas.microsoft.com/office/drawing/2014/main" id="{50120D1D-BB86-57E7-6A00-562A152E5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5" t="-2317" r="51665" b="2317"/>
          <a:stretch>
            <a:fillRect/>
          </a:stretch>
        </p:blipFill>
        <p:spPr>
          <a:xfrm>
            <a:off x="577241" y="1268413"/>
            <a:ext cx="2800140" cy="41750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 descr="A person and person singing and playing guitar&#10;&#10;AI-generated content may be incorrect.">
            <a:extLst>
              <a:ext uri="{FF2B5EF4-FFF2-40B4-BE49-F238E27FC236}">
                <a16:creationId xmlns:a16="http://schemas.microsoft.com/office/drawing/2014/main" id="{2DCF2EFA-5316-0526-4712-6B0218BBF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4"/>
          <a:stretch>
            <a:fillRect/>
          </a:stretch>
        </p:blipFill>
        <p:spPr>
          <a:xfrm>
            <a:off x="2485928" y="1732935"/>
            <a:ext cx="2937388" cy="51250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A6B291-4031-8F2C-E49E-641C6FC2B1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11230"/>
          <a:stretch/>
        </p:blipFill>
        <p:spPr>
          <a:xfrm>
            <a:off x="5817583" y="1519084"/>
            <a:ext cx="2983113" cy="480664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 descr="A black clock with white numbers&#10;&#10;AI-generated content may be incorrect.">
            <a:extLst>
              <a:ext uri="{FF2B5EF4-FFF2-40B4-BE49-F238E27FC236}">
                <a16:creationId xmlns:a16="http://schemas.microsoft.com/office/drawing/2014/main" id="{5B6D734B-26E9-768A-1776-6D27C17387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92" y="1178616"/>
            <a:ext cx="907913" cy="680935"/>
          </a:xfrm>
          <a:prstGeom prst="rect">
            <a:avLst/>
          </a:prstGeom>
        </p:spPr>
      </p:pic>
      <p:pic>
        <p:nvPicPr>
          <p:cNvPr id="16" name="alexgrohl-stylish-beat-478804">
            <a:hlinkClick r:id="" action="ppaction://media"/>
            <a:extLst>
              <a:ext uri="{FF2B5EF4-FFF2-40B4-BE49-F238E27FC236}">
                <a16:creationId xmlns:a16="http://schemas.microsoft.com/office/drawing/2014/main" id="{EE652611-E405-F6E5-1D91-3FFBEBBE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C08E0C-2A03-FBB7-0AF3-3F21A3EDBCB3}"/>
              </a:ext>
            </a:extLst>
          </p:cNvPr>
          <p:cNvSpPr txBox="1"/>
          <p:nvPr/>
        </p:nvSpPr>
        <p:spPr>
          <a:xfrm>
            <a:off x="522776" y="462476"/>
            <a:ext cx="8098447" cy="621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400" b="1" i="0" dirty="0">
                <a:solidFill>
                  <a:schemeClr val="accent6"/>
                </a:solidFill>
                <a:latin typeface="Calibri"/>
                <a:cs typeface="Calibri"/>
              </a:rPr>
              <a:t>1, 2, 3, 4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1F79D6-15DE-CB09-E4E0-E1FE03B5F188}"/>
              </a:ext>
            </a:extLst>
          </p:cNvPr>
          <p:cNvGrpSpPr/>
          <p:nvPr/>
        </p:nvGrpSpPr>
        <p:grpSpPr>
          <a:xfrm>
            <a:off x="431800" y="249250"/>
            <a:ext cx="8245532" cy="550850"/>
            <a:chOff x="431800" y="249250"/>
            <a:chExt cx="8245532" cy="5508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343457-7B59-2AB6-3EDB-B2A876D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" y="249250"/>
              <a:ext cx="8245532" cy="5508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799C28-C58F-883E-7C42-C7F69131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4" r="45558"/>
            <a:stretch>
              <a:fillRect/>
            </a:stretch>
          </p:blipFill>
          <p:spPr>
            <a:xfrm>
              <a:off x="7214179" y="249250"/>
              <a:ext cx="1225974" cy="550850"/>
            </a:xfrm>
            <a:prstGeom prst="rect">
              <a:avLst/>
            </a:prstGeom>
          </p:spPr>
        </p:pic>
      </p:grpSp>
      <p:pic>
        <p:nvPicPr>
          <p:cNvPr id="5" name="alexgrohl-stylish-beat-478804">
            <a:hlinkClick r:id="" action="ppaction://media"/>
            <a:extLst>
              <a:ext uri="{FF2B5EF4-FFF2-40B4-BE49-F238E27FC236}">
                <a16:creationId xmlns:a16="http://schemas.microsoft.com/office/drawing/2014/main" id="{0FE5EB97-44B4-7722-3184-4886D64C0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400" y="17499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0202406-0C2A-5A5F-AAA0-1A525104C152}"/>
                  </a:ext>
                </a:extLst>
              </p14:cNvPr>
              <p14:cNvContentPartPr/>
              <p14:nvPr/>
            </p14:nvContentPartPr>
            <p14:xfrm>
              <a:off x="1503373" y="524675"/>
              <a:ext cx="756000" cy="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0202406-0C2A-5A5F-AAA0-1A525104C15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67270" y="524675"/>
                <a:ext cx="82784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ECF4DF-F066-422F-5EE0-669FC65CEF98}"/>
                  </a:ext>
                </a:extLst>
              </p14:cNvPr>
              <p14:cNvContentPartPr/>
              <p14:nvPr/>
            </p14:nvContentPartPr>
            <p14:xfrm>
              <a:off x="2387293" y="509435"/>
              <a:ext cx="756000" cy="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ECF4DF-F066-422F-5EE0-669FC65CEF9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51190" y="509435"/>
                <a:ext cx="82784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2D8625-0601-B157-0D71-B22087F27587}"/>
                  </a:ext>
                </a:extLst>
              </p14:cNvPr>
              <p14:cNvContentPartPr/>
              <p14:nvPr/>
            </p14:nvContentPartPr>
            <p14:xfrm>
              <a:off x="3255973" y="494195"/>
              <a:ext cx="756000" cy="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2D8625-0601-B157-0D71-B22087F2758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19870" y="494195"/>
                <a:ext cx="82784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D3B67A-2785-83AC-2D9B-B054700AC267}"/>
                  </a:ext>
                </a:extLst>
              </p14:cNvPr>
              <p14:cNvContentPartPr/>
              <p14:nvPr/>
            </p14:nvContentPartPr>
            <p14:xfrm>
              <a:off x="4967747" y="494195"/>
              <a:ext cx="756000" cy="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D3B67A-2785-83AC-2D9B-B054700AC26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31644" y="494195"/>
                <a:ext cx="82784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6F3259-BCC4-7854-57C2-DF9D672F08CC}"/>
                  </a:ext>
                </a:extLst>
              </p14:cNvPr>
              <p14:cNvContentPartPr/>
              <p14:nvPr/>
            </p14:nvContentPartPr>
            <p14:xfrm>
              <a:off x="5848063" y="493090"/>
              <a:ext cx="756000" cy="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6F3259-BCC4-7854-57C2-DF9D672F08C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11960" y="493090"/>
                <a:ext cx="82784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D93DA2D-5C36-2356-3110-4053EC459485}"/>
                  </a:ext>
                </a:extLst>
              </p14:cNvPr>
              <p14:cNvContentPartPr/>
              <p14:nvPr/>
            </p14:nvContentPartPr>
            <p14:xfrm>
              <a:off x="6719015" y="488340"/>
              <a:ext cx="756000" cy="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D93DA2D-5C36-2356-3110-4053EC4594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82912" y="488340"/>
                <a:ext cx="82784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5EEB9B-F081-F03C-3C30-6FB68B9F4612}"/>
                  </a:ext>
                </a:extLst>
              </p14:cNvPr>
              <p14:cNvContentPartPr/>
              <p14:nvPr/>
            </p14:nvContentPartPr>
            <p14:xfrm>
              <a:off x="4094348" y="488340"/>
              <a:ext cx="612000" cy="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5EEB9B-F081-F03C-3C30-6FB68B9F461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65122" y="488340"/>
                <a:ext cx="6701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D316228-A519-D2EF-5EBE-24C66FCAEFE2}"/>
                  </a:ext>
                </a:extLst>
              </p14:cNvPr>
              <p14:cNvContentPartPr/>
              <p14:nvPr/>
            </p14:nvContentPartPr>
            <p14:xfrm>
              <a:off x="7613095" y="488340"/>
              <a:ext cx="612000" cy="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D316228-A519-D2EF-5EBE-24C66FCAEFE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83869" y="488340"/>
                <a:ext cx="67016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ACD1EB3E-69AE-B617-0713-C16AACCB2D72}"/>
              </a:ext>
            </a:extLst>
          </p:cNvPr>
          <p:cNvGrpSpPr/>
          <p:nvPr/>
        </p:nvGrpSpPr>
        <p:grpSpPr>
          <a:xfrm>
            <a:off x="4913048" y="1986308"/>
            <a:ext cx="3887648" cy="6705216"/>
            <a:chOff x="4913048" y="1986308"/>
            <a:chExt cx="3887648" cy="670521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1A765C9-FB6C-C522-51F7-BCE32B7430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3048" y="1986308"/>
              <a:ext cx="3887648" cy="6705216"/>
              <a:chOff x="4205529" y="-254863"/>
              <a:chExt cx="5268356" cy="908659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2974BE8-A134-9851-B1FD-0D5894E668AA}"/>
                  </a:ext>
                </a:extLst>
              </p:cNvPr>
              <p:cNvSpPr/>
              <p:nvPr/>
            </p:nvSpPr>
            <p:spPr>
              <a:xfrm>
                <a:off x="4800636" y="635862"/>
                <a:ext cx="2392947" cy="53657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4" name="Picture 23" descr="A hand holding a cell phone&#10;&#10;AI-generated content may be incorrect.">
                <a:extLst>
                  <a:ext uri="{FF2B5EF4-FFF2-40B4-BE49-F238E27FC236}">
                    <a16:creationId xmlns:a16="http://schemas.microsoft.com/office/drawing/2014/main" id="{3C7A61D6-B9BB-37EE-4D86-6AD40207E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48" r="69118"/>
              <a:stretch>
                <a:fillRect/>
              </a:stretch>
            </p:blipFill>
            <p:spPr>
              <a:xfrm>
                <a:off x="4205529" y="-254863"/>
                <a:ext cx="5268356" cy="9086591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489F5E-B609-1DDD-E58E-716FEAA2FA6C}"/>
                </a:ext>
              </a:extLst>
            </p:cNvPr>
            <p:cNvSpPr txBox="1"/>
            <p:nvPr/>
          </p:nvSpPr>
          <p:spPr>
            <a:xfrm>
              <a:off x="5561045" y="3023118"/>
              <a:ext cx="1399592" cy="1156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6"/>
                  </a:solidFill>
                  <a:latin typeface="Calibri"/>
                  <a:cs typeface="Calibri"/>
                </a:rPr>
                <a:t>verses</a:t>
              </a:r>
            </a:p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6"/>
                  </a:solidFill>
                  <a:latin typeface="Calibri"/>
                  <a:cs typeface="Calibri"/>
                </a:rPr>
                <a:t>chorus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B052F2-D489-B5FF-74B3-2FF0D1B2D20C}"/>
              </a:ext>
            </a:extLst>
          </p:cNvPr>
          <p:cNvGrpSpPr/>
          <p:nvPr/>
        </p:nvGrpSpPr>
        <p:grpSpPr>
          <a:xfrm>
            <a:off x="310036" y="4907584"/>
            <a:ext cx="3142673" cy="1666516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D81F87-7A0A-6F60-8D0E-0BFF7AB2C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020576-F481-CDA5-4D56-5FF088A82D2D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steady beat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959373-AF79-D6D3-AA6D-0671A4750E09}"/>
              </a:ext>
            </a:extLst>
          </p:cNvPr>
          <p:cNvGrpSpPr/>
          <p:nvPr/>
        </p:nvGrpSpPr>
        <p:grpSpPr>
          <a:xfrm>
            <a:off x="5691291" y="4731212"/>
            <a:ext cx="3142673" cy="1733117"/>
            <a:chOff x="431799" y="1268413"/>
            <a:chExt cx="3142673" cy="17331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8F642EA-FAE8-003B-521A-418766C8E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799" y="1268413"/>
              <a:ext cx="3142673" cy="173311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FA1E13-80B0-946A-46C5-7A512A8CB58B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repeating patterns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F9B8B3-831D-E275-FEF5-D5091515BAF2}"/>
              </a:ext>
            </a:extLst>
          </p:cNvPr>
          <p:cNvGrpSpPr/>
          <p:nvPr/>
        </p:nvGrpSpPr>
        <p:grpSpPr>
          <a:xfrm>
            <a:off x="324342" y="4923533"/>
            <a:ext cx="3142673" cy="1666516"/>
            <a:chOff x="431800" y="764503"/>
            <a:chExt cx="3142673" cy="166651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BAFD721-87F0-1999-CD45-BC3BE4449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764503"/>
              <a:ext cx="3142673" cy="16665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4612FB-9903-9953-4AC1-69DC72DE5B04}"/>
                </a:ext>
              </a:extLst>
            </p:cNvPr>
            <p:cNvSpPr txBox="1"/>
            <p:nvPr/>
          </p:nvSpPr>
          <p:spPr>
            <a:xfrm>
              <a:off x="676895" y="1062376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clear song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1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0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32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8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8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8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9D05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46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3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3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3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build="allAtOnce"/>
      <p:bldP spid="17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3KN27SNVY5CS-90160594-430994</_dlc_DocId>
    <_dlc_DocIdUrl xmlns="f315eb64-a02b-4bd5-a84c-38ab918c4ccd">
      <Url>https://ggsaus.sharepoint.com/sites/Curriculum/_layouts/15/DocIdRedir.aspx?ID=3KN27SNVY5CS-90160594-430994</Url>
      <Description>3KN27SNVY5CS-90160594-430994</Description>
    </_dlc_DocIdUrl>
  </documentManagement>
</p:properties>
</file>

<file path=customXml/itemProps1.xml><?xml version="1.0" encoding="utf-8"?>
<ds:datastoreItem xmlns:ds="http://schemas.openxmlformats.org/officeDocument/2006/customXml" ds:itemID="{495DE78F-89F2-464A-BD68-21B16BA831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d63ea73a-d7e6-4e3a-bf41-d7827358146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1894</TotalTime>
  <Words>358</Words>
  <Application>Microsoft Office PowerPoint</Application>
  <PresentationFormat>On-screen Show (4:3)</PresentationFormat>
  <Paragraphs>82</Paragraphs>
  <Slides>32</Slides>
  <Notes>31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31</cp:revision>
  <cp:lastPrinted>2017-11-01T05:39:03Z</cp:lastPrinted>
  <dcterms:created xsi:type="dcterms:W3CDTF">2023-10-25T11:23:23Z</dcterms:created>
  <dcterms:modified xsi:type="dcterms:W3CDTF">2026-07-01T01:30:06Z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9fd71311-d3a3-42e7-b8ee-1069ab42d753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