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3"/>
  </p:notesMasterIdLst>
  <p:handoutMasterIdLst>
    <p:handoutMasterId r:id="rId34"/>
  </p:handoutMasterIdLst>
  <p:sldIdLst>
    <p:sldId id="256" r:id="rId6"/>
    <p:sldId id="2110" r:id="rId7"/>
    <p:sldId id="266" r:id="rId8"/>
    <p:sldId id="262" r:id="rId9"/>
    <p:sldId id="277" r:id="rId10"/>
    <p:sldId id="311" r:id="rId11"/>
    <p:sldId id="308" r:id="rId12"/>
    <p:sldId id="312" r:id="rId13"/>
    <p:sldId id="2128" r:id="rId14"/>
    <p:sldId id="2125" r:id="rId15"/>
    <p:sldId id="2126" r:id="rId16"/>
    <p:sldId id="2127" r:id="rId17"/>
    <p:sldId id="1776" r:id="rId18"/>
    <p:sldId id="2122" r:id="rId19"/>
    <p:sldId id="2124" r:id="rId20"/>
    <p:sldId id="2131" r:id="rId21"/>
    <p:sldId id="2132" r:id="rId22"/>
    <p:sldId id="2136" r:id="rId23"/>
    <p:sldId id="2137" r:id="rId24"/>
    <p:sldId id="2134" r:id="rId25"/>
    <p:sldId id="1780" r:id="rId26"/>
    <p:sldId id="2135" r:id="rId27"/>
    <p:sldId id="272" r:id="rId28"/>
    <p:sldId id="1782" r:id="rId29"/>
    <p:sldId id="2119" r:id="rId30"/>
    <p:sldId id="274" r:id="rId31"/>
    <p:sldId id="275" r:id="rId32"/>
  </p:sldIdLst>
  <p:sldSz cx="9144000" cy="6858000" type="screen4x3"/>
  <p:notesSz cx="9939338" cy="680720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492"/>
    <a:srgbClr val="06A5B6"/>
    <a:srgbClr val="023E44"/>
    <a:srgbClr val="035861"/>
    <a:srgbClr val="07C3D7"/>
    <a:srgbClr val="7CF0FC"/>
    <a:srgbClr val="B1F6FD"/>
    <a:srgbClr val="96F2FC"/>
    <a:srgbClr val="8EF2FC"/>
    <a:srgbClr val="A1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A92667-B224-1640-8F47-0449C1444715}" v="6" dt="2026-05-05T05:03:41.937"/>
    <p1510:client id="{B1710B55-167B-462A-AECB-A164AB1E2AF5}" v="33" dt="2026-05-05T04:57:35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78429"/>
  </p:normalViewPr>
  <p:slideViewPr>
    <p:cSldViewPr snapToGrid="0" showGuides="1">
      <p:cViewPr varScale="1">
        <p:scale>
          <a:sx n="71" d="100"/>
          <a:sy n="71" d="100"/>
        </p:scale>
        <p:origin x="1546" y="77"/>
      </p:cViewPr>
      <p:guideLst>
        <p:guide orient="horz" pos="527"/>
        <p:guide pos="272"/>
        <p:guide pos="2880"/>
        <p:guide pos="5465"/>
        <p:guide orient="horz" pos="3884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5-05T21:35:12.057" v="22120" actId="20577"/>
      <pc:docMkLst>
        <pc:docMk/>
      </pc:docMkLst>
      <pc:sldChg chg="addSp delSp modSp mod modNotesTx">
        <pc:chgData name="Shirley Serban" userId="7f207fc8-03d1-48c7-9795-2440acc08cbb" providerId="ADAL" clId="{17FCBABE-BB0F-5AEB-A8EA-4422061C88F3}" dt="2026-05-05T21:33:41.972" v="22094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6-04-20T22:28:46.473" v="11" actId="20577"/>
          <ac:spMkLst>
            <pc:docMk/>
            <pc:sldMk cId="4261390126" sldId="256"/>
            <ac:spMk id="9" creationId="{B3C5DF89-53A8-7633-5DD0-8CC31DA9ACB4}"/>
          </ac:spMkLst>
        </pc:spChg>
        <pc:spChg chg="mod">
          <ac:chgData name="Shirley Serban" userId="7f207fc8-03d1-48c7-9795-2440acc08cbb" providerId="ADAL" clId="{17FCBABE-BB0F-5AEB-A8EA-4422061C88F3}" dt="2026-04-28T19:50:46.858" v="21610" actId="1076"/>
          <ac:spMkLst>
            <pc:docMk/>
            <pc:sldMk cId="4261390126" sldId="256"/>
            <ac:spMk id="10" creationId="{A11EC094-8A37-C6C5-1B8D-0013D75E5C82}"/>
          </ac:spMkLst>
        </pc:spChg>
        <pc:spChg chg="mod">
          <ac:chgData name="Shirley Serban" userId="7f207fc8-03d1-48c7-9795-2440acc08cbb" providerId="ADAL" clId="{17FCBABE-BB0F-5AEB-A8EA-4422061C88F3}" dt="2026-04-28T19:50:46.858" v="21610" actId="1076"/>
          <ac:spMkLst>
            <pc:docMk/>
            <pc:sldMk cId="4261390126" sldId="256"/>
            <ac:spMk id="12" creationId="{5E8BDDC0-8047-E97B-BA55-5B2616EBE168}"/>
          </ac:spMkLst>
        </pc:spChg>
        <pc:spChg chg="mod">
          <ac:chgData name="Shirley Serban" userId="7f207fc8-03d1-48c7-9795-2440acc08cbb" providerId="ADAL" clId="{17FCBABE-BB0F-5AEB-A8EA-4422061C88F3}" dt="2026-04-28T02:42:03.228" v="21609" actId="20577"/>
          <ac:spMkLst>
            <pc:docMk/>
            <pc:sldMk cId="4261390126" sldId="256"/>
            <ac:spMk id="16" creationId="{DCEA62B3-9797-1E9D-EB6A-8DC2CACBA90C}"/>
          </ac:spMkLst>
        </pc:spChg>
        <pc:picChg chg="add mod ord modCrop">
          <ac:chgData name="Shirley Serban" userId="7f207fc8-03d1-48c7-9795-2440acc08cbb" providerId="ADAL" clId="{17FCBABE-BB0F-5AEB-A8EA-4422061C88F3}" dt="2026-04-22T20:36:48.627" v="14157" actId="18131"/>
          <ac:picMkLst>
            <pc:docMk/>
            <pc:sldMk cId="4261390126" sldId="256"/>
            <ac:picMk id="3" creationId="{491BB844-9050-27F2-47F5-5411E367FB74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05T21:33:49.762" v="22097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4-22T20:37:38.881" v="14175"/>
          <ac:spMkLst>
            <pc:docMk/>
            <pc:sldMk cId="1409170115" sldId="262"/>
            <ac:spMk id="3" creationId="{444EE9AA-37D6-65A1-B6EA-8629A6BBA56E}"/>
          </ac:spMkLst>
        </pc:spChg>
        <pc:picChg chg="add mod">
          <ac:chgData name="Shirley Serban" userId="7f207fc8-03d1-48c7-9795-2440acc08cbb" providerId="ADAL" clId="{17FCBABE-BB0F-5AEB-A8EA-4422061C88F3}" dt="2026-04-22T20:37:45.824" v="14177"/>
          <ac:picMkLst>
            <pc:docMk/>
            <pc:sldMk cId="1409170115" sldId="262"/>
            <ac:picMk id="2" creationId="{E0CDAB98-20AF-57E1-8558-C893713AAB21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5-05T21:33:46.574" v="22096" actId="20577"/>
        <pc:sldMkLst>
          <pc:docMk/>
          <pc:sldMk cId="1798731029" sldId="266"/>
        </pc:sldMkLst>
        <pc:spChg chg="mod">
          <ac:chgData name="Shirley Serban" userId="7f207fc8-03d1-48c7-9795-2440acc08cbb" providerId="ADAL" clId="{17FCBABE-BB0F-5AEB-A8EA-4422061C88F3}" dt="2026-04-22T20:52:55.920" v="14632" actId="20577"/>
          <ac:spMkLst>
            <pc:docMk/>
            <pc:sldMk cId="1798731029" sldId="266"/>
            <ac:spMk id="3" creationId="{C2A31ADF-5591-1F67-E826-B112DF805C1D}"/>
          </ac:spMkLst>
        </pc:spChg>
        <pc:picChg chg="add mod modCrop">
          <ac:chgData name="Shirley Serban" userId="7f207fc8-03d1-48c7-9795-2440acc08cbb" providerId="ADAL" clId="{17FCBABE-BB0F-5AEB-A8EA-4422061C88F3}" dt="2026-04-22T20:56:21.830" v="14659" actId="1076"/>
          <ac:picMkLst>
            <pc:docMk/>
            <pc:sldMk cId="1798731029" sldId="266"/>
            <ac:picMk id="4" creationId="{11DF0316-71BA-B6BE-95FC-246DECA5BDFE}"/>
          </ac:picMkLst>
        </pc:picChg>
      </pc:sldChg>
      <pc:sldChg chg="addSp delSp modSp mod addAnim delAnim modAnim modNotesTx">
        <pc:chgData name="Shirley Serban" userId="7f207fc8-03d1-48c7-9795-2440acc08cbb" providerId="ADAL" clId="{17FCBABE-BB0F-5AEB-A8EA-4422061C88F3}" dt="2026-05-05T21:35:01.414" v="22117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4-23T03:10:39.206" v="19610" actId="20577"/>
          <ac:spMkLst>
            <pc:docMk/>
            <pc:sldMk cId="3180052196" sldId="272"/>
            <ac:spMk id="4" creationId="{3E5AE5D2-0DA6-0393-F097-BBB4055BA9D2}"/>
          </ac:spMkLst>
        </pc:spChg>
        <pc:grpChg chg="add mod">
          <ac:chgData name="Shirley Serban" userId="7f207fc8-03d1-48c7-9795-2440acc08cbb" providerId="ADAL" clId="{17FCBABE-BB0F-5AEB-A8EA-4422061C88F3}" dt="2026-04-23T03:10:20.764" v="19535" actId="167"/>
          <ac:grpSpMkLst>
            <pc:docMk/>
            <pc:sldMk cId="3180052196" sldId="272"/>
            <ac:grpSpMk id="6" creationId="{0534A07D-E91E-2C4A-371B-2CB3E232B2B0}"/>
          </ac:grpSpMkLst>
        </pc:grpChg>
        <pc:picChg chg="add mod modCrop">
          <ac:chgData name="Shirley Serban" userId="7f207fc8-03d1-48c7-9795-2440acc08cbb" providerId="ADAL" clId="{17FCBABE-BB0F-5AEB-A8EA-4422061C88F3}" dt="2026-04-22T03:27:38.068" v="10439" actId="14100"/>
          <ac:picMkLst>
            <pc:docMk/>
            <pc:sldMk cId="3180052196" sldId="272"/>
            <ac:picMk id="7" creationId="{2137E358-7FD2-3094-16DC-C2B0E70F0C73}"/>
          </ac:picMkLst>
        </pc:picChg>
        <pc:picChg chg="mod">
          <ac:chgData name="Shirley Serban" userId="7f207fc8-03d1-48c7-9795-2440acc08cbb" providerId="ADAL" clId="{17FCBABE-BB0F-5AEB-A8EA-4422061C88F3}" dt="2026-04-23T03:10:02.242" v="19531"/>
          <ac:picMkLst>
            <pc:docMk/>
            <pc:sldMk cId="3180052196" sldId="272"/>
            <ac:picMk id="14" creationId="{AA3391B6-E53E-9257-CF87-54D52FEF6DA8}"/>
          </ac:picMkLst>
        </pc:picChg>
        <pc:picChg chg="mod">
          <ac:chgData name="Shirley Serban" userId="7f207fc8-03d1-48c7-9795-2440acc08cbb" providerId="ADAL" clId="{17FCBABE-BB0F-5AEB-A8EA-4422061C88F3}" dt="2026-04-23T03:10:02.242" v="19531"/>
          <ac:picMkLst>
            <pc:docMk/>
            <pc:sldMk cId="3180052196" sldId="272"/>
            <ac:picMk id="15" creationId="{A25E4297-B197-FB22-5DD7-7151C5E58A0C}"/>
          </ac:picMkLst>
        </pc:picChg>
        <pc:picChg chg="mod">
          <ac:chgData name="Shirley Serban" userId="7f207fc8-03d1-48c7-9795-2440acc08cbb" providerId="ADAL" clId="{17FCBABE-BB0F-5AEB-A8EA-4422061C88F3}" dt="2026-04-23T03:10:02.242" v="19531"/>
          <ac:picMkLst>
            <pc:docMk/>
            <pc:sldMk cId="3180052196" sldId="272"/>
            <ac:picMk id="16" creationId="{C18C7473-5071-EDBD-5FEF-9CE98362663E}"/>
          </ac:picMkLst>
        </pc:picChg>
        <pc:picChg chg="mod">
          <ac:chgData name="Shirley Serban" userId="7f207fc8-03d1-48c7-9795-2440acc08cbb" providerId="ADAL" clId="{17FCBABE-BB0F-5AEB-A8EA-4422061C88F3}" dt="2026-04-23T03:10:02.242" v="19531"/>
          <ac:picMkLst>
            <pc:docMk/>
            <pc:sldMk cId="3180052196" sldId="272"/>
            <ac:picMk id="17" creationId="{9D16E862-41E6-C369-0C52-DBD97145DFFF}"/>
          </ac:picMkLst>
        </pc:picChg>
        <pc:picChg chg="mod">
          <ac:chgData name="Shirley Serban" userId="7f207fc8-03d1-48c7-9795-2440acc08cbb" providerId="ADAL" clId="{17FCBABE-BB0F-5AEB-A8EA-4422061C88F3}" dt="2026-04-23T03:10:02.242" v="19531"/>
          <ac:picMkLst>
            <pc:docMk/>
            <pc:sldMk cId="3180052196" sldId="272"/>
            <ac:picMk id="18" creationId="{44F94A38-0243-BEDE-1452-0AD0BB453782}"/>
          </ac:picMkLst>
        </pc:picChg>
        <pc:picChg chg="mod">
          <ac:chgData name="Shirley Serban" userId="7f207fc8-03d1-48c7-9795-2440acc08cbb" providerId="ADAL" clId="{17FCBABE-BB0F-5AEB-A8EA-4422061C88F3}" dt="2026-04-23T03:10:02.242" v="19531"/>
          <ac:picMkLst>
            <pc:docMk/>
            <pc:sldMk cId="3180052196" sldId="272"/>
            <ac:picMk id="19" creationId="{E4A6DA48-B96A-B03C-3986-5E322065BA61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05T21:35:12.057" v="22120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4-23T03:51:17.485" v="21583"/>
          <ac:spMkLst>
            <pc:docMk/>
            <pc:sldMk cId="315609852" sldId="274"/>
            <ac:spMk id="2" creationId="{E2F863FA-2B55-FB64-F215-B36D823C526D}"/>
          </ac:spMkLst>
        </pc:spChg>
        <pc:picChg chg="add mod modCrop">
          <ac:chgData name="Shirley Serban" userId="7f207fc8-03d1-48c7-9795-2440acc08cbb" providerId="ADAL" clId="{17FCBABE-BB0F-5AEB-A8EA-4422061C88F3}" dt="2026-04-23T03:53:14.797" v="21593" actId="1076"/>
          <ac:picMkLst>
            <pc:docMk/>
            <pc:sldMk cId="315609852" sldId="274"/>
            <ac:picMk id="5" creationId="{CF31A88A-439E-44EB-F122-BD5B9CCC1F49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5-05T21:33:52.922" v="22098" actId="20577"/>
        <pc:sldMkLst>
          <pc:docMk/>
          <pc:sldMk cId="2610435779" sldId="277"/>
        </pc:sldMkLst>
        <pc:spChg chg="add mod">
          <ac:chgData name="Shirley Serban" userId="7f207fc8-03d1-48c7-9795-2440acc08cbb" providerId="ADAL" clId="{17FCBABE-BB0F-5AEB-A8EA-4422061C88F3}" dt="2026-04-22T20:57:35.879" v="14743" actId="1076"/>
          <ac:spMkLst>
            <pc:docMk/>
            <pc:sldMk cId="2610435779" sldId="277"/>
            <ac:spMk id="2" creationId="{E8E3D1C1-EA4B-8BDB-1452-0099348E7CD9}"/>
          </ac:spMkLst>
        </pc:spChg>
        <pc:spChg chg="mod">
          <ac:chgData name="Shirley Serban" userId="7f207fc8-03d1-48c7-9795-2440acc08cbb" providerId="ADAL" clId="{17FCBABE-BB0F-5AEB-A8EA-4422061C88F3}" dt="2026-04-22T20:57:25.363" v="14740" actId="20577"/>
          <ac:spMkLst>
            <pc:docMk/>
            <pc:sldMk cId="2610435779" sldId="277"/>
            <ac:spMk id="3" creationId="{D4F2D79F-92EB-7BA5-60BB-EBC37543409C}"/>
          </ac:spMkLst>
        </pc:spChg>
        <pc:spChg chg="add mod">
          <ac:chgData name="Shirley Serban" userId="7f207fc8-03d1-48c7-9795-2440acc08cbb" providerId="ADAL" clId="{17FCBABE-BB0F-5AEB-A8EA-4422061C88F3}" dt="2026-04-22T21:08:56.386" v="14806" actId="1076"/>
          <ac:spMkLst>
            <pc:docMk/>
            <pc:sldMk cId="2610435779" sldId="277"/>
            <ac:spMk id="4" creationId="{DF376072-CCCF-DDF0-3120-290D2ED1E842}"/>
          </ac:spMkLst>
        </pc:spChg>
        <pc:spChg chg="mod">
          <ac:chgData name="Shirley Serban" userId="7f207fc8-03d1-48c7-9795-2440acc08cbb" providerId="ADAL" clId="{17FCBABE-BB0F-5AEB-A8EA-4422061C88F3}" dt="2026-04-22T21:08:44.644" v="14804" actId="1076"/>
          <ac:spMkLst>
            <pc:docMk/>
            <pc:sldMk cId="2610435779" sldId="277"/>
            <ac:spMk id="8" creationId="{2FA9CFA5-2785-43B0-FBD0-461F253613F9}"/>
          </ac:spMkLst>
        </pc:spChg>
        <pc:picChg chg="add mod modCrop">
          <ac:chgData name="Shirley Serban" userId="7f207fc8-03d1-48c7-9795-2440acc08cbb" providerId="ADAL" clId="{17FCBABE-BB0F-5AEB-A8EA-4422061C88F3}" dt="2026-04-22T21:08:33.392" v="14803" actId="167"/>
          <ac:picMkLst>
            <pc:docMk/>
            <pc:sldMk cId="2610435779" sldId="277"/>
            <ac:picMk id="9" creationId="{2F749A04-8E7B-3ADF-8FF7-76B91E61247E}"/>
          </ac:picMkLst>
        </pc:picChg>
      </pc:sldChg>
      <pc:sldChg chg="addSp delSp modSp add mod ord delAnim modAnim modNotesTx">
        <pc:chgData name="Shirley Serban" userId="7f207fc8-03d1-48c7-9795-2440acc08cbb" providerId="ADAL" clId="{17FCBABE-BB0F-5AEB-A8EA-4422061C88F3}" dt="2026-05-05T21:33:58.696" v="22100" actId="20577"/>
        <pc:sldMkLst>
          <pc:docMk/>
          <pc:sldMk cId="489248982" sldId="308"/>
        </pc:sldMkLst>
        <pc:spChg chg="mod">
          <ac:chgData name="Shirley Serban" userId="7f207fc8-03d1-48c7-9795-2440acc08cbb" providerId="ADAL" clId="{17FCBABE-BB0F-5AEB-A8EA-4422061C88F3}" dt="2026-04-21T02:44:10.124" v="317" actId="20577"/>
          <ac:spMkLst>
            <pc:docMk/>
            <pc:sldMk cId="489248982" sldId="308"/>
            <ac:spMk id="5" creationId="{7CFF89BE-8897-6C5E-2CF0-FEB3787209F9}"/>
          </ac:spMkLst>
        </pc:spChg>
        <pc:spChg chg="mod">
          <ac:chgData name="Shirley Serban" userId="7f207fc8-03d1-48c7-9795-2440acc08cbb" providerId="ADAL" clId="{17FCBABE-BB0F-5AEB-A8EA-4422061C88F3}" dt="2026-04-21T03:00:04.133" v="652" actId="20577"/>
          <ac:spMkLst>
            <pc:docMk/>
            <pc:sldMk cId="489248982" sldId="308"/>
            <ac:spMk id="22" creationId="{155DA602-82B0-271D-8E90-86E3A3718796}"/>
          </ac:spMkLst>
        </pc:spChg>
        <pc:spChg chg="mod">
          <ac:chgData name="Shirley Serban" userId="7f207fc8-03d1-48c7-9795-2440acc08cbb" providerId="ADAL" clId="{17FCBABE-BB0F-5AEB-A8EA-4422061C88F3}" dt="2026-04-21T05:36:30.359" v="4575" actId="6549"/>
          <ac:spMkLst>
            <pc:docMk/>
            <pc:sldMk cId="489248982" sldId="308"/>
            <ac:spMk id="26" creationId="{732ACB53-F116-4404-9C6B-9F9B2735F922}"/>
          </ac:spMkLst>
        </pc:spChg>
        <pc:spChg chg="mod">
          <ac:chgData name="Shirley Serban" userId="7f207fc8-03d1-48c7-9795-2440acc08cbb" providerId="ADAL" clId="{17FCBABE-BB0F-5AEB-A8EA-4422061C88F3}" dt="2026-04-21T03:01:02.446" v="725" actId="20577"/>
          <ac:spMkLst>
            <pc:docMk/>
            <pc:sldMk cId="489248982" sldId="308"/>
            <ac:spMk id="29" creationId="{D3627DBD-99D9-59F2-CC15-E14A234FEF93}"/>
          </ac:spMkLst>
        </pc:spChg>
        <pc:spChg chg="mod">
          <ac:chgData name="Shirley Serban" userId="7f207fc8-03d1-48c7-9795-2440acc08cbb" providerId="ADAL" clId="{17FCBABE-BB0F-5AEB-A8EA-4422061C88F3}" dt="2026-04-21T03:01:00.948" v="724" actId="20577"/>
          <ac:spMkLst>
            <pc:docMk/>
            <pc:sldMk cId="489248982" sldId="308"/>
            <ac:spMk id="32" creationId="{B3BA44A6-0E10-0BED-83CA-0121B599BBE9}"/>
          </ac:spMkLst>
        </pc:spChg>
        <pc:grpChg chg="mod">
          <ac:chgData name="Shirley Serban" userId="7f207fc8-03d1-48c7-9795-2440acc08cbb" providerId="ADAL" clId="{17FCBABE-BB0F-5AEB-A8EA-4422061C88F3}" dt="2026-04-21T03:00:26.001" v="680" actId="14100"/>
          <ac:grpSpMkLst>
            <pc:docMk/>
            <pc:sldMk cId="489248982" sldId="308"/>
            <ac:grpSpMk id="23" creationId="{E39BF898-252E-CA38-DDFE-6FD2392D4BE2}"/>
          </ac:grpSpMkLst>
        </pc:grpChg>
        <pc:grpChg chg="mod">
          <ac:chgData name="Shirley Serban" userId="7f207fc8-03d1-48c7-9795-2440acc08cbb" providerId="ADAL" clId="{17FCBABE-BB0F-5AEB-A8EA-4422061C88F3}" dt="2026-04-21T03:07:14.050" v="748" actId="1076"/>
          <ac:grpSpMkLst>
            <pc:docMk/>
            <pc:sldMk cId="489248982" sldId="308"/>
            <ac:grpSpMk id="27" creationId="{10ADD1AE-08DE-F204-8786-FAFC117C6350}"/>
          </ac:grpSpMkLst>
        </pc:grpChg>
        <pc:grpChg chg="mod">
          <ac:chgData name="Shirley Serban" userId="7f207fc8-03d1-48c7-9795-2440acc08cbb" providerId="ADAL" clId="{17FCBABE-BB0F-5AEB-A8EA-4422061C88F3}" dt="2026-04-21T03:00:50.707" v="706" actId="14100"/>
          <ac:grpSpMkLst>
            <pc:docMk/>
            <pc:sldMk cId="489248982" sldId="308"/>
            <ac:grpSpMk id="30" creationId="{89D07D92-12AE-E675-09BC-5204DBAB4F7F}"/>
          </ac:grpSpMkLst>
        </pc:grpChg>
        <pc:picChg chg="add mod">
          <ac:chgData name="Shirley Serban" userId="7f207fc8-03d1-48c7-9795-2440acc08cbb" providerId="ADAL" clId="{17FCBABE-BB0F-5AEB-A8EA-4422061C88F3}" dt="2026-04-21T03:07:18.761" v="749" actId="1076"/>
          <ac:picMkLst>
            <pc:docMk/>
            <pc:sldMk cId="489248982" sldId="308"/>
            <ac:picMk id="3" creationId="{52B6F416-E494-79D3-3C6F-50E0C88039F8}"/>
          </ac:picMkLst>
        </pc:picChg>
        <pc:picChg chg="mod">
          <ac:chgData name="Shirley Serban" userId="7f207fc8-03d1-48c7-9795-2440acc08cbb" providerId="ADAL" clId="{17FCBABE-BB0F-5AEB-A8EA-4422061C88F3}" dt="2026-04-21T03:00:22.198" v="679" actId="14100"/>
          <ac:picMkLst>
            <pc:docMk/>
            <pc:sldMk cId="489248982" sldId="308"/>
            <ac:picMk id="25" creationId="{ACE1E779-0DD6-355B-E87D-D09D7489D8C1}"/>
          </ac:picMkLst>
        </pc:picChg>
        <pc:picChg chg="mod">
          <ac:chgData name="Shirley Serban" userId="7f207fc8-03d1-48c7-9795-2440acc08cbb" providerId="ADAL" clId="{17FCBABE-BB0F-5AEB-A8EA-4422061C88F3}" dt="2026-04-21T03:00:38.587" v="702" actId="14100"/>
          <ac:picMkLst>
            <pc:docMk/>
            <pc:sldMk cId="489248982" sldId="308"/>
            <ac:picMk id="28" creationId="{85A989C8-4683-5FEF-3DD3-CCFA533F028B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05T21:33:55.963" v="22099" actId="20577"/>
        <pc:sldMkLst>
          <pc:docMk/>
          <pc:sldMk cId="747554147" sldId="311"/>
        </pc:sldMkLst>
        <pc:picChg chg="add mod">
          <ac:chgData name="Shirley Serban" userId="7f207fc8-03d1-48c7-9795-2440acc08cbb" providerId="ADAL" clId="{17FCBABE-BB0F-5AEB-A8EA-4422061C88F3}" dt="2026-04-22T20:47:47.019" v="14432" actId="1076"/>
          <ac:picMkLst>
            <pc:docMk/>
            <pc:sldMk cId="747554147" sldId="311"/>
            <ac:picMk id="4" creationId="{DE674675-196F-1942-8AD9-73B62D470F62}"/>
          </ac:picMkLst>
        </pc:picChg>
        <pc:picChg chg="add mod modCrop">
          <ac:chgData name="Shirley Serban" userId="7f207fc8-03d1-48c7-9795-2440acc08cbb" providerId="ADAL" clId="{17FCBABE-BB0F-5AEB-A8EA-4422061C88F3}" dt="2026-04-22T20:51:05.713" v="14444" actId="732"/>
          <ac:picMkLst>
            <pc:docMk/>
            <pc:sldMk cId="747554147" sldId="311"/>
            <ac:picMk id="7" creationId="{1A89A590-E87A-760E-FF0E-CA625C0018F6}"/>
          </ac:picMkLst>
        </pc:picChg>
        <pc:picChg chg="add mod modCrop">
          <ac:chgData name="Shirley Serban" userId="7f207fc8-03d1-48c7-9795-2440acc08cbb" providerId="ADAL" clId="{17FCBABE-BB0F-5AEB-A8EA-4422061C88F3}" dt="2026-04-22T20:51:19.542" v="14448" actId="1076"/>
          <ac:picMkLst>
            <pc:docMk/>
            <pc:sldMk cId="747554147" sldId="311"/>
            <ac:picMk id="8" creationId="{8F487EC4-666C-837C-2267-F3F9EFFC5CBB}"/>
          </ac:picMkLst>
        </pc:picChg>
      </pc:sldChg>
      <pc:sldChg chg="addSp delSp modSp add mod ord delAnim modAnim modNotesTx">
        <pc:chgData name="Shirley Serban" userId="7f207fc8-03d1-48c7-9795-2440acc08cbb" providerId="ADAL" clId="{17FCBABE-BB0F-5AEB-A8EA-4422061C88F3}" dt="2026-05-05T21:34:02.286" v="22101" actId="20577"/>
        <pc:sldMkLst>
          <pc:docMk/>
          <pc:sldMk cId="1492864763" sldId="312"/>
        </pc:sldMkLst>
        <pc:spChg chg="mod">
          <ac:chgData name="Shirley Serban" userId="7f207fc8-03d1-48c7-9795-2440acc08cbb" providerId="ADAL" clId="{17FCBABE-BB0F-5AEB-A8EA-4422061C88F3}" dt="2026-04-22T21:10:05.655" v="14814" actId="20577"/>
          <ac:spMkLst>
            <pc:docMk/>
            <pc:sldMk cId="1492864763" sldId="312"/>
            <ac:spMk id="2" creationId="{98757230-13B3-5EFA-4FFD-8210DC1FB98C}"/>
          </ac:spMkLst>
        </pc:spChg>
        <pc:spChg chg="add mod">
          <ac:chgData name="Shirley Serban" userId="7f207fc8-03d1-48c7-9795-2440acc08cbb" providerId="ADAL" clId="{17FCBABE-BB0F-5AEB-A8EA-4422061C88F3}" dt="2026-05-05T04:47:53.257" v="22090" actId="14100"/>
          <ac:spMkLst>
            <pc:docMk/>
            <pc:sldMk cId="1492864763" sldId="312"/>
            <ac:spMk id="22" creationId="{D2B54862-23DE-772F-04E3-B539EA78463A}"/>
          </ac:spMkLst>
        </pc:spChg>
        <pc:picChg chg="add mod modCrop">
          <ac:chgData name="Shirley Serban" userId="7f207fc8-03d1-48c7-9795-2440acc08cbb" providerId="ADAL" clId="{17FCBABE-BB0F-5AEB-A8EA-4422061C88F3}" dt="2026-04-22T22:27:02.732" v="16871" actId="1076"/>
          <ac:picMkLst>
            <pc:docMk/>
            <pc:sldMk cId="1492864763" sldId="312"/>
            <ac:picMk id="13" creationId="{B53ACADB-F44D-F362-C906-0439731BFDA4}"/>
          </ac:picMkLst>
        </pc:picChg>
        <pc:picChg chg="add mod modCrop">
          <ac:chgData name="Shirley Serban" userId="7f207fc8-03d1-48c7-9795-2440acc08cbb" providerId="ADAL" clId="{17FCBABE-BB0F-5AEB-A8EA-4422061C88F3}" dt="2026-04-22T22:27:06.505" v="16874" actId="1076"/>
          <ac:picMkLst>
            <pc:docMk/>
            <pc:sldMk cId="1492864763" sldId="312"/>
            <ac:picMk id="14" creationId="{E9070492-439C-4758-914D-5A9888F62776}"/>
          </ac:picMkLst>
        </pc:picChg>
        <pc:picChg chg="add mod modCrop">
          <ac:chgData name="Shirley Serban" userId="7f207fc8-03d1-48c7-9795-2440acc08cbb" providerId="ADAL" clId="{17FCBABE-BB0F-5AEB-A8EA-4422061C88F3}" dt="2026-04-22T22:27:05.196" v="16873" actId="1076"/>
          <ac:picMkLst>
            <pc:docMk/>
            <pc:sldMk cId="1492864763" sldId="312"/>
            <ac:picMk id="16" creationId="{8A1C5767-FFDC-F570-0CFA-AA1886C8E6E8}"/>
          </ac:picMkLst>
        </pc:picChg>
        <pc:picChg chg="add mod modCrop">
          <ac:chgData name="Shirley Serban" userId="7f207fc8-03d1-48c7-9795-2440acc08cbb" providerId="ADAL" clId="{17FCBABE-BB0F-5AEB-A8EA-4422061C88F3}" dt="2026-04-22T22:27:04.008" v="16872" actId="1076"/>
          <ac:picMkLst>
            <pc:docMk/>
            <pc:sldMk cId="1492864763" sldId="312"/>
            <ac:picMk id="17" creationId="{66BD553E-7E48-4A48-F77C-C1EF57B17A23}"/>
          </ac:picMkLst>
        </pc:picChg>
        <pc:picChg chg="add mod modCrop">
          <ac:chgData name="Shirley Serban" userId="7f207fc8-03d1-48c7-9795-2440acc08cbb" providerId="ADAL" clId="{17FCBABE-BB0F-5AEB-A8EA-4422061C88F3}" dt="2026-04-22T22:27:08.042" v="16875" actId="1076"/>
          <ac:picMkLst>
            <pc:docMk/>
            <pc:sldMk cId="1492864763" sldId="312"/>
            <ac:picMk id="21" creationId="{890CF8E5-87FF-25D4-D548-1C431CDCD4D2}"/>
          </ac:picMkLst>
        </pc:picChg>
        <pc:picChg chg="add mod modCrop">
          <ac:chgData name="Shirley Serban" userId="7f207fc8-03d1-48c7-9795-2440acc08cbb" providerId="ADAL" clId="{17FCBABE-BB0F-5AEB-A8EA-4422061C88F3}" dt="2026-04-22T22:25:45.648" v="16857" actId="167"/>
          <ac:picMkLst>
            <pc:docMk/>
            <pc:sldMk cId="1492864763" sldId="312"/>
            <ac:picMk id="26" creationId="{E831CE55-3798-7B13-141E-0FA9CD75AA5F}"/>
          </ac:picMkLst>
        </pc:picChg>
      </pc:sldChg>
      <pc:sldChg chg="addSp delSp modSp add mod ord delAnim modAnim modNotesTx">
        <pc:chgData name="Shirley Serban" userId="7f207fc8-03d1-48c7-9795-2440acc08cbb" providerId="ADAL" clId="{17FCBABE-BB0F-5AEB-A8EA-4422061C88F3}" dt="2026-05-05T21:34:18.588" v="22106" actId="20577"/>
        <pc:sldMkLst>
          <pc:docMk/>
          <pc:sldMk cId="764826089" sldId="1776"/>
        </pc:sldMkLst>
        <pc:spChg chg="mod">
          <ac:chgData name="Shirley Serban" userId="7f207fc8-03d1-48c7-9795-2440acc08cbb" providerId="ADAL" clId="{17FCBABE-BB0F-5AEB-A8EA-4422061C88F3}" dt="2026-04-22T22:35:40.474" v="17136" actId="20577"/>
          <ac:spMkLst>
            <pc:docMk/>
            <pc:sldMk cId="764826089" sldId="1776"/>
            <ac:spMk id="2" creationId="{3C91DCBD-9FB8-5C72-D6D5-CA3AB357D443}"/>
          </ac:spMkLst>
        </pc:spChg>
        <pc:spChg chg="mod">
          <ac:chgData name="Shirley Serban" userId="7f207fc8-03d1-48c7-9795-2440acc08cbb" providerId="ADAL" clId="{17FCBABE-BB0F-5AEB-A8EA-4422061C88F3}" dt="2026-04-22T22:31:12.699" v="16949" actId="20577"/>
          <ac:spMkLst>
            <pc:docMk/>
            <pc:sldMk cId="764826089" sldId="1776"/>
            <ac:spMk id="3" creationId="{DC998000-1257-87A9-0063-3997ED62C892}"/>
          </ac:spMkLst>
        </pc:spChg>
        <pc:spChg chg="add mod">
          <ac:chgData name="Shirley Serban" userId="7f207fc8-03d1-48c7-9795-2440acc08cbb" providerId="ADAL" clId="{17FCBABE-BB0F-5AEB-A8EA-4422061C88F3}" dt="2026-04-22T22:35:43.362" v="17137" actId="20577"/>
          <ac:spMkLst>
            <pc:docMk/>
            <pc:sldMk cId="764826089" sldId="1776"/>
            <ac:spMk id="4" creationId="{B98C8170-A3BE-5EE8-3763-3D06E99588B4}"/>
          </ac:spMkLst>
        </pc:spChg>
        <pc:spChg chg="add mod">
          <ac:chgData name="Shirley Serban" userId="7f207fc8-03d1-48c7-9795-2440acc08cbb" providerId="ADAL" clId="{17FCBABE-BB0F-5AEB-A8EA-4422061C88F3}" dt="2026-04-22T22:35:44.808" v="17138" actId="20577"/>
          <ac:spMkLst>
            <pc:docMk/>
            <pc:sldMk cId="764826089" sldId="1776"/>
            <ac:spMk id="6" creationId="{402EDCF8-811B-D98E-8581-6B7546A3E69F}"/>
          </ac:spMkLst>
        </pc:spChg>
        <pc:spChg chg="add mod">
          <ac:chgData name="Shirley Serban" userId="7f207fc8-03d1-48c7-9795-2440acc08cbb" providerId="ADAL" clId="{17FCBABE-BB0F-5AEB-A8EA-4422061C88F3}" dt="2026-04-22T22:35:47.120" v="17139" actId="20577"/>
          <ac:spMkLst>
            <pc:docMk/>
            <pc:sldMk cId="764826089" sldId="1776"/>
            <ac:spMk id="13" creationId="{412A5CFC-32CF-3A11-2D42-AE691F3B9962}"/>
          </ac:spMkLst>
        </pc:spChg>
        <pc:picChg chg="mod">
          <ac:chgData name="Shirley Serban" userId="7f207fc8-03d1-48c7-9795-2440acc08cbb" providerId="ADAL" clId="{17FCBABE-BB0F-5AEB-A8EA-4422061C88F3}" dt="2026-04-22T22:31:46.711" v="17022" actId="1076"/>
          <ac:picMkLst>
            <pc:docMk/>
            <pc:sldMk cId="764826089" sldId="1776"/>
            <ac:picMk id="8" creationId="{189090E0-CAF0-E65E-4E70-53322C6389ED}"/>
          </ac:picMkLst>
        </pc:picChg>
        <pc:picChg chg="mod">
          <ac:chgData name="Shirley Serban" userId="7f207fc8-03d1-48c7-9795-2440acc08cbb" providerId="ADAL" clId="{17FCBABE-BB0F-5AEB-A8EA-4422061C88F3}" dt="2026-04-22T22:31:49.279" v="17023" actId="1076"/>
          <ac:picMkLst>
            <pc:docMk/>
            <pc:sldMk cId="764826089" sldId="1776"/>
            <ac:picMk id="9" creationId="{1559F1B9-2336-A6ED-EF4C-C9F5893BC524}"/>
          </ac:picMkLst>
        </pc:picChg>
        <pc:picChg chg="mod">
          <ac:chgData name="Shirley Serban" userId="7f207fc8-03d1-48c7-9795-2440acc08cbb" providerId="ADAL" clId="{17FCBABE-BB0F-5AEB-A8EA-4422061C88F3}" dt="2026-04-22T22:37:03.902" v="17140" actId="1076"/>
          <ac:picMkLst>
            <pc:docMk/>
            <pc:sldMk cId="764826089" sldId="1776"/>
            <ac:picMk id="10" creationId="{18D00907-7724-BC60-D428-8A5ECCE774EA}"/>
          </ac:picMkLst>
        </pc:picChg>
        <pc:picChg chg="add mod">
          <ac:chgData name="Shirley Serban" userId="7f207fc8-03d1-48c7-9795-2440acc08cbb" providerId="ADAL" clId="{17FCBABE-BB0F-5AEB-A8EA-4422061C88F3}" dt="2026-04-22T22:49:00.505" v="17338" actId="1036"/>
          <ac:picMkLst>
            <pc:docMk/>
            <pc:sldMk cId="764826089" sldId="1776"/>
            <ac:picMk id="15" creationId="{6EB92328-1C5C-0AC4-91DE-36436D2326EE}"/>
          </ac:picMkLst>
        </pc:picChg>
      </pc:sldChg>
      <pc:sldChg chg="addSp delSp modSp new mod addAnim delAnim modAnim modNotesTx">
        <pc:chgData name="Shirley Serban" userId="7f207fc8-03d1-48c7-9795-2440acc08cbb" providerId="ADAL" clId="{17FCBABE-BB0F-5AEB-A8EA-4422061C88F3}" dt="2026-05-05T21:34:55.525" v="22115" actId="20577"/>
        <pc:sldMkLst>
          <pc:docMk/>
          <pc:sldMk cId="1262910821" sldId="1780"/>
        </pc:sldMkLst>
        <pc:spChg chg="mod">
          <ac:chgData name="Shirley Serban" userId="7f207fc8-03d1-48c7-9795-2440acc08cbb" providerId="ADAL" clId="{17FCBABE-BB0F-5AEB-A8EA-4422061C88F3}" dt="2026-04-23T02:53:44.780" v="18711" actId="20577"/>
          <ac:spMkLst>
            <pc:docMk/>
            <pc:sldMk cId="1262910821" sldId="1780"/>
            <ac:spMk id="2" creationId="{83CB8C40-E6D2-C9ED-B05F-0CBC88B71333}"/>
          </ac:spMkLst>
        </pc:spChg>
        <pc:picChg chg="add mod">
          <ac:chgData name="Shirley Serban" userId="7f207fc8-03d1-48c7-9795-2440acc08cbb" providerId="ADAL" clId="{17FCBABE-BB0F-5AEB-A8EA-4422061C88F3}" dt="2026-04-23T03:29:01.971" v="19740" actId="14100"/>
          <ac:picMkLst>
            <pc:docMk/>
            <pc:sldMk cId="1262910821" sldId="1780"/>
            <ac:picMk id="31" creationId="{1BF95653-4EFB-1876-8C39-31A0CB26FD73}"/>
          </ac:picMkLst>
        </pc:picChg>
      </pc:sldChg>
      <pc:sldChg chg="addSp delSp modSp add del mod modTransition delAnim modAnim modNotesTx">
        <pc:chgData name="Shirley Serban" userId="7f207fc8-03d1-48c7-9795-2440acc08cbb" providerId="ADAL" clId="{17FCBABE-BB0F-5AEB-A8EA-4422061C88F3}" dt="2026-05-05T21:35:03.881" v="22118" actId="20577"/>
        <pc:sldMkLst>
          <pc:docMk/>
          <pc:sldMk cId="729012052" sldId="1782"/>
        </pc:sldMkLst>
        <pc:spChg chg="mod">
          <ac:chgData name="Shirley Serban" userId="7f207fc8-03d1-48c7-9795-2440acc08cbb" providerId="ADAL" clId="{17FCBABE-BB0F-5AEB-A8EA-4422061C88F3}" dt="2026-04-23T03:10:57.794" v="19664" actId="20577"/>
          <ac:spMkLst>
            <pc:docMk/>
            <pc:sldMk cId="729012052" sldId="1782"/>
            <ac:spMk id="4" creationId="{C924FB1C-8D91-AB81-7B95-B906649B68F3}"/>
          </ac:spMkLst>
        </pc:spChg>
        <pc:grpChg chg="add mod">
          <ac:chgData name="Shirley Serban" userId="7f207fc8-03d1-48c7-9795-2440acc08cbb" providerId="ADAL" clId="{17FCBABE-BB0F-5AEB-A8EA-4422061C88F3}" dt="2026-04-22T03:40:39.547" v="10503" actId="1076"/>
          <ac:grpSpMkLst>
            <pc:docMk/>
            <pc:sldMk cId="729012052" sldId="1782"/>
            <ac:grpSpMk id="17" creationId="{A83F8C93-A992-6C18-185E-A84B211E800A}"/>
          </ac:grpSpMkLst>
        </pc:grp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18" creationId="{6918842C-F484-A525-238B-3037D92AFAF1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19" creationId="{6C6FEC9D-3AB3-B00F-7919-2FDA1B05C036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0" creationId="{13D94872-AD42-8AEC-14DE-F41235748E2D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1" creationId="{6C831B12-FE1F-1A6D-9E93-0058C61FC4CA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2" creationId="{36BF604E-FC47-5770-5FE7-E9D646421711}"/>
          </ac:picMkLst>
        </pc:picChg>
        <pc:picChg chg="mod">
          <ac:chgData name="Shirley Serban" userId="7f207fc8-03d1-48c7-9795-2440acc08cbb" providerId="ADAL" clId="{17FCBABE-BB0F-5AEB-A8EA-4422061C88F3}" dt="2026-04-22T03:39:49.584" v="10494"/>
          <ac:picMkLst>
            <pc:docMk/>
            <pc:sldMk cId="729012052" sldId="1782"/>
            <ac:picMk id="23" creationId="{CECC59EE-9E5E-FDCD-5D3A-54C2CC6AF317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5-05T21:33:44.452" v="22095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4-22T20:39:11.838" v="14179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4-22T20:39:21.179" v="14194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4-22T20:39:30.826" v="14206" actId="20577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4-22T20:39:24.877" v="14199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4-22T20:39:15.931" v="14184" actId="20577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4-22T20:39:45.034" v="14216" actId="1076"/>
          <ac:spMkLst>
            <pc:docMk/>
            <pc:sldMk cId="2189207369" sldId="2110"/>
            <ac:spMk id="9" creationId="{0C151E94-9053-2623-68D5-0AAF28075B78}"/>
          </ac:spMkLst>
        </pc:spChg>
        <pc:inkChg chg="mod">
          <ac:chgData name="Shirley Serban" userId="7f207fc8-03d1-48c7-9795-2440acc08cbb" providerId="ADAL" clId="{17FCBABE-BB0F-5AEB-A8EA-4422061C88F3}" dt="2026-04-22T20:39:28.285" v="14200" actId="1076"/>
          <ac:inkMkLst>
            <pc:docMk/>
            <pc:sldMk cId="2189207369" sldId="2110"/>
            <ac:inkMk id="10" creationId="{87140BB0-59CE-73C2-017D-14BA0E138129}"/>
          </ac:inkMkLst>
        </pc:inkChg>
        <pc:inkChg chg="mod">
          <ac:chgData name="Shirley Serban" userId="7f207fc8-03d1-48c7-9795-2440acc08cbb" providerId="ADAL" clId="{17FCBABE-BB0F-5AEB-A8EA-4422061C88F3}" dt="2026-04-22T20:39:35.430" v="14209" actId="1035"/>
          <ac:inkMkLst>
            <pc:docMk/>
            <pc:sldMk cId="2189207369" sldId="2110"/>
            <ac:inkMk id="11" creationId="{2D252057-D837-51BE-A5B7-AD2A07127112}"/>
          </ac:inkMkLst>
        </pc:inkChg>
      </pc:sldChg>
      <pc:sldChg chg="modSp add mod modAnim modNotesTx">
        <pc:chgData name="Shirley Serban" userId="7f207fc8-03d1-48c7-9795-2440acc08cbb" providerId="ADAL" clId="{17FCBABE-BB0F-5AEB-A8EA-4422061C88F3}" dt="2026-05-05T21:35:06.550" v="22119" actId="20577"/>
        <pc:sldMkLst>
          <pc:docMk/>
          <pc:sldMk cId="2884088555" sldId="2119"/>
        </pc:sldMkLst>
        <pc:spChg chg="mod">
          <ac:chgData name="Shirley Serban" userId="7f207fc8-03d1-48c7-9795-2440acc08cbb" providerId="ADAL" clId="{17FCBABE-BB0F-5AEB-A8EA-4422061C88F3}" dt="2026-04-23T02:13:14.943" v="17852" actId="20577"/>
          <ac:spMkLst>
            <pc:docMk/>
            <pc:sldMk cId="2884088555" sldId="211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4-23T03:45:15.242" v="21259" actId="107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4-23T03:47:46.816" v="21485" actId="1038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4-23T03:47:37.039" v="21475" actId="20577"/>
          <ac:spMkLst>
            <pc:docMk/>
            <pc:sldMk cId="2884088555" sldId="211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4-23T03:45:23.522" v="21267" actId="20577"/>
          <ac:spMkLst>
            <pc:docMk/>
            <pc:sldMk cId="2884088555" sldId="211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4-23T03:45:29.084" v="21272" actId="20577"/>
          <ac:spMkLst>
            <pc:docMk/>
            <pc:sldMk cId="2884088555" sldId="211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4-23T03:45:36.610" v="21278" actId="20577"/>
          <ac:spMkLst>
            <pc:docMk/>
            <pc:sldMk cId="2884088555" sldId="211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4-23T03:45:32.283" v="21273" actId="1076"/>
          <ac:inkMkLst>
            <pc:docMk/>
            <pc:sldMk cId="2884088555" sldId="2119"/>
            <ac:inkMk id="29" creationId="{E8F25EAC-0EFC-43AF-9348-03EE3A71A5CA}"/>
          </ac:inkMkLst>
        </pc:inkChg>
        <pc:inkChg chg="mod">
          <ac:chgData name="Shirley Serban" userId="7f207fc8-03d1-48c7-9795-2440acc08cbb" providerId="ADAL" clId="{17FCBABE-BB0F-5AEB-A8EA-4422061C88F3}" dt="2026-04-23T03:47:07.715" v="21400" actId="1038"/>
          <ac:inkMkLst>
            <pc:docMk/>
            <pc:sldMk cId="2884088555" sldId="2119"/>
            <ac:inkMk id="30" creationId="{79FA6FAD-A598-D50C-2BC7-6ACF95F89365}"/>
          </ac:inkMkLst>
        </pc:inkChg>
      </pc:sldChg>
      <pc:sldChg chg="add modNotesTx">
        <pc:chgData name="Shirley Serban" userId="7f207fc8-03d1-48c7-9795-2440acc08cbb" providerId="ADAL" clId="{17FCBABE-BB0F-5AEB-A8EA-4422061C88F3}" dt="2026-05-05T21:34:21.952" v="22107" actId="20577"/>
        <pc:sldMkLst>
          <pc:docMk/>
          <pc:sldMk cId="2333287131" sldId="2122"/>
        </pc:sldMkLst>
      </pc:sldChg>
      <pc:sldChg chg="add modNotesTx">
        <pc:chgData name="Shirley Serban" userId="7f207fc8-03d1-48c7-9795-2440acc08cbb" providerId="ADAL" clId="{17FCBABE-BB0F-5AEB-A8EA-4422061C88F3}" dt="2026-05-05T21:34:25.860" v="22108" actId="20577"/>
        <pc:sldMkLst>
          <pc:docMk/>
          <pc:sldMk cId="151559879" sldId="2124"/>
        </pc:sldMkLst>
      </pc:sldChg>
      <pc:sldChg chg="modSp add mod modNotesTx">
        <pc:chgData name="Shirley Serban" userId="7f207fc8-03d1-48c7-9795-2440acc08cbb" providerId="ADAL" clId="{17FCBABE-BB0F-5AEB-A8EA-4422061C88F3}" dt="2026-05-05T21:34:09.088" v="22103" actId="20577"/>
        <pc:sldMkLst>
          <pc:docMk/>
          <pc:sldMk cId="1113511505" sldId="2125"/>
        </pc:sldMkLst>
        <pc:spChg chg="mod">
          <ac:chgData name="Shirley Serban" userId="7f207fc8-03d1-48c7-9795-2440acc08cbb" providerId="ADAL" clId="{17FCBABE-BB0F-5AEB-A8EA-4422061C88F3}" dt="2026-04-22T21:27:14.209" v="14907" actId="20577"/>
          <ac:spMkLst>
            <pc:docMk/>
            <pc:sldMk cId="1113511505" sldId="2125"/>
            <ac:spMk id="2" creationId="{98757230-13B3-5EFA-4FFD-8210DC1FB98C}"/>
          </ac:spMkLst>
        </pc:spChg>
        <pc:picChg chg="mod">
          <ac:chgData name="Shirley Serban" userId="7f207fc8-03d1-48c7-9795-2440acc08cbb" providerId="ADAL" clId="{17FCBABE-BB0F-5AEB-A8EA-4422061C88F3}" dt="2026-04-22T21:27:32.180" v="14911" actId="1076"/>
          <ac:picMkLst>
            <pc:docMk/>
            <pc:sldMk cId="1113511505" sldId="2125"/>
            <ac:picMk id="7" creationId="{1B30FF0C-134B-8913-EA48-57DDA2C4F96F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5-05T21:34:11.962" v="22104" actId="20577"/>
        <pc:sldMkLst>
          <pc:docMk/>
          <pc:sldMk cId="2123745041" sldId="2126"/>
        </pc:sldMkLst>
        <pc:spChg chg="mod">
          <ac:chgData name="Shirley Serban" userId="7f207fc8-03d1-48c7-9795-2440acc08cbb" providerId="ADAL" clId="{17FCBABE-BB0F-5AEB-A8EA-4422061C88F3}" dt="2026-04-22T21:56:20.999" v="15321" actId="20577"/>
          <ac:spMkLst>
            <pc:docMk/>
            <pc:sldMk cId="2123745041" sldId="2126"/>
            <ac:spMk id="2" creationId="{F202FF00-6094-C744-B750-B8663D9D385B}"/>
          </ac:spMkLst>
        </pc:spChg>
        <pc:picChg chg="add mod">
          <ac:chgData name="Shirley Serban" userId="7f207fc8-03d1-48c7-9795-2440acc08cbb" providerId="ADAL" clId="{17FCBABE-BB0F-5AEB-A8EA-4422061C88F3}" dt="2026-04-22T22:45:21.199" v="17296" actId="1076"/>
          <ac:picMkLst>
            <pc:docMk/>
            <pc:sldMk cId="2123745041" sldId="2126"/>
            <ac:picMk id="5" creationId="{CDCBBDDC-0AFD-7A71-97B6-891CDE7391C7}"/>
          </ac:picMkLst>
        </pc:picChg>
        <pc:picChg chg="add mod">
          <ac:chgData name="Shirley Serban" userId="7f207fc8-03d1-48c7-9795-2440acc08cbb" providerId="ADAL" clId="{17FCBABE-BB0F-5AEB-A8EA-4422061C88F3}" dt="2026-04-22T22:46:22.763" v="17302"/>
          <ac:picMkLst>
            <pc:docMk/>
            <pc:sldMk cId="2123745041" sldId="2126"/>
            <ac:picMk id="7" creationId="{00CEB579-D327-4667-E5F7-D8381CAE5966}"/>
          </ac:picMkLst>
        </pc:picChg>
        <pc:picChg chg="add mod">
          <ac:chgData name="Shirley Serban" userId="7f207fc8-03d1-48c7-9795-2440acc08cbb" providerId="ADAL" clId="{17FCBABE-BB0F-5AEB-A8EA-4422061C88F3}" dt="2026-04-22T22:51:38.579" v="17351" actId="1076"/>
          <ac:picMkLst>
            <pc:docMk/>
            <pc:sldMk cId="2123745041" sldId="2126"/>
            <ac:picMk id="8" creationId="{3DEC7C7D-AC77-E852-7FA4-D681CEC5FF2C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5-05T21:34:15.305" v="22105" actId="20577"/>
        <pc:sldMkLst>
          <pc:docMk/>
          <pc:sldMk cId="3279762208" sldId="2127"/>
        </pc:sldMkLst>
        <pc:picChg chg="add mod">
          <ac:chgData name="Shirley Serban" userId="7f207fc8-03d1-48c7-9795-2440acc08cbb" providerId="ADAL" clId="{17FCBABE-BB0F-5AEB-A8EA-4422061C88F3}" dt="2026-04-22T22:07:21.208" v="16140"/>
          <ac:picMkLst>
            <pc:docMk/>
            <pc:sldMk cId="3279762208" sldId="2127"/>
            <ac:picMk id="4" creationId="{F9081BCF-D85A-D5A9-A4B6-438F11381DC4}"/>
          </ac:picMkLst>
        </pc:picChg>
      </pc:sldChg>
      <pc:sldChg chg="addSp delSp modSp add mod modTransition modAnim modNotesTx">
        <pc:chgData name="Shirley Serban" userId="7f207fc8-03d1-48c7-9795-2440acc08cbb" providerId="ADAL" clId="{17FCBABE-BB0F-5AEB-A8EA-4422061C88F3}" dt="2026-05-05T21:34:05.540" v="22102" actId="20577"/>
        <pc:sldMkLst>
          <pc:docMk/>
          <pc:sldMk cId="1409984805" sldId="2128"/>
        </pc:sldMkLst>
        <pc:spChg chg="mod">
          <ac:chgData name="Shirley Serban" userId="7f207fc8-03d1-48c7-9795-2440acc08cbb" providerId="ADAL" clId="{17FCBABE-BB0F-5AEB-A8EA-4422061C88F3}" dt="2026-04-22T22:30:24.357" v="16939" actId="20577"/>
          <ac:spMkLst>
            <pc:docMk/>
            <pc:sldMk cId="1409984805" sldId="2128"/>
            <ac:spMk id="2" creationId="{B2B69FDE-6815-09CA-7665-A05E1562006B}"/>
          </ac:spMkLst>
        </pc:spChg>
        <pc:spChg chg="mod">
          <ac:chgData name="Shirley Serban" userId="7f207fc8-03d1-48c7-9795-2440acc08cbb" providerId="ADAL" clId="{17FCBABE-BB0F-5AEB-A8EA-4422061C88F3}" dt="2026-05-05T04:48:12.370" v="22091" actId="14100"/>
          <ac:spMkLst>
            <pc:docMk/>
            <pc:sldMk cId="1409984805" sldId="2128"/>
            <ac:spMk id="22" creationId="{889ACBDD-7370-C925-13CA-BDA53AFDEA84}"/>
          </ac:spMkLst>
        </pc:spChg>
        <pc:picChg chg="add mod modCrop">
          <ac:chgData name="Shirley Serban" userId="7f207fc8-03d1-48c7-9795-2440acc08cbb" providerId="ADAL" clId="{17FCBABE-BB0F-5AEB-A8EA-4422061C88F3}" dt="2026-04-22T22:55:16.156" v="17378" actId="732"/>
          <ac:picMkLst>
            <pc:docMk/>
            <pc:sldMk cId="1409984805" sldId="2128"/>
            <ac:picMk id="5" creationId="{BBBFEF87-2B2D-2D06-EFD1-F089A5F5C946}"/>
          </ac:picMkLst>
        </pc:picChg>
        <pc:picChg chg="mod">
          <ac:chgData name="Shirley Serban" userId="7f207fc8-03d1-48c7-9795-2440acc08cbb" providerId="ADAL" clId="{17FCBABE-BB0F-5AEB-A8EA-4422061C88F3}" dt="2026-04-22T22:27:22.075" v="16879" actId="1076"/>
          <ac:picMkLst>
            <pc:docMk/>
            <pc:sldMk cId="1409984805" sldId="2128"/>
            <ac:picMk id="13" creationId="{5F8CC232-FDE2-F60F-AA92-8472DFE3C859}"/>
          </ac:picMkLst>
        </pc:picChg>
        <pc:picChg chg="mod">
          <ac:chgData name="Shirley Serban" userId="7f207fc8-03d1-48c7-9795-2440acc08cbb" providerId="ADAL" clId="{17FCBABE-BB0F-5AEB-A8EA-4422061C88F3}" dt="2026-04-22T22:27:20.666" v="16878" actId="1076"/>
          <ac:picMkLst>
            <pc:docMk/>
            <pc:sldMk cId="1409984805" sldId="2128"/>
            <ac:picMk id="14" creationId="{EE1D86E5-B0B0-7925-2B12-05BF34534CAD}"/>
          </ac:picMkLst>
        </pc:picChg>
        <pc:picChg chg="mod">
          <ac:chgData name="Shirley Serban" userId="7f207fc8-03d1-48c7-9795-2440acc08cbb" providerId="ADAL" clId="{17FCBABE-BB0F-5AEB-A8EA-4422061C88F3}" dt="2026-04-22T22:27:24.512" v="16881" actId="1076"/>
          <ac:picMkLst>
            <pc:docMk/>
            <pc:sldMk cId="1409984805" sldId="2128"/>
            <ac:picMk id="16" creationId="{66A70134-F619-9F97-8465-C89381505612}"/>
          </ac:picMkLst>
        </pc:picChg>
        <pc:picChg chg="mod">
          <ac:chgData name="Shirley Serban" userId="7f207fc8-03d1-48c7-9795-2440acc08cbb" providerId="ADAL" clId="{17FCBABE-BB0F-5AEB-A8EA-4422061C88F3}" dt="2026-04-22T22:27:23.440" v="16880" actId="1076"/>
          <ac:picMkLst>
            <pc:docMk/>
            <pc:sldMk cId="1409984805" sldId="2128"/>
            <ac:picMk id="17" creationId="{DBE3B301-EC47-C9F7-3D60-BD5C70A6D05E}"/>
          </ac:picMkLst>
        </pc:picChg>
        <pc:picChg chg="mod">
          <ac:chgData name="Shirley Serban" userId="7f207fc8-03d1-48c7-9795-2440acc08cbb" providerId="ADAL" clId="{17FCBABE-BB0F-5AEB-A8EA-4422061C88F3}" dt="2026-04-22T22:27:25.609" v="16882" actId="1076"/>
          <ac:picMkLst>
            <pc:docMk/>
            <pc:sldMk cId="1409984805" sldId="2128"/>
            <ac:picMk id="21" creationId="{AD2153FA-94EA-2B1D-3843-B77F2A1CE2A3}"/>
          </ac:picMkLst>
        </pc:picChg>
      </pc:sldChg>
      <pc:sldChg chg="addSp modSp add mod modAnim modNotesTx">
        <pc:chgData name="Shirley Serban" userId="7f207fc8-03d1-48c7-9795-2440acc08cbb" providerId="ADAL" clId="{17FCBABE-BB0F-5AEB-A8EA-4422061C88F3}" dt="2026-05-05T21:34:29.226" v="22109" actId="20577"/>
        <pc:sldMkLst>
          <pc:docMk/>
          <pc:sldMk cId="451277341" sldId="2131"/>
        </pc:sldMkLst>
        <pc:spChg chg="mod">
          <ac:chgData name="Shirley Serban" userId="7f207fc8-03d1-48c7-9795-2440acc08cbb" providerId="ADAL" clId="{17FCBABE-BB0F-5AEB-A8EA-4422061C88F3}" dt="2026-04-23T02:00:39.479" v="17428" actId="20577"/>
          <ac:spMkLst>
            <pc:docMk/>
            <pc:sldMk cId="451277341" sldId="2131"/>
            <ac:spMk id="2" creationId="{1363C489-801C-012C-D959-25AFA1533909}"/>
          </ac:spMkLst>
        </pc:spChg>
        <pc:spChg chg="add mod">
          <ac:chgData name="Shirley Serban" userId="7f207fc8-03d1-48c7-9795-2440acc08cbb" providerId="ADAL" clId="{17FCBABE-BB0F-5AEB-A8EA-4422061C88F3}" dt="2026-04-23T02:01:21.586" v="17437" actId="1076"/>
          <ac:spMkLst>
            <pc:docMk/>
            <pc:sldMk cId="451277341" sldId="2131"/>
            <ac:spMk id="3" creationId="{F47247F8-F264-89AB-A26A-DEE9F0B761F3}"/>
          </ac:spMkLst>
        </pc:spChg>
        <pc:spChg chg="mod">
          <ac:chgData name="Shirley Serban" userId="7f207fc8-03d1-48c7-9795-2440acc08cbb" providerId="ADAL" clId="{17FCBABE-BB0F-5AEB-A8EA-4422061C88F3}" dt="2026-04-23T02:01:19.358" v="17436" actId="1076"/>
          <ac:spMkLst>
            <pc:docMk/>
            <pc:sldMk cId="451277341" sldId="2131"/>
            <ac:spMk id="10" creationId="{3C216A67-D066-A0C7-7A21-1029E51581B2}"/>
          </ac:spMkLst>
        </pc:spChg>
        <pc:spChg chg="mod">
          <ac:chgData name="Shirley Serban" userId="7f207fc8-03d1-48c7-9795-2440acc08cbb" providerId="ADAL" clId="{17FCBABE-BB0F-5AEB-A8EA-4422061C88F3}" dt="2026-04-23T02:01:17.636" v="17435" actId="1076"/>
          <ac:spMkLst>
            <pc:docMk/>
            <pc:sldMk cId="451277341" sldId="2131"/>
            <ac:spMk id="11" creationId="{BEA2FB1B-00FA-4B2B-A725-664ADABD7F40}"/>
          </ac:spMkLst>
        </pc:spChg>
        <pc:picChg chg="mod modCrop">
          <ac:chgData name="Shirley Serban" userId="7f207fc8-03d1-48c7-9795-2440acc08cbb" providerId="ADAL" clId="{17FCBABE-BB0F-5AEB-A8EA-4422061C88F3}" dt="2026-04-23T02:00:54.391" v="17430" actId="18131"/>
          <ac:picMkLst>
            <pc:docMk/>
            <pc:sldMk cId="451277341" sldId="2131"/>
            <ac:picMk id="5" creationId="{2CAC89F2-5C04-AF11-1D21-4FA5A131C370}"/>
          </ac:picMkLst>
        </pc:picChg>
        <pc:picChg chg="mod">
          <ac:chgData name="Shirley Serban" userId="7f207fc8-03d1-48c7-9795-2440acc08cbb" providerId="ADAL" clId="{17FCBABE-BB0F-5AEB-A8EA-4422061C88F3}" dt="2026-04-23T02:01:24.318" v="17439" actId="1076"/>
          <ac:picMkLst>
            <pc:docMk/>
            <pc:sldMk cId="451277341" sldId="2131"/>
            <ac:picMk id="9" creationId="{22A60EB8-8816-A238-F146-E8DC106B937F}"/>
          </ac:picMkLst>
        </pc:picChg>
      </pc:sldChg>
      <pc:sldChg chg="addSp delSp modSp add mod modClrScheme modAnim chgLayout modNotesTx">
        <pc:chgData name="Shirley Serban" userId="7f207fc8-03d1-48c7-9795-2440acc08cbb" providerId="ADAL" clId="{17FCBABE-BB0F-5AEB-A8EA-4422061C88F3}" dt="2026-05-05T21:34:32.111" v="22110" actId="20577"/>
        <pc:sldMkLst>
          <pc:docMk/>
          <pc:sldMk cId="1855204727" sldId="2132"/>
        </pc:sldMkLst>
        <pc:spChg chg="mod ord">
          <ac:chgData name="Shirley Serban" userId="7f207fc8-03d1-48c7-9795-2440acc08cbb" providerId="ADAL" clId="{17FCBABE-BB0F-5AEB-A8EA-4422061C88F3}" dt="2026-04-30T03:52:49.240" v="21621" actId="700"/>
          <ac:spMkLst>
            <pc:docMk/>
            <pc:sldMk cId="1855204727" sldId="2132"/>
            <ac:spMk id="2" creationId="{F54345CC-5E47-C3AA-1F13-456C8956DC6A}"/>
          </ac:spMkLst>
        </pc:spChg>
        <pc:picChg chg="add mod">
          <ac:chgData name="Shirley Serban" userId="7f207fc8-03d1-48c7-9795-2440acc08cbb" providerId="ADAL" clId="{17FCBABE-BB0F-5AEB-A8EA-4422061C88F3}" dt="2026-05-03T20:46:11.713" v="22089" actId="1076"/>
          <ac:picMkLst>
            <pc:docMk/>
            <pc:sldMk cId="1855204727" sldId="2132"/>
            <ac:picMk id="3" creationId="{7EB6664A-6CF7-CB8C-AAE6-D7BFCBD5B0BA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5-05T21:34:51.052" v="22114" actId="20577"/>
        <pc:sldMkLst>
          <pc:docMk/>
          <pc:sldMk cId="647311638" sldId="2134"/>
        </pc:sldMkLst>
        <pc:spChg chg="mod">
          <ac:chgData name="Shirley Serban" userId="7f207fc8-03d1-48c7-9795-2440acc08cbb" providerId="ADAL" clId="{17FCBABE-BB0F-5AEB-A8EA-4422061C88F3}" dt="2026-04-23T03:40:12.620" v="20948" actId="20577"/>
          <ac:spMkLst>
            <pc:docMk/>
            <pc:sldMk cId="647311638" sldId="2134"/>
            <ac:spMk id="5" creationId="{1A0B2FD8-0449-6E50-9FA8-702EA1E465C0}"/>
          </ac:spMkLst>
        </pc:spChg>
        <pc:picChg chg="add mod">
          <ac:chgData name="Shirley Serban" userId="7f207fc8-03d1-48c7-9795-2440acc08cbb" providerId="ADAL" clId="{17FCBABE-BB0F-5AEB-A8EA-4422061C88F3}" dt="2026-04-23T03:38:15.294" v="20917" actId="1076"/>
          <ac:picMkLst>
            <pc:docMk/>
            <pc:sldMk cId="647311638" sldId="2134"/>
            <ac:picMk id="2" creationId="{C6A46AA2-86F8-EF38-6C12-CBFAF9A859C3}"/>
          </ac:picMkLst>
        </pc:picChg>
        <pc:picChg chg="add mod">
          <ac:chgData name="Shirley Serban" userId="7f207fc8-03d1-48c7-9795-2440acc08cbb" providerId="ADAL" clId="{17FCBABE-BB0F-5AEB-A8EA-4422061C88F3}" dt="2026-04-23T03:43:51.949" v="21200" actId="1076"/>
          <ac:picMkLst>
            <pc:docMk/>
            <pc:sldMk cId="647311638" sldId="2134"/>
            <ac:picMk id="3" creationId="{E4029E0C-734C-5379-E3B0-60C9C6411230}"/>
          </ac:picMkLst>
        </pc:picChg>
        <pc:picChg chg="add mod">
          <ac:chgData name="Shirley Serban" userId="7f207fc8-03d1-48c7-9795-2440acc08cbb" providerId="ADAL" clId="{17FCBABE-BB0F-5AEB-A8EA-4422061C88F3}" dt="2026-04-23T03:43:46.166" v="21198" actId="14100"/>
          <ac:picMkLst>
            <pc:docMk/>
            <pc:sldMk cId="647311638" sldId="2134"/>
            <ac:picMk id="4" creationId="{4358C04F-7D70-22EB-9553-FC8209B071E1}"/>
          </ac:picMkLst>
        </pc:picChg>
        <pc:picChg chg="add mod">
          <ac:chgData name="Shirley Serban" userId="7f207fc8-03d1-48c7-9795-2440acc08cbb" providerId="ADAL" clId="{17FCBABE-BB0F-5AEB-A8EA-4422061C88F3}" dt="2026-04-23T03:44:06.240" v="21207" actId="1035"/>
          <ac:picMkLst>
            <pc:docMk/>
            <pc:sldMk cId="647311638" sldId="2134"/>
            <ac:picMk id="6" creationId="{D6B64D76-BF21-52ED-2883-B65686FD869B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5-05T21:34:58.319" v="22116" actId="20577"/>
        <pc:sldMkLst>
          <pc:docMk/>
          <pc:sldMk cId="1841566760" sldId="2135"/>
        </pc:sldMkLst>
        <pc:spChg chg="mod">
          <ac:chgData name="Shirley Serban" userId="7f207fc8-03d1-48c7-9795-2440acc08cbb" providerId="ADAL" clId="{17FCBABE-BB0F-5AEB-A8EA-4422061C88F3}" dt="2026-04-23T03:32:49.148" v="19956"/>
          <ac:spMkLst>
            <pc:docMk/>
            <pc:sldMk cId="1841566760" sldId="2135"/>
            <ac:spMk id="2" creationId="{A6EBD9B1-E75D-C1F3-CFE9-D6C1250FF386}"/>
          </ac:spMkLst>
        </pc:spChg>
        <pc:picChg chg="add mod">
          <ac:chgData name="Shirley Serban" userId="7f207fc8-03d1-48c7-9795-2440acc08cbb" providerId="ADAL" clId="{17FCBABE-BB0F-5AEB-A8EA-4422061C88F3}" dt="2026-04-23T03:37:17.835" v="20914"/>
          <ac:picMkLst>
            <pc:docMk/>
            <pc:sldMk cId="1841566760" sldId="2135"/>
            <ac:picMk id="4" creationId="{9CA575BB-CA07-4DED-300A-F7D4E08ADE0D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5-05T21:34:34.511" v="22111" actId="20577"/>
        <pc:sldMkLst>
          <pc:docMk/>
          <pc:sldMk cId="2518261409" sldId="2136"/>
        </pc:sldMkLst>
        <pc:spChg chg="mod">
          <ac:chgData name="Shirley Serban" userId="7f207fc8-03d1-48c7-9795-2440acc08cbb" providerId="ADAL" clId="{17FCBABE-BB0F-5AEB-A8EA-4422061C88F3}" dt="2026-04-30T03:56:17.153" v="21794" actId="20577"/>
          <ac:spMkLst>
            <pc:docMk/>
            <pc:sldMk cId="2518261409" sldId="2136"/>
            <ac:spMk id="2" creationId="{86FDA4F8-07AC-8418-3759-AF3CF30D2730}"/>
          </ac:spMkLst>
        </pc:spChg>
        <pc:picChg chg="add mod">
          <ac:chgData name="Shirley Serban" userId="7f207fc8-03d1-48c7-9795-2440acc08cbb" providerId="ADAL" clId="{17FCBABE-BB0F-5AEB-A8EA-4422061C88F3}" dt="2026-04-30T03:53:05.346" v="21625"/>
          <ac:picMkLst>
            <pc:docMk/>
            <pc:sldMk cId="2518261409" sldId="2136"/>
            <ac:picMk id="4" creationId="{2F85AD21-946E-468B-4E00-AA1DB13D4DCF}"/>
          </ac:picMkLst>
        </pc:picChg>
        <pc:picChg chg="add mod modCrop">
          <ac:chgData name="Shirley Serban" userId="7f207fc8-03d1-48c7-9795-2440acc08cbb" providerId="ADAL" clId="{17FCBABE-BB0F-5AEB-A8EA-4422061C88F3}" dt="2026-04-30T03:54:25.640" v="21636" actId="1076"/>
          <ac:picMkLst>
            <pc:docMk/>
            <pc:sldMk cId="2518261409" sldId="2136"/>
            <ac:picMk id="7" creationId="{B3674ED3-950F-C90E-515E-4697EB8B8A4D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5-05T21:34:47.371" v="22113" actId="20577"/>
        <pc:sldMkLst>
          <pc:docMk/>
          <pc:sldMk cId="4043612019" sldId="2137"/>
        </pc:sldMkLst>
        <pc:spChg chg="mod">
          <ac:chgData name="Shirley Serban" userId="7f207fc8-03d1-48c7-9795-2440acc08cbb" providerId="ADAL" clId="{17FCBABE-BB0F-5AEB-A8EA-4422061C88F3}" dt="2026-04-30T04:02:39.547" v="21805" actId="20577"/>
          <ac:spMkLst>
            <pc:docMk/>
            <pc:sldMk cId="4043612019" sldId="2137"/>
            <ac:spMk id="2" creationId="{9DBE0AD8-4488-880A-E191-42A85091D6A5}"/>
          </ac:spMkLst>
        </pc:spChg>
        <pc:picChg chg="mod">
          <ac:chgData name="Shirley Serban" userId="7f207fc8-03d1-48c7-9795-2440acc08cbb" providerId="ADAL" clId="{17FCBABE-BB0F-5AEB-A8EA-4422061C88F3}" dt="2026-05-05T21:34:43.408" v="22112" actId="14861"/>
          <ac:picMkLst>
            <pc:docMk/>
            <pc:sldMk cId="4043612019" sldId="2137"/>
            <ac:picMk id="4" creationId="{6D2AB60C-3477-AB0B-0A10-6A43F691D6B7}"/>
          </ac:picMkLst>
        </pc:picChg>
        <pc:picChg chg="mod">
          <ac:chgData name="Shirley Serban" userId="7f207fc8-03d1-48c7-9795-2440acc08cbb" providerId="ADAL" clId="{17FCBABE-BB0F-5AEB-A8EA-4422061C88F3}" dt="2026-04-30T04:07:26.959" v="22000" actId="1076"/>
          <ac:picMkLst>
            <pc:docMk/>
            <pc:sldMk cId="4043612019" sldId="2137"/>
            <ac:picMk id="5" creationId="{E5D95821-FC5E-9B1D-A8EA-8F7E1A8E3582}"/>
          </ac:picMkLst>
        </pc:picChg>
        <pc:picChg chg="mod">
          <ac:chgData name="Shirley Serban" userId="7f207fc8-03d1-48c7-9795-2440acc08cbb" providerId="ADAL" clId="{17FCBABE-BB0F-5AEB-A8EA-4422061C88F3}" dt="2026-04-30T04:07:24.378" v="21999" actId="1076"/>
          <ac:picMkLst>
            <pc:docMk/>
            <pc:sldMk cId="4043612019" sldId="2137"/>
            <ac:picMk id="6" creationId="{2AF93171-8508-7492-2FCF-D7CD24BAE06D}"/>
          </ac:picMkLst>
        </pc:picChg>
        <pc:picChg chg="mod">
          <ac:chgData name="Shirley Serban" userId="7f207fc8-03d1-48c7-9795-2440acc08cbb" providerId="ADAL" clId="{17FCBABE-BB0F-5AEB-A8EA-4422061C88F3}" dt="2026-05-05T21:34:43.408" v="22112" actId="14861"/>
          <ac:picMkLst>
            <pc:docMk/>
            <pc:sldMk cId="4043612019" sldId="2137"/>
            <ac:picMk id="7" creationId="{87B608C3-BF5A-F1BF-68C6-7770B25AB930}"/>
          </ac:picMkLst>
        </pc:picChg>
        <pc:picChg chg="add mod">
          <ac:chgData name="Shirley Serban" userId="7f207fc8-03d1-48c7-9795-2440acc08cbb" providerId="ADAL" clId="{17FCBABE-BB0F-5AEB-A8EA-4422061C88F3}" dt="2026-04-30T04:06:59.582" v="21995" actId="1076"/>
          <ac:picMkLst>
            <pc:docMk/>
            <pc:sldMk cId="4043612019" sldId="2137"/>
            <ac:picMk id="8" creationId="{17612668-92BD-E85A-5163-982E0FB4AD81}"/>
          </ac:picMkLst>
        </pc:picChg>
        <pc:picChg chg="add mod modCrop">
          <ac:chgData name="Shirley Serban" userId="7f207fc8-03d1-48c7-9795-2440acc08cbb" providerId="ADAL" clId="{17FCBABE-BB0F-5AEB-A8EA-4422061C88F3}" dt="2026-05-05T21:34:43.408" v="22112" actId="14861"/>
          <ac:picMkLst>
            <pc:docMk/>
            <pc:sldMk cId="4043612019" sldId="2137"/>
            <ac:picMk id="11" creationId="{2B5312D0-9AA1-F267-F870-9AD88B008ADB}"/>
          </ac:picMkLst>
        </pc:picChg>
      </pc:sldChg>
      <pc:sldMasterChg chg="delSp modSp mod modSldLayout">
        <pc:chgData name="Shirley Serban" userId="7f207fc8-03d1-48c7-9795-2440acc08cbb" providerId="ADAL" clId="{17FCBABE-BB0F-5AEB-A8EA-4422061C88F3}" dt="2026-04-22T20:37:23.212" v="14174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4-22T20:37:23.212" v="14174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modSp mod">
          <pc:chgData name="Shirley Serban" userId="7f207fc8-03d1-48c7-9795-2440acc08cbb" providerId="ADAL" clId="{17FCBABE-BB0F-5AEB-A8EA-4422061C88F3}" dt="2026-04-20T22:27:10.777" v="2" actId="20577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6-04-20T22:27:10.777" v="2" actId="20577"/>
            <ac:spMkLst>
              <pc:docMk/>
              <pc:sldMasterMk cId="2142349000" sldId="2147486213"/>
              <pc:sldLayoutMk cId="1107504027" sldId="2147486399"/>
              <ac:spMk id="5" creationId="{FB5C4B45-A85A-19C9-B37F-92AC056CD123}"/>
            </ac:spMkLst>
          </pc:spChg>
        </pc:sldLayoutChg>
      </pc:sldMasterChg>
    </pc:docChg>
  </pc:docChgLst>
  <pc:docChgLst>
    <pc:chgData name="Alyssa Gallagher" userId="428144a5-9d34-4637-960c-8e8dface712e" providerId="ADAL" clId="{3588A56F-B8EE-4C3B-9A98-DC27DA35C76F}"/>
    <pc:docChg chg="undo custSel modSld">
      <pc:chgData name="Alyssa Gallagher" userId="428144a5-9d34-4637-960c-8e8dface712e" providerId="ADAL" clId="{3588A56F-B8EE-4C3B-9A98-DC27DA35C76F}" dt="2026-05-05T04:56:52.802" v="58" actId="20577"/>
      <pc:docMkLst>
        <pc:docMk/>
      </pc:docMkLst>
      <pc:sldChg chg="modSp mod">
        <pc:chgData name="Alyssa Gallagher" userId="428144a5-9d34-4637-960c-8e8dface712e" providerId="ADAL" clId="{3588A56F-B8EE-4C3B-9A98-DC27DA35C76F}" dt="2026-05-05T04:44:30.651" v="27" actId="14100"/>
        <pc:sldMkLst>
          <pc:docMk/>
          <pc:sldMk cId="1492864763" sldId="312"/>
        </pc:sldMkLst>
        <pc:spChg chg="mod">
          <ac:chgData name="Alyssa Gallagher" userId="428144a5-9d34-4637-960c-8e8dface712e" providerId="ADAL" clId="{3588A56F-B8EE-4C3B-9A98-DC27DA35C76F}" dt="2026-05-05T04:44:30.651" v="27" actId="14100"/>
          <ac:spMkLst>
            <pc:docMk/>
            <pc:sldMk cId="1492864763" sldId="312"/>
            <ac:spMk id="22" creationId="{D2B54862-23DE-772F-04E3-B539EA78463A}"/>
          </ac:spMkLst>
        </pc:spChg>
      </pc:sldChg>
      <pc:sldChg chg="modAnim">
        <pc:chgData name="Alyssa Gallagher" userId="428144a5-9d34-4637-960c-8e8dface712e" providerId="ADAL" clId="{3588A56F-B8EE-4C3B-9A98-DC27DA35C76F}" dt="2026-05-05T04:50:52.876" v="28"/>
        <pc:sldMkLst>
          <pc:docMk/>
          <pc:sldMk cId="764826089" sldId="1776"/>
        </pc:sldMkLst>
      </pc:sldChg>
      <pc:sldChg chg="modSp mod">
        <pc:chgData name="Alyssa Gallagher" userId="428144a5-9d34-4637-960c-8e8dface712e" providerId="ADAL" clId="{3588A56F-B8EE-4C3B-9A98-DC27DA35C76F}" dt="2026-05-05T04:42:27.400" v="25" actId="6549"/>
        <pc:sldMkLst>
          <pc:docMk/>
          <pc:sldMk cId="2189207369" sldId="2110"/>
        </pc:sldMkLst>
        <pc:spChg chg="mod">
          <ac:chgData name="Alyssa Gallagher" userId="428144a5-9d34-4637-960c-8e8dface712e" providerId="ADAL" clId="{3588A56F-B8EE-4C3B-9A98-DC27DA35C76F}" dt="2026-05-05T04:42:27.400" v="25" actId="6549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Alyssa Gallagher" userId="428144a5-9d34-4637-960c-8e8dface712e" providerId="ADAL" clId="{3588A56F-B8EE-4C3B-9A98-DC27DA35C76F}" dt="2026-05-05T04:42:22.173" v="21" actId="1037"/>
          <ac:spMkLst>
            <pc:docMk/>
            <pc:sldMk cId="2189207369" sldId="2110"/>
            <ac:spMk id="8" creationId="{C346A7B9-9C01-A877-3393-9C182636D715}"/>
          </ac:spMkLst>
        </pc:spChg>
      </pc:sldChg>
      <pc:sldChg chg="modSp mod">
        <pc:chgData name="Alyssa Gallagher" userId="428144a5-9d34-4637-960c-8e8dface712e" providerId="ADAL" clId="{3588A56F-B8EE-4C3B-9A98-DC27DA35C76F}" dt="2026-05-05T04:56:52.802" v="58" actId="20577"/>
        <pc:sldMkLst>
          <pc:docMk/>
          <pc:sldMk cId="2884088555" sldId="2119"/>
        </pc:sldMkLst>
        <pc:spChg chg="mod">
          <ac:chgData name="Alyssa Gallagher" userId="428144a5-9d34-4637-960c-8e8dface712e" providerId="ADAL" clId="{3588A56F-B8EE-4C3B-9A98-DC27DA35C76F}" dt="2026-05-05T04:56:36.869" v="44" actId="1037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Alyssa Gallagher" userId="428144a5-9d34-4637-960c-8e8dface712e" providerId="ADAL" clId="{3588A56F-B8EE-4C3B-9A98-DC27DA35C76F}" dt="2026-05-05T04:56:47.565" v="57" actId="1035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Alyssa Gallagher" userId="428144a5-9d34-4637-960c-8e8dface712e" providerId="ADAL" clId="{3588A56F-B8EE-4C3B-9A98-DC27DA35C76F}" dt="2026-05-05T04:56:52.802" v="58" actId="20577"/>
          <ac:spMkLst>
            <pc:docMk/>
            <pc:sldMk cId="2884088555" sldId="2119"/>
            <ac:spMk id="40" creationId="{D6893B26-3F8B-9EBA-40FD-845C9AD193F4}"/>
          </ac:spMkLst>
        </pc:spChg>
      </pc:sldChg>
      <pc:sldChg chg="modNotesTx">
        <pc:chgData name="Alyssa Gallagher" userId="428144a5-9d34-4637-960c-8e8dface712e" providerId="ADAL" clId="{3588A56F-B8EE-4C3B-9A98-DC27DA35C76F}" dt="2026-05-05T04:51:29.577" v="29" actId="20577"/>
        <pc:sldMkLst>
          <pc:docMk/>
          <pc:sldMk cId="151559879" sldId="2124"/>
        </pc:sldMkLst>
      </pc:sldChg>
      <pc:sldChg chg="modAnim">
        <pc:chgData name="Alyssa Gallagher" userId="428144a5-9d34-4637-960c-8e8dface712e" providerId="ADAL" clId="{3588A56F-B8EE-4C3B-9A98-DC27DA35C76F}" dt="2026-05-05T04:52:04.188" v="30"/>
        <pc:sldMkLst>
          <pc:docMk/>
          <pc:sldMk cId="451277341" sldId="2131"/>
        </pc:sldMkLst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5-05T21:16:35.144" v="12" actId="20577"/>
      <pc:docMkLst>
        <pc:docMk/>
      </pc:docMkLst>
      <pc:sldChg chg="modSp mod">
        <pc:chgData name="Tara Tyrrell" userId="67dc6626-2ece-4dc7-ac5a-9add06ec429c" providerId="ADAL" clId="{19B3F894-1FCB-46F2-98B7-33FD822CACFC}" dt="2026-05-05T21:13:50.601" v="2" actId="1036"/>
        <pc:sldMkLst>
          <pc:docMk/>
          <pc:sldMk cId="1409170115" sldId="262"/>
        </pc:sldMkLst>
        <pc:picChg chg="mod">
          <ac:chgData name="Tara Tyrrell" userId="67dc6626-2ece-4dc7-ac5a-9add06ec429c" providerId="ADAL" clId="{19B3F894-1FCB-46F2-98B7-33FD822CACFC}" dt="2026-05-05T21:13:50.601" v="2" actId="1036"/>
          <ac:picMkLst>
            <pc:docMk/>
            <pc:sldMk cId="1409170115" sldId="262"/>
            <ac:picMk id="2" creationId="{E0CDAB98-20AF-57E1-8558-C893713AAB21}"/>
          </ac:picMkLst>
        </pc:picChg>
      </pc:sldChg>
      <pc:sldChg chg="modSp mod">
        <pc:chgData name="Tara Tyrrell" userId="67dc6626-2ece-4dc7-ac5a-9add06ec429c" providerId="ADAL" clId="{19B3F894-1FCB-46F2-98B7-33FD822CACFC}" dt="2026-05-05T21:15:47.649" v="3" actId="20577"/>
        <pc:sldMkLst>
          <pc:docMk/>
          <pc:sldMk cId="764826089" sldId="1776"/>
        </pc:sldMkLst>
        <pc:spChg chg="mod">
          <ac:chgData name="Tara Tyrrell" userId="67dc6626-2ece-4dc7-ac5a-9add06ec429c" providerId="ADAL" clId="{19B3F894-1FCB-46F2-98B7-33FD822CACFC}" dt="2026-05-05T21:15:47.649" v="3" actId="20577"/>
          <ac:spMkLst>
            <pc:docMk/>
            <pc:sldMk cId="764826089" sldId="1776"/>
            <ac:spMk id="13" creationId="{412A5CFC-32CF-3A11-2D42-AE691F3B9962}"/>
          </ac:spMkLst>
        </pc:spChg>
      </pc:sldChg>
      <pc:sldChg chg="modSp mod">
        <pc:chgData name="Tara Tyrrell" userId="67dc6626-2ece-4dc7-ac5a-9add06ec429c" providerId="ADAL" clId="{19B3F894-1FCB-46F2-98B7-33FD822CACFC}" dt="2026-05-05T21:16:35.144" v="12" actId="20577"/>
        <pc:sldMkLst>
          <pc:docMk/>
          <pc:sldMk cId="2189207369" sldId="2110"/>
        </pc:sldMkLst>
        <pc:spChg chg="mod">
          <ac:chgData name="Tara Tyrrell" userId="67dc6626-2ece-4dc7-ac5a-9add06ec429c" providerId="ADAL" clId="{19B3F894-1FCB-46F2-98B7-33FD822CACFC}" dt="2026-05-05T21:16:35.144" v="12" actId="20577"/>
          <ac:spMkLst>
            <pc:docMk/>
            <pc:sldMk cId="2189207369" sldId="2110"/>
            <ac:spMk id="3" creationId="{F0A92286-F93E-C917-82E7-9C38262C4D62}"/>
          </ac:spMkLst>
        </pc:spChg>
      </pc:sldChg>
      <pc:sldChg chg="modSp mod">
        <pc:chgData name="Tara Tyrrell" userId="67dc6626-2ece-4dc7-ac5a-9add06ec429c" providerId="ADAL" clId="{19B3F894-1FCB-46F2-98B7-33FD822CACFC}" dt="2026-05-05T21:16:14.858" v="4" actId="20577"/>
        <pc:sldMkLst>
          <pc:docMk/>
          <pc:sldMk cId="2884088555" sldId="2119"/>
        </pc:sldMkLst>
        <pc:spChg chg="mod">
          <ac:chgData name="Tara Tyrrell" userId="67dc6626-2ece-4dc7-ac5a-9add06ec429c" providerId="ADAL" clId="{19B3F894-1FCB-46F2-98B7-33FD822CACFC}" dt="2026-05-05T21:16:14.858" v="4" actId="20577"/>
          <ac:spMkLst>
            <pc:docMk/>
            <pc:sldMk cId="2884088555" sldId="2119"/>
            <ac:spMk id="40" creationId="{D6893B26-3F8B-9EBA-40FD-845C9AD193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C85A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C85A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B554-6DCD-A41C-BA49-A92D5512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14024-5D3C-08CE-2405-EF0B8C7FD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30FFB-5222-D004-39CD-4070C3D00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935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108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471A1-17C3-0069-85CD-3B43D5CE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75E21-2470-27A3-8FC8-3D3CE8CD3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6011D3-7745-8FB5-1FE8-108F2ABDD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61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79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CE9E-AE57-5D50-D9AF-671D813B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79815-C82F-C0A7-F308-97733D7BB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F0B80-B453-2E49-1109-8197EFEA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noProof="1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45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31B85-2945-3167-863E-1E81E76A0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D6960-9FF4-CB70-248D-A5E0D27FB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EECE9-228D-E429-7C73-2EDC776B8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8925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C60F6-901D-FAD4-7B9E-A540DDDF5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BB532-B5E4-E050-3173-79D926B27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F396E-9998-0B96-B5F5-06A350344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2668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915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5709A-3527-DCCD-B11D-F5DA0B462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7BE75-EB94-0DF5-3EB7-26AB5208C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7C103A-D5CA-FFC0-69AB-B292B548E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noProof="1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18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CE9E-AE57-5D50-D9AF-671D813B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79815-C82F-C0A7-F308-97733D7BB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F0B80-B453-2E49-1109-8197EFEA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noProof="1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24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50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8695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7517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09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9145B-8DE8-DF4D-CB27-ACE1E03EA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C9D5E9-0AEC-6E56-A1E4-2A110C33C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C23CD-95F3-7F0C-4868-FB6C5D2C9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73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152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2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289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21AA0-4639-2942-B18C-93BAFDBFE91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56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0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6EF8-518B-A0D2-12BA-DE6235D4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8756A-5D6C-0C45-D382-57522FED9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016B6-D8E7-7AAA-4A58-0FD676FC2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5668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B554-6DCD-A41C-BA49-A92D5512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14024-5D3C-08CE-2405-EF0B8C7FD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30FFB-5222-D004-39CD-4070C3D00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6178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9E60-CE5D-7BA5-185C-33404CE62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EF1F4-3169-A3F8-A8E8-F4CFC8FAB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44E0C-2963-4C56-C9C0-9112E8A57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3700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5-6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669ED7B-E02A-AF9F-CB71-F6236F377F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14B387EC-7974-E739-C4B9-7A893D75EB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0CBFE28-0120-CA69-C571-90F54BF89E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1C665AE3-A9D1-7FED-7706-7DBE3702AB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1D34B-BA2F-3163-BBFD-C798F853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152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45769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967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411" r:id="rId2"/>
    <p:sldLayoutId id="2147486410" r:id="rId3"/>
    <p:sldLayoutId id="2147486355" r:id="rId4"/>
    <p:sldLayoutId id="2147486398" r:id="rId5"/>
    <p:sldLayoutId id="2147486399" r:id="rId6"/>
    <p:sldLayoutId id="2147486400" r:id="rId7"/>
    <p:sldLayoutId id="2147486401" r:id="rId8"/>
    <p:sldLayoutId id="2147486396" r:id="rId9"/>
    <p:sldLayoutId id="2147486397" r:id="rId10"/>
    <p:sldLayoutId id="2147486402" r:id="rId11"/>
    <p:sldLayoutId id="2147486406" r:id="rId12"/>
    <p:sldLayoutId id="2147486407" r:id="rId13"/>
    <p:sldLayoutId id="2147486408" r:id="rId14"/>
    <p:sldLayoutId id="2147486409" r:id="rId15"/>
    <p:sldLayoutId id="2147486403" r:id="rId16"/>
    <p:sldLayoutId id="2147486404" r:id="rId17"/>
    <p:sldLayoutId id="2147486405" r:id="rId18"/>
    <p:sldLayoutId id="2147486391" r:id="rId19"/>
    <p:sldLayoutId id="2147486395" r:id="rId20"/>
    <p:sldLayoutId id="2147486392" r:id="rId21"/>
    <p:sldLayoutId id="2147486393" r:id="rId22"/>
    <p:sldLayoutId id="2147486394" r:id="rId23"/>
    <p:sldLayoutId id="2147486390" r:id="rId24"/>
    <p:sldLayoutId id="214748641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GtkEBBAbUJc?feature=oembed" TargetMode="Externa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4.m4a"/><Relationship Id="rId7" Type="http://schemas.openxmlformats.org/officeDocument/2006/relationships/image" Target="../media/image2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4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un-rfEyPBO4?feature=oembed" TargetMode="Externa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3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lDSzAnkMpRs?feature=oembed" TargetMode="Externa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XbEQA86wo40?feature=oembed" TargetMode="Externa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XbEQA86wo40?feature=oembed" TargetMode="Externa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91BB844-9050-27F2-47F5-5411E367FB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1" t="-158" r="13698" b="158"/>
          <a:stretch>
            <a:fillRect/>
          </a:stretch>
        </p:blipFill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C5DF89-53A8-7633-5DD0-8CC31DA9AC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Rock Band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1EC094-8A37-C6C5-1B8D-0013D75E5C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40625" y="4542285"/>
            <a:ext cx="4965021" cy="5556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Learning Chords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Unit 4 Version 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8BDDC0-8047-E97B-BA55-5B2616EBE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0625" y="3910679"/>
            <a:ext cx="4964472" cy="595034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BFE2-62D6-F7C5-1D0B-2760A2D2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57230-13B3-5EFA-4FFD-8210DC1FB9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Chords in Repeating Patterns</a:t>
            </a:r>
            <a:endParaRPr lang="en-GB"/>
          </a:p>
        </p:txBody>
      </p:sp>
      <p:pic>
        <p:nvPicPr>
          <p:cNvPr id="7" name="Online Media 6" descr="Oasis &quot;Wonderwall&quot; Live Manchester 2005">
            <a:hlinkClick r:id="" action="ppaction://media"/>
            <a:extLst>
              <a:ext uri="{FF2B5EF4-FFF2-40B4-BE49-F238E27FC236}">
                <a16:creationId xmlns:a16="http://schemas.microsoft.com/office/drawing/2014/main" id="{1B30FF0C-134B-8913-EA48-57DDA2C4F9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901" y="1517150"/>
            <a:ext cx="8227787" cy="4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2FF00-6094-C744-B750-B8663D9D38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Chords in Repeating Patterns</a:t>
            </a:r>
          </a:p>
        </p:txBody>
      </p:sp>
      <p:pic>
        <p:nvPicPr>
          <p:cNvPr id="5" name="grand_project-sport-rock-trailer_30sec-177558">
            <a:hlinkClick r:id="" action="ppaction://media"/>
            <a:extLst>
              <a:ext uri="{FF2B5EF4-FFF2-40B4-BE49-F238E27FC236}">
                <a16:creationId xmlns:a16="http://schemas.microsoft.com/office/drawing/2014/main" id="{CDCBBDDC-0AFD-7A71-97B6-891CDE739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3813"/>
            <a:ext cx="812800" cy="812800"/>
          </a:xfrm>
          <a:prstGeom prst="rect">
            <a:avLst/>
          </a:prstGeom>
        </p:spPr>
      </p:pic>
      <p:pic>
        <p:nvPicPr>
          <p:cNvPr id="7" name="diamond_tunes-happy-indie-rock-background-guitar-123413">
            <a:hlinkClick r:id="" action="ppaction://media"/>
            <a:extLst>
              <a:ext uri="{FF2B5EF4-FFF2-40B4-BE49-F238E27FC236}">
                <a16:creationId xmlns:a16="http://schemas.microsoft.com/office/drawing/2014/main" id="{00CEB579-D327-4667-E5F7-D8381CAE59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2893" y="-66815"/>
            <a:ext cx="812800" cy="812800"/>
          </a:xfrm>
          <a:prstGeom prst="rect">
            <a:avLst/>
          </a:prstGeom>
        </p:spPr>
      </p:pic>
      <p:pic>
        <p:nvPicPr>
          <p:cNvPr id="8" name="Picture 7" descr="A person playing a guitar&#10;&#10;AI-generated content may be incorrect.">
            <a:extLst>
              <a:ext uri="{FF2B5EF4-FFF2-40B4-BE49-F238E27FC236}">
                <a16:creationId xmlns:a16="http://schemas.microsoft.com/office/drawing/2014/main" id="{3DEC7C7D-AC77-E852-7FA4-D681CEC5FF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93" y="1268413"/>
            <a:ext cx="6552717" cy="49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D6FF5-2AA0-AEC3-CE98-76E716B14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E81140-8AB7-C8EF-A69C-37C85D446A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Chords in Repeating Patterns</a:t>
            </a:r>
          </a:p>
        </p:txBody>
      </p:sp>
      <p:pic>
        <p:nvPicPr>
          <p:cNvPr id="4" name="Online Media 5" descr="U2 - All I Want Is You (Preview: U2 At The BBC)">
            <a:hlinkClick r:id="" action="ppaction://media"/>
            <a:extLst>
              <a:ext uri="{FF2B5EF4-FFF2-40B4-BE49-F238E27FC236}">
                <a16:creationId xmlns:a16="http://schemas.microsoft.com/office/drawing/2014/main" id="{F9081BCF-D85A-D5A9-A4B6-438F11381D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264" y="1486818"/>
            <a:ext cx="8281472" cy="46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98000-1257-87A9-0063-3997ED62C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>
                <a:solidFill>
                  <a:schemeClr val="tx1"/>
                </a:solidFill>
              </a:rPr>
              <a:t>Chords</a:t>
            </a:r>
            <a:endParaRPr lang="en-AU"/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189090E0-CAF0-E65E-4E70-53322C638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2078755"/>
            <a:ext cx="913909" cy="913909"/>
          </a:xfrm>
          <a:prstGeom prst="rect">
            <a:avLst/>
          </a:prstGeom>
        </p:spPr>
      </p:pic>
      <p:pic>
        <p:nvPicPr>
          <p:cNvPr id="9" name="Graphic 13" descr="Badge with solid fill">
            <a:extLst>
              <a:ext uri="{FF2B5EF4-FFF2-40B4-BE49-F238E27FC236}">
                <a16:creationId xmlns:a16="http://schemas.microsoft.com/office/drawing/2014/main" id="{1559F1B9-2336-A6ED-EF4C-C9F5893BC5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3546397"/>
            <a:ext cx="913908" cy="871466"/>
          </a:xfrm>
          <a:prstGeom prst="rect">
            <a:avLst/>
          </a:prstGeom>
        </p:spPr>
      </p:pic>
      <p:pic>
        <p:nvPicPr>
          <p:cNvPr id="10" name="Graphic 14" descr="Badge 3 with solid fill">
            <a:extLst>
              <a:ext uri="{FF2B5EF4-FFF2-40B4-BE49-F238E27FC236}">
                <a16:creationId xmlns:a16="http://schemas.microsoft.com/office/drawing/2014/main" id="{18D00907-7724-BC60-D428-8A5ECCE774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800" y="4971596"/>
            <a:ext cx="913909" cy="87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1DCBD-9FB8-5C72-D6D5-CA3AB357D443}"/>
              </a:ext>
            </a:extLst>
          </p:cNvPr>
          <p:cNvSpPr txBox="1"/>
          <p:nvPr/>
        </p:nvSpPr>
        <p:spPr>
          <a:xfrm>
            <a:off x="436623" y="1277699"/>
            <a:ext cx="82041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A chord is:</a:t>
            </a:r>
            <a:endParaRPr lang="en-AU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C8170-A3BE-5EE8-3763-3D06E99588B4}"/>
              </a:ext>
            </a:extLst>
          </p:cNvPr>
          <p:cNvSpPr txBox="1"/>
          <p:nvPr/>
        </p:nvSpPr>
        <p:spPr>
          <a:xfrm>
            <a:off x="1345709" y="2293097"/>
            <a:ext cx="7366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a group of notes played together</a:t>
            </a:r>
            <a:endParaRPr lang="en-AU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EDCF8-811B-D98E-8581-6B7546A3E69F}"/>
              </a:ext>
            </a:extLst>
          </p:cNvPr>
          <p:cNvSpPr txBox="1"/>
          <p:nvPr/>
        </p:nvSpPr>
        <p:spPr>
          <a:xfrm>
            <a:off x="1408678" y="3746659"/>
            <a:ext cx="7366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a pattern of beats in music</a:t>
            </a:r>
            <a:endParaRPr lang="en-AU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2A5CFC-32CF-3A11-2D42-AE691F3B9962}"/>
              </a:ext>
            </a:extLst>
          </p:cNvPr>
          <p:cNvSpPr txBox="1"/>
          <p:nvPr/>
        </p:nvSpPr>
        <p:spPr>
          <a:xfrm>
            <a:off x="1408678" y="5200221"/>
            <a:ext cx="736649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the speed of music</a:t>
            </a:r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.</a:t>
            </a:r>
            <a:endParaRPr lang="en-AU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15" name="Picture 14" descr="A person playing a guitar&#10;&#10;AI-generated content may be incorrect.">
            <a:extLst>
              <a:ext uri="{FF2B5EF4-FFF2-40B4-BE49-F238E27FC236}">
                <a16:creationId xmlns:a16="http://schemas.microsoft.com/office/drawing/2014/main" id="{6EB92328-1C5C-0AC4-91DE-36436D232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25" y="970392"/>
            <a:ext cx="4349275" cy="54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2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9A58-BB1A-FF98-2FEB-282C37A4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E0AD8-4488-880A-E191-42A85091D6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Em and G</a:t>
            </a:r>
          </a:p>
        </p:txBody>
      </p:sp>
      <p:pic>
        <p:nvPicPr>
          <p:cNvPr id="5" name="Picture 4" descr="A close-up of a guitar&#10;&#10;AI-generated content may be incorrect.">
            <a:extLst>
              <a:ext uri="{FF2B5EF4-FFF2-40B4-BE49-F238E27FC236}">
                <a16:creationId xmlns:a16="http://schemas.microsoft.com/office/drawing/2014/main" id="{E5D95821-FC5E-9B1D-A8EA-8F7E1A8E3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3" t="23322" r="9597" b="15767"/>
          <a:stretch>
            <a:fillRect/>
          </a:stretch>
        </p:blipFill>
        <p:spPr>
          <a:xfrm>
            <a:off x="4780547" y="1268413"/>
            <a:ext cx="3895141" cy="4897437"/>
          </a:xfrm>
          <a:prstGeom prst="rect">
            <a:avLst/>
          </a:prstGeom>
        </p:spPr>
      </p:pic>
      <p:pic>
        <p:nvPicPr>
          <p:cNvPr id="6" name="Picture 5" descr="A person playing a guitar&#10;&#10;AI-generated content may be incorrect.">
            <a:extLst>
              <a:ext uri="{FF2B5EF4-FFF2-40B4-BE49-F238E27FC236}">
                <a16:creationId xmlns:a16="http://schemas.microsoft.com/office/drawing/2014/main" id="{2AF93171-8508-7492-2FCF-D7CD24BAE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2" t="8183" r="10464" b="32868"/>
          <a:stretch>
            <a:fillRect/>
          </a:stretch>
        </p:blipFill>
        <p:spPr>
          <a:xfrm>
            <a:off x="431799" y="1250527"/>
            <a:ext cx="3931655" cy="4915323"/>
          </a:xfrm>
          <a:prstGeom prst="rect">
            <a:avLst/>
          </a:prstGeom>
        </p:spPr>
      </p:pic>
      <p:pic>
        <p:nvPicPr>
          <p:cNvPr id="4" name="Picture 3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6D2AB60C-3477-AB0B-0A10-6A43F691D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7018253" y="1114874"/>
            <a:ext cx="1684422" cy="275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87B608C3-BF5A-F1BF-68C6-7770B25AB9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6"/>
          <a:stretch>
            <a:fillRect/>
          </a:stretch>
        </p:blipFill>
        <p:spPr>
          <a:xfrm>
            <a:off x="2679033" y="1250527"/>
            <a:ext cx="1684422" cy="257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28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D3DED-43B6-8E09-FE0E-B234B62AB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9E05D-D259-CA67-82B8-9882492DA1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Changing Chords to the Beat</a:t>
            </a:r>
          </a:p>
        </p:txBody>
      </p:sp>
      <p:pic>
        <p:nvPicPr>
          <p:cNvPr id="4" name="mrclaps-a-stomp-beat-492543">
            <a:hlinkClick r:id="" action="ppaction://media"/>
            <a:extLst>
              <a:ext uri="{FF2B5EF4-FFF2-40B4-BE49-F238E27FC236}">
                <a16:creationId xmlns:a16="http://schemas.microsoft.com/office/drawing/2014/main" id="{C9AEFDFF-DDAC-C303-AE89-BD06B5DEE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7938"/>
            <a:ext cx="812800" cy="812800"/>
          </a:xfrm>
          <a:prstGeom prst="rect">
            <a:avLst/>
          </a:prstGeom>
        </p:spPr>
      </p:pic>
      <p:pic>
        <p:nvPicPr>
          <p:cNvPr id="8" name="Picture 7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0E35096A-7696-F149-C133-0C76DC1E6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r="336"/>
          <a:stretch>
            <a:fillRect/>
          </a:stretch>
        </p:blipFill>
        <p:spPr>
          <a:xfrm>
            <a:off x="1264921" y="1206514"/>
            <a:ext cx="6614158" cy="49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C0E55-8D55-CCCF-1F2D-6385CDA6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guitar&#10;&#10;AI-generated content may be incorrect.">
            <a:extLst>
              <a:ext uri="{FF2B5EF4-FFF2-40B4-BE49-F238E27FC236}">
                <a16:creationId xmlns:a16="http://schemas.microsoft.com/office/drawing/2014/main" id="{22A60EB8-8816-A238-F146-E8DC106B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848618" y="1961416"/>
            <a:ext cx="42033092" cy="3152481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3C489-801C-012C-D959-25AFA15339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C89F2-5C04-AF11-1D21-4FA5A131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t="-13" r="52374" b="13"/>
          <a:stretch>
            <a:fillRect/>
          </a:stretch>
        </p:blipFill>
        <p:spPr>
          <a:xfrm>
            <a:off x="465664" y="1268413"/>
            <a:ext cx="3239039" cy="495933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C216A67-D066-A0C7-7A21-1029E51581B2}"/>
              </a:ext>
            </a:extLst>
          </p:cNvPr>
          <p:cNvSpPr/>
          <p:nvPr/>
        </p:nvSpPr>
        <p:spPr>
          <a:xfrm>
            <a:off x="6040436" y="4492318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A2FB1B-00FA-4B2B-A725-664ADABD7F40}"/>
              </a:ext>
            </a:extLst>
          </p:cNvPr>
          <p:cNvSpPr/>
          <p:nvPr/>
        </p:nvSpPr>
        <p:spPr>
          <a:xfrm>
            <a:off x="6659859" y="3154680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47247F8-F264-89AB-A26A-DEE9F0B761F3}"/>
              </a:ext>
            </a:extLst>
          </p:cNvPr>
          <p:cNvSpPr/>
          <p:nvPr/>
        </p:nvSpPr>
        <p:spPr>
          <a:xfrm>
            <a:off x="5766116" y="5776738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7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4345CC-5E47-C3AA-1F13-456C8956DC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C</a:t>
            </a:r>
          </a:p>
        </p:txBody>
      </p:sp>
      <p:pic>
        <p:nvPicPr>
          <p:cNvPr id="3" name="Online Media 2" descr="MFL U4 Y5 6 Lesson 2 C V1 20260430">
            <a:hlinkClick r:id="" action="ppaction://media"/>
            <a:extLst>
              <a:ext uri="{FF2B5EF4-FFF2-40B4-BE49-F238E27FC236}">
                <a16:creationId xmlns:a16="http://schemas.microsoft.com/office/drawing/2014/main" id="{7EB6664A-6CF7-CB8C-AAE6-D7BFCBD5B0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23000" cy="46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3D95C-BD77-CA30-71C5-C95C6577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DA4F8-07AC-8418-3759-AF3CF30D27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5AD21-946E-468B-4E00-AA1DB13D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t="-13" r="52374" b="13"/>
          <a:stretch>
            <a:fillRect/>
          </a:stretch>
        </p:blipFill>
        <p:spPr>
          <a:xfrm>
            <a:off x="465664" y="1268413"/>
            <a:ext cx="3239039" cy="4959336"/>
          </a:xfrm>
          <a:prstGeom prst="rect">
            <a:avLst/>
          </a:prstGeom>
        </p:spPr>
      </p:pic>
      <p:pic>
        <p:nvPicPr>
          <p:cNvPr id="7" name="Picture 6" descr="A hand holding a guitar&#10;&#10;AI-generated content may be incorrect.">
            <a:extLst>
              <a:ext uri="{FF2B5EF4-FFF2-40B4-BE49-F238E27FC236}">
                <a16:creationId xmlns:a16="http://schemas.microsoft.com/office/drawing/2014/main" id="{B3674ED3-950F-C90E-515E-4697EB8B8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7974"/>
          <a:stretch>
            <a:fillRect/>
          </a:stretch>
        </p:blipFill>
        <p:spPr>
          <a:xfrm>
            <a:off x="4184779" y="1288992"/>
            <a:ext cx="4490909" cy="48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61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9A58-BB1A-FF98-2FEB-282C37A4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E0AD8-4488-880A-E191-42A85091D6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Em, G and C</a:t>
            </a:r>
          </a:p>
        </p:txBody>
      </p:sp>
      <p:pic>
        <p:nvPicPr>
          <p:cNvPr id="5" name="Picture 4" descr="A close-up of a guitar&#10;&#10;AI-generated content may be incorrect.">
            <a:extLst>
              <a:ext uri="{FF2B5EF4-FFF2-40B4-BE49-F238E27FC236}">
                <a16:creationId xmlns:a16="http://schemas.microsoft.com/office/drawing/2014/main" id="{E5D95821-FC5E-9B1D-A8EA-8F7E1A8E3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3" t="23322" r="9597" b="15767"/>
          <a:stretch>
            <a:fillRect/>
          </a:stretch>
        </p:blipFill>
        <p:spPr>
          <a:xfrm>
            <a:off x="5225235" y="1241760"/>
            <a:ext cx="1749756" cy="2200003"/>
          </a:xfrm>
          <a:prstGeom prst="rect">
            <a:avLst/>
          </a:prstGeom>
        </p:spPr>
      </p:pic>
      <p:pic>
        <p:nvPicPr>
          <p:cNvPr id="6" name="Picture 5" descr="A person playing a guitar&#10;&#10;AI-generated content may be incorrect.">
            <a:extLst>
              <a:ext uri="{FF2B5EF4-FFF2-40B4-BE49-F238E27FC236}">
                <a16:creationId xmlns:a16="http://schemas.microsoft.com/office/drawing/2014/main" id="{2AF93171-8508-7492-2FCF-D7CD24BAE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2" t="8183" r="10464" b="32868"/>
          <a:stretch>
            <a:fillRect/>
          </a:stretch>
        </p:blipFill>
        <p:spPr>
          <a:xfrm>
            <a:off x="751932" y="1250529"/>
            <a:ext cx="1759732" cy="2200002"/>
          </a:xfrm>
          <a:prstGeom prst="rect">
            <a:avLst/>
          </a:prstGeom>
        </p:spPr>
      </p:pic>
      <p:pic>
        <p:nvPicPr>
          <p:cNvPr id="4" name="Picture 3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6D2AB60C-3477-AB0B-0A10-6A43F691D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6974991" y="1148972"/>
            <a:ext cx="1417077" cy="23141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87B608C3-BF5A-F1BF-68C6-7770B25AB9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6"/>
          <a:stretch>
            <a:fillRect/>
          </a:stretch>
        </p:blipFill>
        <p:spPr>
          <a:xfrm>
            <a:off x="2511664" y="1279103"/>
            <a:ext cx="1417077" cy="21697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A hand holding a guitar&#10;&#10;AI-generated content may be incorrect.">
            <a:extLst>
              <a:ext uri="{FF2B5EF4-FFF2-40B4-BE49-F238E27FC236}">
                <a16:creationId xmlns:a16="http://schemas.microsoft.com/office/drawing/2014/main" id="{17612668-92BD-E85A-5163-982E0FB4A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7974"/>
          <a:stretch>
            <a:fillRect/>
          </a:stretch>
        </p:blipFill>
        <p:spPr>
          <a:xfrm>
            <a:off x="2900070" y="3907243"/>
            <a:ext cx="2079864" cy="2258607"/>
          </a:xfrm>
          <a:prstGeom prst="rect">
            <a:avLst/>
          </a:prstGeom>
        </p:spPr>
      </p:pic>
      <p:pic>
        <p:nvPicPr>
          <p:cNvPr id="11" name="Picture 10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2B5312D0-9AA1-F267-F870-9AD88B008A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1"/>
          <a:stretch>
            <a:fillRect/>
          </a:stretch>
        </p:blipFill>
        <p:spPr>
          <a:xfrm>
            <a:off x="5001584" y="3907243"/>
            <a:ext cx="1489131" cy="225860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4361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000447">
            <a:off x="2282754" y="81538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Rock is a style, or _______ of music.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800" i="0">
                <a:solidFill>
                  <a:srgbClr val="181818"/>
                </a:solidFill>
                <a:latin typeface="Calibri" panose="020F0502020204030204"/>
              </a:rPr>
            </a:br>
            <a:endParaRPr lang="en-US" sz="18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.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Which of these is a feature of rock music? 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 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steady beat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.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Repeating 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patterns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.</a:t>
            </a:r>
            <a:endParaRPr lang="en-US" sz="1800" i="0">
              <a:solidFill>
                <a:srgbClr val="181818"/>
              </a:solidFill>
              <a:latin typeface="Calibri" panose="020F0502020204030204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 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full band sound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.</a:t>
            </a:r>
            <a:endParaRPr lang="en-US" sz="1800" i="0">
              <a:solidFill>
                <a:srgbClr val="181818"/>
              </a:solidFill>
              <a:latin typeface="Calibri" panose="020F0502020204030204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All 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of the above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.</a:t>
            </a:r>
            <a:endParaRPr lang="en-US" sz="1800" i="0">
              <a:solidFill>
                <a:srgbClr val="181818"/>
              </a:solidFill>
              <a:latin typeface="Calibri" panose="020F0502020204030204"/>
            </a:endParaRP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Most rock music is played using drums, vocals, bass and g_______.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55570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075898" y="2157864"/>
            <a:ext cx="141165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rhythm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23359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4535063" y="1307860"/>
            <a:ext cx="17420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00C85A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genre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4544041" y="4795107"/>
            <a:ext cx="129941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uitars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5575315" y="2063729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5556241" y="2044664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518953" y="3971468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04566" y="3957077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B2FD8-0449-6E50-9FA8-702EA1E465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Practise Em, G and C</a:t>
            </a:r>
          </a:p>
        </p:txBody>
      </p:sp>
      <p:pic>
        <p:nvPicPr>
          <p:cNvPr id="2" name="Picture 1" descr="A child sitting and playing a guitar&#10;&#10;AI-generated content may be incorrect.">
            <a:extLst>
              <a:ext uri="{FF2B5EF4-FFF2-40B4-BE49-F238E27FC236}">
                <a16:creationId xmlns:a16="http://schemas.microsoft.com/office/drawing/2014/main" id="{C6A46AA2-86F8-EF38-6C12-CBFAF9A85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07" y="938308"/>
            <a:ext cx="4738093" cy="5919692"/>
          </a:xfrm>
          <a:prstGeom prst="rect">
            <a:avLst/>
          </a:prstGeom>
        </p:spPr>
      </p:pic>
      <p:pic>
        <p:nvPicPr>
          <p:cNvPr id="3" name="Picture 2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E4029E0C-734C-5379-E3B0-60C9C6411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2" t="-4672" r="504" b="-1984"/>
          <a:stretch>
            <a:fillRect/>
          </a:stretch>
        </p:blipFill>
        <p:spPr>
          <a:xfrm>
            <a:off x="2649388" y="1168359"/>
            <a:ext cx="1649690" cy="2693989"/>
          </a:xfrm>
          <a:prstGeom prst="rect">
            <a:avLst/>
          </a:prstGeom>
        </p:spPr>
      </p:pic>
      <p:pic>
        <p:nvPicPr>
          <p:cNvPr id="4" name="Picture 3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4358C04F-7D70-22EB-9553-FC8209B07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-2573" r="50000" b="-4083"/>
          <a:stretch>
            <a:fillRect/>
          </a:stretch>
        </p:blipFill>
        <p:spPr>
          <a:xfrm>
            <a:off x="468005" y="1268414"/>
            <a:ext cx="1597842" cy="2609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64D76-BF21-52ED-2883-B65686FD8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t="-13" r="52374" b="13"/>
          <a:stretch>
            <a:fillRect/>
          </a:stretch>
        </p:blipFill>
        <p:spPr>
          <a:xfrm>
            <a:off x="1510543" y="3631184"/>
            <a:ext cx="1694149" cy="25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1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CB8C40-E6D2-C9ED-B05F-0CBC88B7133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a Rock Song - All I Want is You</a:t>
            </a:r>
          </a:p>
        </p:txBody>
      </p:sp>
      <p:pic>
        <p:nvPicPr>
          <p:cNvPr id="31" name="Online Media 30" descr="'All I Want is You' Guitar Backing / Karaoke (Lower Key G)">
            <a:hlinkClick r:id="" action="ppaction://media"/>
            <a:extLst>
              <a:ext uri="{FF2B5EF4-FFF2-40B4-BE49-F238E27FC236}">
                <a16:creationId xmlns:a16="http://schemas.microsoft.com/office/drawing/2014/main" id="{1BF95653-4EFB-1876-8C39-31A0CB26FD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61143" cy="46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EBD9B1-E75D-C1F3-CFE9-D6C1250FF3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Play a Rock Song - All I Want is You</a:t>
            </a:r>
          </a:p>
          <a:p>
            <a:endParaRPr lang="en-AU"/>
          </a:p>
        </p:txBody>
      </p:sp>
      <p:pic>
        <p:nvPicPr>
          <p:cNvPr id="4" name="Online Media 30" descr="'All I Want is You' Guitar Backing / Karaoke (Lower Key G)">
            <a:hlinkClick r:id="" action="ppaction://media"/>
            <a:extLst>
              <a:ext uri="{FF2B5EF4-FFF2-40B4-BE49-F238E27FC236}">
                <a16:creationId xmlns:a16="http://schemas.microsoft.com/office/drawing/2014/main" id="{9CA575BB-CA07-4DED-300A-F7D4E08ADE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61143" cy="46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534A07D-E91E-2C4A-371B-2CB3E232B2B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"/>
            <a:ext cx="9144002" cy="6858001"/>
            <a:chOff x="0" y="0"/>
            <a:chExt cx="9144000" cy="6858000"/>
          </a:xfrm>
        </p:grpSpPr>
        <p:pic>
          <p:nvPicPr>
            <p:cNvPr id="14" name="Picture 13" descr="A room with speakers and lights with Lincoln Tomb in the background&#10;&#10;AI-generated content may be incorrect.">
              <a:extLst>
                <a:ext uri="{FF2B5EF4-FFF2-40B4-BE49-F238E27FC236}">
                  <a16:creationId xmlns:a16="http://schemas.microsoft.com/office/drawing/2014/main" id="{AA3391B6-E53E-9257-CF87-54D52FEF6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" name="Picture 14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A25E4297-B197-FB22-5DD7-7151C5E58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73"/>
            <a:stretch>
              <a:fillRect/>
            </a:stretch>
          </p:blipFill>
          <p:spPr>
            <a:xfrm>
              <a:off x="3377381" y="1200662"/>
              <a:ext cx="3180733" cy="445667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6" name="Picture 15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C18C7473-5071-EDBD-5FEF-9CE983626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65" t="-2317" r="51665" b="2317"/>
            <a:stretch>
              <a:fillRect/>
            </a:stretch>
          </p:blipFill>
          <p:spPr>
            <a:xfrm>
              <a:off x="577241" y="1268413"/>
              <a:ext cx="2800140" cy="417507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Picture 16" descr="A person and person singing and playing guitar&#10;&#10;AI-generated content may be incorrect.">
              <a:extLst>
                <a:ext uri="{FF2B5EF4-FFF2-40B4-BE49-F238E27FC236}">
                  <a16:creationId xmlns:a16="http://schemas.microsoft.com/office/drawing/2014/main" id="{9D16E862-41E6-C369-0C52-DBD97145D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14"/>
            <a:stretch>
              <a:fillRect/>
            </a:stretch>
          </p:blipFill>
          <p:spPr>
            <a:xfrm>
              <a:off x="2485928" y="1732935"/>
              <a:ext cx="2937388" cy="512506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94A38-0243-BEDE-1452-0AD0BB453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 r="9667"/>
            <a:stretch/>
          </p:blipFill>
          <p:spPr>
            <a:xfrm>
              <a:off x="5775363" y="1491306"/>
              <a:ext cx="2983113" cy="480664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9" name="Picture 18" descr="A black clock with white numbers&#10;&#10;AI-generated content may be incorrect.">
              <a:extLst>
                <a:ext uri="{FF2B5EF4-FFF2-40B4-BE49-F238E27FC236}">
                  <a16:creationId xmlns:a16="http://schemas.microsoft.com/office/drawing/2014/main" id="{E4A6DA48-B96A-B03C-3986-5E322065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392" y="1178616"/>
              <a:ext cx="907913" cy="680935"/>
            </a:xfrm>
            <a:prstGeom prst="rect">
              <a:avLst/>
            </a:prstGeom>
          </p:spPr>
        </p:pic>
      </p:grpSp>
      <p:pic>
        <p:nvPicPr>
          <p:cNvPr id="7" name="Picture 6" descr="A piece of torn paper on a black background&#10;&#10;AI-generated content may be incorrect.">
            <a:extLst>
              <a:ext uri="{FF2B5EF4-FFF2-40B4-BE49-F238E27FC236}">
                <a16:creationId xmlns:a16="http://schemas.microsoft.com/office/drawing/2014/main" id="{2137E358-7FD2-3094-16DC-C2B0E70F0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9"/>
          <a:stretch>
            <a:fillRect/>
          </a:stretch>
        </p:blipFill>
        <p:spPr>
          <a:xfrm flipV="1">
            <a:off x="391398" y="-1"/>
            <a:ext cx="8304133" cy="18595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5064" y="481363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Chords are groups of notes played together. They are named using letters.</a:t>
            </a:r>
            <a:endParaRPr lang="en-A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ECA-0D89-3BB4-B014-FB9D0EBED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83F8C93-A992-6C18-185E-A84B211E800A}"/>
              </a:ext>
            </a:extLst>
          </p:cNvPr>
          <p:cNvGrpSpPr>
            <a:grpSpLocks noChangeAspect="1"/>
          </p:cNvGrpSpPr>
          <p:nvPr/>
        </p:nvGrpSpPr>
        <p:grpSpPr>
          <a:xfrm>
            <a:off x="-21262848" y="-8183880"/>
            <a:ext cx="31943040" cy="23957280"/>
            <a:chOff x="0" y="0"/>
            <a:chExt cx="9144000" cy="6858000"/>
          </a:xfrm>
        </p:grpSpPr>
        <p:pic>
          <p:nvPicPr>
            <p:cNvPr id="18" name="Picture 17" descr="A room with speakers and lights with Lincoln Tomb in the background&#10;&#10;AI-generated content may be incorrect.">
              <a:extLst>
                <a:ext uri="{FF2B5EF4-FFF2-40B4-BE49-F238E27FC236}">
                  <a16:creationId xmlns:a16="http://schemas.microsoft.com/office/drawing/2014/main" id="{6918842C-F484-A525-238B-3037D92AF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9" name="Picture 18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6C6FEC9D-3AB3-B00F-7919-2FDA1B05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73"/>
            <a:stretch>
              <a:fillRect/>
            </a:stretch>
          </p:blipFill>
          <p:spPr>
            <a:xfrm>
              <a:off x="3377381" y="1200662"/>
              <a:ext cx="3180733" cy="445667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" name="Picture 19" descr="A person playing a guitar and drums&#10;&#10;AI-generated content may be incorrect.">
              <a:extLst>
                <a:ext uri="{FF2B5EF4-FFF2-40B4-BE49-F238E27FC236}">
                  <a16:creationId xmlns:a16="http://schemas.microsoft.com/office/drawing/2014/main" id="{13D94872-AD42-8AEC-14DE-F4123574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65" t="-2317" r="51665" b="2317"/>
            <a:stretch>
              <a:fillRect/>
            </a:stretch>
          </p:blipFill>
          <p:spPr>
            <a:xfrm>
              <a:off x="577241" y="1268413"/>
              <a:ext cx="2800140" cy="417507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 descr="A person and person singing and playing guitar&#10;&#10;AI-generated content may be incorrect.">
              <a:extLst>
                <a:ext uri="{FF2B5EF4-FFF2-40B4-BE49-F238E27FC236}">
                  <a16:creationId xmlns:a16="http://schemas.microsoft.com/office/drawing/2014/main" id="{6C831B12-FE1F-1A6D-9E93-0058C61FC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14"/>
            <a:stretch>
              <a:fillRect/>
            </a:stretch>
          </p:blipFill>
          <p:spPr>
            <a:xfrm>
              <a:off x="2485928" y="1732935"/>
              <a:ext cx="2937388" cy="512506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BF604E-FC47-5770-5FE7-E9D646421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 r="9667"/>
            <a:stretch/>
          </p:blipFill>
          <p:spPr>
            <a:xfrm>
              <a:off x="5775363" y="1491306"/>
              <a:ext cx="2983113" cy="480664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22" descr="A black clock with white numbers&#10;&#10;AI-generated content may be incorrect.">
              <a:extLst>
                <a:ext uri="{FF2B5EF4-FFF2-40B4-BE49-F238E27FC236}">
                  <a16:creationId xmlns:a16="http://schemas.microsoft.com/office/drawing/2014/main" id="{CECC59EE-9E5E-FDCD-5D3A-54C2CC6AF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392" y="1178616"/>
              <a:ext cx="907913" cy="680935"/>
            </a:xfrm>
            <a:prstGeom prst="rect">
              <a:avLst/>
            </a:prstGeom>
          </p:spPr>
        </p:pic>
      </p:grpSp>
      <p:pic>
        <p:nvPicPr>
          <p:cNvPr id="7" name="Picture 6" descr="A piece of torn paper on a black background&#10;&#10;AI-generated content may be incorrect.">
            <a:extLst>
              <a:ext uri="{FF2B5EF4-FFF2-40B4-BE49-F238E27FC236}">
                <a16:creationId xmlns:a16="http://schemas.microsoft.com/office/drawing/2014/main" id="{692804A8-471D-9BCE-B889-B1029E4DD7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19"/>
          <a:stretch>
            <a:fillRect/>
          </a:stretch>
        </p:blipFill>
        <p:spPr>
          <a:xfrm flipV="1">
            <a:off x="391398" y="-1"/>
            <a:ext cx="8304133" cy="18595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4FB1C-8D91-AB81-7B95-B906649B68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5064" y="481363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songs use a small number of chords that repeat.</a:t>
            </a:r>
            <a:endParaRPr lang="en-A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1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7628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chord is a group of _______ played together.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Rock songs often use: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a different chord every time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a repeating pattern of chords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one chord for the whole song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no chords at all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.</a:t>
            </a:r>
            <a:endParaRPr lang="en-US" sz="1800" i="0">
              <a:solidFill>
                <a:srgbClr val="181818"/>
              </a:solidFill>
              <a:latin typeface="Calibri" panose="020F0502020204030204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On a guitar, chords are made by pressing the s_______ with your fingers.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0615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2693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08404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916058" y="1285090"/>
            <a:ext cx="17423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notes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2957744" y="4809915"/>
            <a:ext cx="12727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trings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2560910" y="2046973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2541836" y="2027908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 rot="9346142">
              <a:off x="2521254" y="3440776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9346142">
                <a:off x="2506867" y="3426385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635 0.16158 C -0.69236 0.16273 -0.68784 0.16366 -0.67934 0.16436 C -0.67083 0.16528 -0.65781 0.16528 -0.64913 0.16667 C -0.64479 0.1669 -0.64479 0.16829 -0.64027 0.16922 C -0.63611 0.16991 -0.63611 0.17084 -0.63177 0.17153 C -0.6276 0.17269 -0.61875 0.17315 -0.61458 0.17385 C -0.61007 0.175 -0.61007 0.17593 -0.60607 0.17662 C -0.60156 0.17755 -0.59305 0.17824 -0.58854 0.17894 C -0.58402 0.17986 -0.58003 0.18056 -0.57552 0.18148 C -0.56701 0.18287 -0.5585 0.18357 -0.54982 0.18658 C -0.5368 0.19283 -0.54548 0.19051 -0.52795 0.19375 C -0.51927 0.19769 -0.52378 0.19653 -0.51527 0.19885 C -0.49774 0.20232 -0.50225 0.20139 -0.48073 0.20371 C -0.4717 0.20301 -0.45902 0.20301 -0.446 0.20139 C -0.44166 0.2007 -0.43298 0.19653 -0.43298 0.19676 C -0.43298 0.19491 -0.42864 0.19375 -0.42864 0.19144 C -0.41996 0.18426 -0.41996 0.17824 -0.41545 0.16922 C -0.41996 0.15556 -0.41545 0.13542 -0.42448 0.12176 C -0.42448 0.11898 -0.42448 0.11713 -0.42864 0.11459 C -0.43298 0.10324 -0.42864 0.10417 -0.44166 0.09236 C -0.446 0.08611 -0.45468 0.0757 -0.45902 0.07246 C -0.46319 0.06991 -0.46771 0.0669 -0.4717 0.06482 C -0.47621 0.06343 -0.48073 0.06389 -0.48073 0.0625 C -0.50625 0.05255 -0.47621 0.06158 -0.50225 0.05533 C -0.51076 0.05579 -0.52378 0.05625 -0.53229 0.05764 C -0.5368 0.05787 -0.5368 0.05857 -0.54097 0.05996 C -0.54982 0.06574 -0.54982 0.06922 -0.55399 0.07732 C -0.55399 0.08148 -0.5585 0.08565 -0.5585 0.08959 C -0.5585 0.09468 -0.5625 0.10463 -0.5625 0.10486 C -0.5625 0.1169 -0.5625 0.12986 -0.5585 0.14167 C -0.5585 0.14584 -0.5585 0.14838 -0.55399 0.15162 C -0.54982 0.16366 -0.55399 0.15556 -0.54548 0.16436 C -0.54097 0.16898 -0.5368 0.175 -0.53229 0.17894 C -0.51527 0.19769 -0.54097 0.17454 -0.51527 0.19375 C -0.50225 0.2051 -0.51527 0.19815 -0.49774 0.2088 C -0.48472 0.21875 -0.48923 0.21436 -0.47621 0.2213 C -0.4717 0.22269 -0.4717 0.22454 -0.46771 0.22639 C -0.46319 0.22732 -0.46319 0.22755 -0.45902 0.22871 C -0.45902 0.22917 -0.45468 0.23125 -0.45468 0.23172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71 -0.02546 C -0.04271 -0.02546 -0.16632 0.39769 -0.17014 0.39861 C -0.17309 0.39861 -0.17604 0.39931 -0.17934 0.39931 C -0.2085 0.39931 -0.23767 0.39861 -0.26718 0.39861 C -0.27291 0.39769 -0.27847 0.39699 -0.28455 0.39699 C -0.31979 0.39537 -0.35191 0.39537 -0.38854 0.39537 L -0.45156 0.3963 C -0.46267 0.3963 -0.46875 0.39699 -0.47916 0.39861 C -0.48663 0.39769 -0.51267 0.39861 -0.52673 0.3963 C -0.52812 0.3963 -0.52934 0.39537 -0.53038 0.39537 C -0.53368 0.39537 -0.53663 0.39537 -0.53941 0.3963 C -0.5408 0.3963 -0.54201 0.39769 -0.5434 0.39861 C -0.54427 0.39861 -0.54514 0.39861 -0.54635 0.39931 C -0.54826 0.39977 -0.54948 0.40093 -0.55104 0.40093 C -0.55243 0.40186 -0.55416 0.40186 -0.5559 0.40209 C -0.55659 0.40255 -0.55764 0.40255 -0.55885 0.40417 C -0.56666 0.40255 -0.57465 0.40324 -0.58177 0.40209 C -0.58368 0.40186 -0.58472 0.40093 -0.58593 0.40023 C -0.58663 0.39908 -0.58715 0.39769 -0.58715 0.3963 C -0.58715 0.38959 -0.58715 0.3838 -0.58663 0.37732 C -0.58611 0.37616 -0.58489 0.37547 -0.58455 0.37408 C -0.58368 0.37269 -0.58402 0.37107 -0.58333 0.36968 C -0.58264 0.36829 -0.58159 0.36806 -0.58073 0.3669 C -0.57725 0.36343 -0.57205 0.35811 -0.56701 0.35579 C -0.56527 0.35463 -0.56406 0.35417 -0.56267 0.35371 C -0.56059 0.35255 -0.55972 0.35139 -0.55764 0.35023 C -0.55243 0.34792 -0.54948 0.34607 -0.54427 0.34537 C -0.54166 0.34468 -0.53836 0.34468 -0.53628 0.34468 C -0.53402 0.34468 -0.53159 0.34468 -0.52934 0.34537 C -0.52795 0.34537 -0.52604 0.34537 -0.52482 0.34607 C -0.52343 0.34746 -0.52205 0.34954 -0.52135 0.35023 C -0.52014 0.35255 -0.51892 0.3551 -0.51771 0.35741 C -0.51753 0.35926 -0.51701 0.36065 -0.51666 0.3625 C -0.51753 0.36621 -0.51771 0.37037 -0.51892 0.37408 C -0.51909 0.37547 -0.52066 0.37616 -0.52135 0.37732 C -0.52205 0.37894 -0.52274 0.38033 -0.52396 0.38079 C -0.525 0.3838 -0.52656 0.38519 -0.52812 0.38797 C -0.52899 0.38866 -0.52951 0.38959 -0.53038 0.39121 C -0.53264 0.39398 -0.53402 0.39537 -0.53628 0.39861 C -0.53698 0.39861 -0.53732 0.39931 -0.53836 0.40023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1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95 0.46019 C -0.05868 0.46135 -0.06302 0.4625 -0.06684 0.46436 C -0.06927 0.46505 -0.071 0.46598 -0.07326 0.46713 C -0.08941 0.47361 -0.07152 0.46598 -0.08941 0.47269 C -0.09149 0.47361 -0.0934 0.47477 -0.09548 0.4757 C -0.09774 0.47593 -0.09948 0.47662 -0.10156 0.47755 C -0.10434 0.47778 -0.10555 0.47917 -0.10833 0.4801 C -0.11284 0.48218 -0.11788 0.48334 -0.12291 0.48496 C -0.12569 0.48635 -0.12916 0.48773 -0.13177 0.4882 C -0.13472 0.48982 -0.13767 0.49005 -0.14062 0.49121 C -0.14392 0.49236 -0.14687 0.49422 -0.15052 0.49537 C -0.15347 0.49653 -0.15746 0.49746 -0.16111 0.49861 C -0.16406 0.5 -0.16632 0.50162 -0.16944 0.50301 C -0.17274 0.50417 -0.17708 0.5051 -0.18107 0.50625 C -0.18333 0.50764 -0.18576 0.5088 -0.18906 0.50996 C -0.19271 0.51181 -0.19583 0.5132 -0.19896 0.51436 C -0.20208 0.51551 -0.20573 0.51644 -0.2092 0.5176 C -0.21597 0.52061 -0.22205 0.52315 -0.22934 0.52616 L -0.24948 0.53426 C -0.25173 0.53542 -0.25468 0.53658 -0.25764 0.5382 C -0.26111 0.53866 -0.26458 0.54028 -0.26753 0.54121 C -0.27048 0.5426 -0.27343 0.54375 -0.27639 0.54514 C -0.27968 0.54676 -0.28298 0.54746 -0.28646 0.54861 C -0.30451 0.55579 -0.28889 0.55047 -0.30364 0.55625 C -0.30573 0.55695 -0.30885 0.55811 -0.31163 0.55903 C -0.31371 0.56019 -0.31614 0.56135 -0.31857 0.56227 C -0.32309 0.56459 -0.32899 0.56574 -0.33333 0.56806 C -0.33784 0.57037 -0.34236 0.57246 -0.34705 0.57361 C -0.34965 0.57454 -0.35277 0.57547 -0.35451 0.57686 C -0.35642 0.57778 -0.35781 0.57894 -0.3592 0.57986 C -0.36354 0.58125 -0.36753 0.58264 -0.371 0.58473 C -0.37291 0.58519 -0.37378 0.58588 -0.37586 0.58681 L -0.38073 0.58797 C -0.38819 0.59167 -0.38073 0.58797 -0.38941 0.59121 C -0.40694 0.59699 -0.38402 0.59005 -0.39809 0.59537 C -0.4 0.59584 -0.40156 0.5963 -0.40312 0.59653 C -0.42014 0.60255 -0.39774 0.59537 -0.4118 0.60093 C -0.41354 0.60116 -0.41562 0.60186 -0.41718 0.60209 C -0.41961 0.60324 -0.4217 0.60417 -0.4243 0.60486 C -0.42639 0.60556 -0.42882 0.60648 -0.4309 0.60741 C -0.43194 0.60834 -0.4335 0.60857 -0.43402 0.6088 C -0.43646 0.60973 -0.43819 0.61065 -0.44114 0.61204 C -0.44201 0.61227 -0.44357 0.61297 -0.44427 0.6132 C -0.44774 0.61436 -0.45069 0.61644 -0.45434 0.61736 C -0.46093 0.61898 -0.45746 0.61829 -0.46302 0.62061 C -0.46441 0.61991 -0.46666 0.62061 -0.46823 0.61968 C -0.46944 0.61875 -0.47309 0.60973 -0.47326 0.60973 C -0.47413 0.60834 -0.47465 0.60672 -0.47569 0.60533 C -0.47569 0.60486 -0.53368 0.60949 -0.53368 0.6088 C -0.53003 0.6044 -0.47708 0.60209 -0.46146 0.6 C -0.44635 0.59815 -0.45034 0.59792 -0.44427 0.59746 C -0.44201 0.59699 -0.4335 0.59653 -0.4309 0.5963 C -0.42014 0.59445 -0.42691 0.59445 -0.41944 0.59445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In the next lesson, we will learn how riffs and basslines are used in rock music.</a:t>
            </a:r>
            <a:endParaRPr lang="en-AU"/>
          </a:p>
        </p:txBody>
      </p:sp>
      <p:pic>
        <p:nvPicPr>
          <p:cNvPr id="5" name="Picture 4" descr="A group of men playing guitars&#10;&#10;AI-generated content may be incorrect.">
            <a:extLst>
              <a:ext uri="{FF2B5EF4-FFF2-40B4-BE49-F238E27FC236}">
                <a16:creationId xmlns:a16="http://schemas.microsoft.com/office/drawing/2014/main" id="{CF31A88A-439E-44EB-F122-BD5B9CCC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0"/>
          <a:stretch>
            <a:fillRect/>
          </a:stretch>
        </p:blipFill>
        <p:spPr>
          <a:xfrm>
            <a:off x="1387928" y="1935416"/>
            <a:ext cx="6368143" cy="42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1ADF-5591-1F67-E826-B112DF805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How many fingers do you use to make the G chord on the guitar?</a:t>
            </a:r>
          </a:p>
        </p:txBody>
      </p:sp>
      <p:pic>
        <p:nvPicPr>
          <p:cNvPr id="4" name="Picture 3" descr="A close-up of a hand playing a guitar&#10;&#10;AI-generated content may be incorrect.">
            <a:extLst>
              <a:ext uri="{FF2B5EF4-FFF2-40B4-BE49-F238E27FC236}">
                <a16:creationId xmlns:a16="http://schemas.microsoft.com/office/drawing/2014/main" id="{11DF0316-71BA-B6BE-95FC-246DECA5B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 b="8424"/>
          <a:stretch>
            <a:fillRect/>
          </a:stretch>
        </p:blipFill>
        <p:spPr>
          <a:xfrm>
            <a:off x="627327" y="1566084"/>
            <a:ext cx="7865533" cy="466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3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/>
              <a:t>In this lesson, </a:t>
            </a:r>
            <a:r>
              <a:rPr lang="en-GB" sz="2400"/>
              <a:t>we will learn how chords are used to build songs in rock music. </a:t>
            </a:r>
            <a:endParaRPr lang="en-AU" sz="2400"/>
          </a:p>
        </p:txBody>
      </p:sp>
      <p:pic>
        <p:nvPicPr>
          <p:cNvPr id="2" name="Picture 1" descr="A person playing a guitar&#10;&#10;AI-generated content may be incorrect.">
            <a:extLst>
              <a:ext uri="{FF2B5EF4-FFF2-40B4-BE49-F238E27FC236}">
                <a16:creationId xmlns:a16="http://schemas.microsoft.com/office/drawing/2014/main" id="{E0CDAB98-20AF-57E1-8558-C893713AA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83" y="1970235"/>
            <a:ext cx="5587034" cy="41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playing a guitar in the grass&#10;&#10;AI-generated content may be incorrect.">
            <a:extLst>
              <a:ext uri="{FF2B5EF4-FFF2-40B4-BE49-F238E27FC236}">
                <a16:creationId xmlns:a16="http://schemas.microsoft.com/office/drawing/2014/main" id="{2F749A04-8E7B-3ADF-8FF7-76B91E612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1"/>
          <a:stretch>
            <a:fillRect/>
          </a:stretch>
        </p:blipFill>
        <p:spPr>
          <a:xfrm>
            <a:off x="441325" y="2545570"/>
            <a:ext cx="8261350" cy="36202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D79F-92EB-7BA5-60BB-EBC375434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28502"/>
            <a:ext cx="8237538" cy="1255728"/>
          </a:xfrm>
        </p:spPr>
        <p:txBody>
          <a:bodyPr/>
          <a:lstStyle/>
          <a:p>
            <a:r>
              <a:rPr lang="en-US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/>
                </a:solidFill>
              </a:rPr>
              <a:t>identify </a:t>
            </a:r>
            <a:r>
              <a:rPr lang="en-GB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chords in rock songs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  <a:latin typeface="Calibri"/>
                <a:cs typeface="Calibri"/>
              </a:rPr>
              <a:t>change</a:t>
            </a:r>
            <a:r>
              <a:rPr lang="en-GB">
                <a:solidFill>
                  <a:schemeClr val="tx1"/>
                </a:solidFill>
                <a:latin typeface="Calibri"/>
                <a:cs typeface="Calibri"/>
              </a:rPr>
              <a:t> between G, Em and C while keeping a steady rhythm.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D25A7-18B9-03CF-CF78-0B5FDC2FC1DE}"/>
              </a:ext>
            </a:extLst>
          </p:cNvPr>
          <p:cNvSpPr/>
          <p:nvPr/>
        </p:nvSpPr>
        <p:spPr>
          <a:xfrm>
            <a:off x="714103" y="1628502"/>
            <a:ext cx="1074356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9CFA5-2785-43B0-FBD0-461F253613F9}"/>
              </a:ext>
            </a:extLst>
          </p:cNvPr>
          <p:cNvSpPr txBox="1"/>
          <p:nvPr/>
        </p:nvSpPr>
        <p:spPr>
          <a:xfrm>
            <a:off x="1166493" y="1856366"/>
            <a:ext cx="5870512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Identify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pick out or recognise something by noticing its important features.</a:t>
            </a:r>
            <a:endParaRPr lang="en-AU" sz="2400" i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3D1C1-EA4B-8BDB-1452-0099348E7CD9}"/>
              </a:ext>
            </a:extLst>
          </p:cNvPr>
          <p:cNvSpPr/>
          <p:nvPr/>
        </p:nvSpPr>
        <p:spPr>
          <a:xfrm>
            <a:off x="629315" y="2087036"/>
            <a:ext cx="1074356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76072-CCCF-DDF0-3120-290D2ED1E842}"/>
              </a:ext>
            </a:extLst>
          </p:cNvPr>
          <p:cNvSpPr txBox="1"/>
          <p:nvPr/>
        </p:nvSpPr>
        <p:spPr>
          <a:xfrm>
            <a:off x="1251281" y="2225395"/>
            <a:ext cx="5870512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Change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make something different from what it was before.</a:t>
            </a:r>
            <a:endParaRPr lang="en-AU" sz="2400" i="0"/>
          </a:p>
        </p:txBody>
      </p:sp>
    </p:spTree>
    <p:extLst>
      <p:ext uri="{BB962C8B-B14F-4D97-AF65-F5344CB8AC3E}">
        <p14:creationId xmlns:p14="http://schemas.microsoft.com/office/powerpoint/2010/main" val="26104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wnload (2)">
            <a:hlinkClick r:id="" action="ppaction://media"/>
            <a:extLst>
              <a:ext uri="{FF2B5EF4-FFF2-40B4-BE49-F238E27FC236}">
                <a16:creationId xmlns:a16="http://schemas.microsoft.com/office/drawing/2014/main" id="{DE674675-196F-1942-8AD9-73B62D470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1528663"/>
            <a:ext cx="8243888" cy="4637187"/>
          </a:xfrm>
          <a:prstGeom prst="rect">
            <a:avLst/>
          </a:prstGeom>
        </p:spPr>
      </p:pic>
      <p:pic>
        <p:nvPicPr>
          <p:cNvPr id="7" name="Picture 6" descr="A group of boys playing a piano&#10;&#10;AI-generated content may be incorrect.">
            <a:extLst>
              <a:ext uri="{FF2B5EF4-FFF2-40B4-BE49-F238E27FC236}">
                <a16:creationId xmlns:a16="http://schemas.microsoft.com/office/drawing/2014/main" id="{1A89A590-E87A-760E-FF0E-CA625C001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8"/>
          <a:stretch>
            <a:fillRect/>
          </a:stretch>
        </p:blipFill>
        <p:spPr>
          <a:xfrm>
            <a:off x="431800" y="1528663"/>
            <a:ext cx="3953933" cy="4637187"/>
          </a:xfrm>
          <a:prstGeom prst="rect">
            <a:avLst/>
          </a:prstGeom>
        </p:spPr>
      </p:pic>
      <p:pic>
        <p:nvPicPr>
          <p:cNvPr id="8" name="Picture 7" descr="A group of boys playing a piano&#10;&#10;AI-generated content may be incorrect.">
            <a:extLst>
              <a:ext uri="{FF2B5EF4-FFF2-40B4-BE49-F238E27FC236}">
                <a16:creationId xmlns:a16="http://schemas.microsoft.com/office/drawing/2014/main" id="{8F487EC4-666C-837C-2267-F3F9EFF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8"/>
          <a:stretch>
            <a:fillRect/>
          </a:stretch>
        </p:blipFill>
        <p:spPr>
          <a:xfrm>
            <a:off x="4721755" y="1528663"/>
            <a:ext cx="3953933" cy="46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DEA08-E314-0C81-E90C-DD23BBB2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wnload (1)">
            <a:hlinkClick r:id="" action="ppaction://media"/>
            <a:extLst>
              <a:ext uri="{FF2B5EF4-FFF2-40B4-BE49-F238E27FC236}">
                <a16:creationId xmlns:a16="http://schemas.microsoft.com/office/drawing/2014/main" id="{52B6F416-E494-79D3-3C6F-50E0C8803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079" y="1272416"/>
            <a:ext cx="8223330" cy="46256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F89BE-8897-6C5E-2CF0-FEB3787209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Unique Characteristics of Rock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9BF898-252E-CA38-DDFE-6FD2392D4BE2}"/>
              </a:ext>
            </a:extLst>
          </p:cNvPr>
          <p:cNvGrpSpPr/>
          <p:nvPr/>
        </p:nvGrpSpPr>
        <p:grpSpPr>
          <a:xfrm>
            <a:off x="431800" y="1268413"/>
            <a:ext cx="3142673" cy="1666516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1A2F78-82FA-302B-059A-B171AE9E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DA602-82B0-271D-8E90-86E3A3718796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steady beat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6F2D23-129B-EBD7-58E6-5A9C80ABFBAD}"/>
              </a:ext>
            </a:extLst>
          </p:cNvPr>
          <p:cNvGrpSpPr/>
          <p:nvPr/>
        </p:nvGrpSpPr>
        <p:grpSpPr>
          <a:xfrm>
            <a:off x="5512457" y="1201812"/>
            <a:ext cx="3142673" cy="1733117"/>
            <a:chOff x="431799" y="1268413"/>
            <a:chExt cx="3142673" cy="173311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E1E779-0DD6-355B-E87D-D09D7489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799" y="1268413"/>
              <a:ext cx="3142673" cy="173311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2ACB53-F116-4404-9C6B-9F9B2735F922}"/>
                </a:ext>
              </a:extLst>
            </p:cNvPr>
            <p:cNvSpPr txBox="1"/>
            <p:nvPr/>
          </p:nvSpPr>
          <p:spPr>
            <a:xfrm>
              <a:off x="676895" y="1531917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repeating patterns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DD1AE-08DE-F204-8786-FAFC117C6350}"/>
              </a:ext>
            </a:extLst>
          </p:cNvPr>
          <p:cNvGrpSpPr/>
          <p:nvPr/>
        </p:nvGrpSpPr>
        <p:grpSpPr>
          <a:xfrm>
            <a:off x="431800" y="4231524"/>
            <a:ext cx="3142673" cy="1666516"/>
            <a:chOff x="431800" y="764503"/>
            <a:chExt cx="3142673" cy="166651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A989C8-4683-5FEF-3DD3-CCFA533F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764503"/>
              <a:ext cx="3142673" cy="166651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627DBD-99D9-59F2-CC15-E14A234FEF93}"/>
                </a:ext>
              </a:extLst>
            </p:cNvPr>
            <p:cNvSpPr txBox="1"/>
            <p:nvPr/>
          </p:nvSpPr>
          <p:spPr>
            <a:xfrm>
              <a:off x="676895" y="1062376"/>
              <a:ext cx="2802576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clear song structure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D07D92-12AE-E675-09BC-5204DBAB4F7F}"/>
              </a:ext>
            </a:extLst>
          </p:cNvPr>
          <p:cNvGrpSpPr/>
          <p:nvPr/>
        </p:nvGrpSpPr>
        <p:grpSpPr>
          <a:xfrm>
            <a:off x="5533015" y="4164922"/>
            <a:ext cx="3142673" cy="1733117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EC74C0D-E00F-9648-CEBB-FD487EF9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BA44A6-0E10-0BED-83CA-0121B599BBE9}"/>
                </a:ext>
              </a:extLst>
            </p:cNvPr>
            <p:cNvSpPr txBox="1"/>
            <p:nvPr/>
          </p:nvSpPr>
          <p:spPr>
            <a:xfrm>
              <a:off x="676895" y="1610742"/>
              <a:ext cx="2802576" cy="3843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>
                  <a:solidFill>
                    <a:schemeClr val="accent1"/>
                  </a:solidFill>
                  <a:latin typeface="Calibri"/>
                  <a:cs typeface="Calibri"/>
                </a:rPr>
                <a:t>full band sound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24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0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0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BFE2-62D6-F7C5-1D0B-2760A2D2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hild sitting on grass playing guitar&#10;&#10;AI-generated content may be incorrect.">
            <a:extLst>
              <a:ext uri="{FF2B5EF4-FFF2-40B4-BE49-F238E27FC236}">
                <a16:creationId xmlns:a16="http://schemas.microsoft.com/office/drawing/2014/main" id="{E831CE55-3798-7B13-141E-0FA9CD75A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6" b="5736"/>
          <a:stretch>
            <a:fillRect/>
          </a:stretch>
        </p:blipFill>
        <p:spPr>
          <a:xfrm>
            <a:off x="431800" y="1268413"/>
            <a:ext cx="8243888" cy="48974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57230-13B3-5EFA-4FFD-8210DC1FB9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Chords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B54862-23DE-772F-04E3-B539EA78463A}"/>
              </a:ext>
            </a:extLst>
          </p:cNvPr>
          <p:cNvSpPr/>
          <p:nvPr/>
        </p:nvSpPr>
        <p:spPr>
          <a:xfrm>
            <a:off x="4743450" y="1268413"/>
            <a:ext cx="3932238" cy="4897437"/>
          </a:xfrm>
          <a:prstGeom prst="rect">
            <a:avLst/>
          </a:prstGeom>
          <a:gradFill>
            <a:gsLst>
              <a:gs pos="0">
                <a:schemeClr val="accent4">
                  <a:alpha val="0"/>
                  <a:lumMod val="0"/>
                </a:schemeClr>
              </a:gs>
              <a:gs pos="11000">
                <a:schemeClr val="bg1">
                  <a:alpha val="7515"/>
                </a:schemeClr>
              </a:gs>
              <a:gs pos="37000">
                <a:schemeClr val="bg1">
                  <a:alpha val="49576"/>
                </a:schemeClr>
              </a:gs>
              <a:gs pos="100000">
                <a:schemeClr val="bg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3" name="Picture 12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B53ACADB-F44D-F362-C906-0439731BF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5"/>
          <a:stretch>
            <a:fillRect/>
          </a:stretch>
        </p:blipFill>
        <p:spPr>
          <a:xfrm>
            <a:off x="7229660" y="1358074"/>
            <a:ext cx="953586" cy="1443789"/>
          </a:xfrm>
          <a:prstGeom prst="rect">
            <a:avLst/>
          </a:prstGeom>
        </p:spPr>
      </p:pic>
      <p:pic>
        <p:nvPicPr>
          <p:cNvPr id="14" name="Picture 13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E9070492-439C-4758-914D-5A9888F62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r="-2868"/>
          <a:stretch>
            <a:fillRect/>
          </a:stretch>
        </p:blipFill>
        <p:spPr>
          <a:xfrm>
            <a:off x="5712177" y="2285769"/>
            <a:ext cx="953586" cy="1443789"/>
          </a:xfrm>
          <a:prstGeom prst="rect">
            <a:avLst/>
          </a:prstGeom>
        </p:spPr>
      </p:pic>
      <p:pic>
        <p:nvPicPr>
          <p:cNvPr id="16" name="Picture 15" descr="A black and white diagram with black lines and dots&#10;&#10;AI-generated content may be incorrect.">
            <a:extLst>
              <a:ext uri="{FF2B5EF4-FFF2-40B4-BE49-F238E27FC236}">
                <a16:creationId xmlns:a16="http://schemas.microsoft.com/office/drawing/2014/main" id="{8A1C5767-FFDC-F570-0CFA-AA1886C8E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3"/>
          <a:stretch>
            <a:fillRect/>
          </a:stretch>
        </p:blipFill>
        <p:spPr>
          <a:xfrm>
            <a:off x="7546354" y="4490370"/>
            <a:ext cx="935127" cy="1433763"/>
          </a:xfrm>
          <a:prstGeom prst="rect">
            <a:avLst/>
          </a:prstGeom>
        </p:spPr>
      </p:pic>
      <p:pic>
        <p:nvPicPr>
          <p:cNvPr id="17" name="Picture 16" descr="A black and white diagram with black lines and dots&#10;&#10;AI-generated content may be incorrect.">
            <a:extLst>
              <a:ext uri="{FF2B5EF4-FFF2-40B4-BE49-F238E27FC236}">
                <a16:creationId xmlns:a16="http://schemas.microsoft.com/office/drawing/2014/main" id="{66BD553E-7E48-4A48-F77C-C1EF57B17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7" r="-3257"/>
          <a:stretch>
            <a:fillRect/>
          </a:stretch>
        </p:blipFill>
        <p:spPr>
          <a:xfrm>
            <a:off x="6814588" y="3007664"/>
            <a:ext cx="1014354" cy="1433763"/>
          </a:xfrm>
          <a:prstGeom prst="rect">
            <a:avLst/>
          </a:prstGeom>
        </p:spPr>
      </p:pic>
      <p:pic>
        <p:nvPicPr>
          <p:cNvPr id="21" name="Picture 20" descr="A white and black chart with black text&#10;&#10;AI-generated content may be incorrect.">
            <a:extLst>
              <a:ext uri="{FF2B5EF4-FFF2-40B4-BE49-F238E27FC236}">
                <a16:creationId xmlns:a16="http://schemas.microsoft.com/office/drawing/2014/main" id="{890CF8E5-87FF-25D4-D548-1C431CDCD4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1"/>
          <a:stretch>
            <a:fillRect/>
          </a:stretch>
        </p:blipFill>
        <p:spPr>
          <a:xfrm>
            <a:off x="5643624" y="4490369"/>
            <a:ext cx="943019" cy="14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A36E-9C9E-C887-E908-AD8DFD69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hild sitting on grass playing guitar&#10;&#10;AI-generated content may be incorrect.">
            <a:extLst>
              <a:ext uri="{FF2B5EF4-FFF2-40B4-BE49-F238E27FC236}">
                <a16:creationId xmlns:a16="http://schemas.microsoft.com/office/drawing/2014/main" id="{B88C6F0A-1757-C4D6-56D1-32DE2B78C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6" b="5736"/>
          <a:stretch>
            <a:fillRect/>
          </a:stretch>
        </p:blipFill>
        <p:spPr>
          <a:xfrm>
            <a:off x="431800" y="1268413"/>
            <a:ext cx="8243888" cy="48974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B69FDE-6815-09CA-7665-A05E156200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Chords in Repeating Patterns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9ACBDD-7370-C925-13CA-BDA53AFDEA84}"/>
              </a:ext>
            </a:extLst>
          </p:cNvPr>
          <p:cNvSpPr/>
          <p:nvPr/>
        </p:nvSpPr>
        <p:spPr>
          <a:xfrm>
            <a:off x="4572000" y="1268413"/>
            <a:ext cx="4103688" cy="4897437"/>
          </a:xfrm>
          <a:prstGeom prst="rect">
            <a:avLst/>
          </a:prstGeom>
          <a:gradFill>
            <a:gsLst>
              <a:gs pos="0">
                <a:schemeClr val="accent4">
                  <a:alpha val="0"/>
                  <a:lumMod val="0"/>
                </a:schemeClr>
              </a:gs>
              <a:gs pos="11000">
                <a:schemeClr val="bg1">
                  <a:alpha val="7515"/>
                </a:schemeClr>
              </a:gs>
              <a:gs pos="37000">
                <a:schemeClr val="bg1">
                  <a:alpha val="49576"/>
                </a:schemeClr>
              </a:gs>
              <a:gs pos="100000">
                <a:schemeClr val="bg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3" name="Picture 12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5F8CC232-FDE2-F60F-AA92-8472DFE3C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5"/>
          <a:stretch>
            <a:fillRect/>
          </a:stretch>
        </p:blipFill>
        <p:spPr>
          <a:xfrm>
            <a:off x="6587038" y="1416144"/>
            <a:ext cx="953586" cy="1443789"/>
          </a:xfrm>
          <a:prstGeom prst="rect">
            <a:avLst/>
          </a:prstGeom>
        </p:spPr>
      </p:pic>
      <p:pic>
        <p:nvPicPr>
          <p:cNvPr id="14" name="Picture 13" descr="A diagram of a guitar chord&#10;&#10;AI-generated content may be incorrect.">
            <a:extLst>
              <a:ext uri="{FF2B5EF4-FFF2-40B4-BE49-F238E27FC236}">
                <a16:creationId xmlns:a16="http://schemas.microsoft.com/office/drawing/2014/main" id="{EE1D86E5-B0B0-7925-2B12-05BF34534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r="-2868"/>
          <a:stretch>
            <a:fillRect/>
          </a:stretch>
        </p:blipFill>
        <p:spPr>
          <a:xfrm>
            <a:off x="5491049" y="2285769"/>
            <a:ext cx="953586" cy="1443789"/>
          </a:xfrm>
          <a:prstGeom prst="rect">
            <a:avLst/>
          </a:prstGeom>
        </p:spPr>
      </p:pic>
      <p:pic>
        <p:nvPicPr>
          <p:cNvPr id="16" name="Picture 15" descr="A black and white diagram with black lines and dots&#10;&#10;AI-generated content may be incorrect.">
            <a:extLst>
              <a:ext uri="{FF2B5EF4-FFF2-40B4-BE49-F238E27FC236}">
                <a16:creationId xmlns:a16="http://schemas.microsoft.com/office/drawing/2014/main" id="{66A70134-F619-9F97-8465-C89381505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3"/>
          <a:stretch>
            <a:fillRect/>
          </a:stretch>
        </p:blipFill>
        <p:spPr>
          <a:xfrm>
            <a:off x="7213851" y="4490370"/>
            <a:ext cx="935127" cy="1433763"/>
          </a:xfrm>
          <a:prstGeom prst="rect">
            <a:avLst/>
          </a:prstGeom>
        </p:spPr>
      </p:pic>
      <p:pic>
        <p:nvPicPr>
          <p:cNvPr id="17" name="Picture 16" descr="A black and white diagram with black lines and dots&#10;&#10;AI-generated content may be incorrect.">
            <a:extLst>
              <a:ext uri="{FF2B5EF4-FFF2-40B4-BE49-F238E27FC236}">
                <a16:creationId xmlns:a16="http://schemas.microsoft.com/office/drawing/2014/main" id="{DBE3B301-EC47-C9F7-3D60-BD5C70A6D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7" r="-3257"/>
          <a:stretch>
            <a:fillRect/>
          </a:stretch>
        </p:blipFill>
        <p:spPr>
          <a:xfrm>
            <a:off x="7600979" y="2712118"/>
            <a:ext cx="1014354" cy="1433763"/>
          </a:xfrm>
          <a:prstGeom prst="rect">
            <a:avLst/>
          </a:prstGeom>
        </p:spPr>
      </p:pic>
      <p:pic>
        <p:nvPicPr>
          <p:cNvPr id="21" name="Picture 20" descr="A white and black chart with black text&#10;&#10;AI-generated content may be incorrect.">
            <a:extLst>
              <a:ext uri="{FF2B5EF4-FFF2-40B4-BE49-F238E27FC236}">
                <a16:creationId xmlns:a16="http://schemas.microsoft.com/office/drawing/2014/main" id="{AD2153FA-94EA-2B1D-3843-B77F2A1CE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1"/>
          <a:stretch>
            <a:fillRect/>
          </a:stretch>
        </p:blipFill>
        <p:spPr>
          <a:xfrm>
            <a:off x="5687973" y="4230822"/>
            <a:ext cx="943019" cy="1433764"/>
          </a:xfrm>
          <a:prstGeom prst="rect">
            <a:avLst/>
          </a:prstGeom>
        </p:spPr>
      </p:pic>
      <p:pic>
        <p:nvPicPr>
          <p:cNvPr id="5" name="Picture 4" descr="A blue circle with arrows&#10;&#10;AI-generated content may be incorrect.">
            <a:extLst>
              <a:ext uri="{FF2B5EF4-FFF2-40B4-BE49-F238E27FC236}">
                <a16:creationId xmlns:a16="http://schemas.microsoft.com/office/drawing/2014/main" id="{BBBFEF87-2B2D-2D06-EFD1-F089A5F5C946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334" r="14064" b="4471"/>
          <a:stretch>
            <a:fillRect/>
          </a:stretch>
        </p:blipFill>
        <p:spPr>
          <a:xfrm flipH="1">
            <a:off x="6138039" y="2900854"/>
            <a:ext cx="1818292" cy="18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4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3KN27SNVY5CS-90160594-431038</_dlc_DocId>
    <_dlc_DocIdUrl xmlns="f315eb64-a02b-4bd5-a84c-38ab918c4ccd">
      <Url>https://ggsaus.sharepoint.com/sites/Curriculum/_layouts/15/DocIdRedir.aspx?ID=3KN27SNVY5CS-90160594-431038</Url>
      <Description>3KN27SNVY5CS-90160594-431038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95DE78F-89F2-464A-BD68-21B16BA8318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315eb64-a02b-4bd5-a84c-38ab918c4ccd"/>
    <ds:schemaRef ds:uri="d63ea73a-d7e6-4e3a-bf41-d78273581467"/>
    <ds:schemaRef ds:uri="http://schemas.microsoft.com/office/2006/metadata/properties"/>
    <ds:schemaRef ds:uri="http://www.w3.org/XML/1998/namespace"/>
    <ds:schemaRef ds:uri="http://schemas.microsoft.com/sharepoint/v3/field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17</TotalTime>
  <Words>378</Words>
  <Application>Microsoft Office PowerPoint</Application>
  <PresentationFormat>On-screen Show (4:3)</PresentationFormat>
  <Paragraphs>85</Paragraphs>
  <Slides>27</Slides>
  <Notes>26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</vt:lpstr>
      <vt:lpstr>Calibri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2</cp:revision>
  <cp:lastPrinted>2017-11-01T05:39:03Z</cp:lastPrinted>
  <dcterms:created xsi:type="dcterms:W3CDTF">2023-10-25T11:23:23Z</dcterms:created>
  <dcterms:modified xsi:type="dcterms:W3CDTF">2026-07-01T01:30:23Z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6432b0ca-640b-4869-8866-28f4f958505b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