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6213" r:id="rId5"/>
  </p:sldMasterIdLst>
  <p:notesMasterIdLst>
    <p:notesMasterId r:id="rId27"/>
  </p:notesMasterIdLst>
  <p:handoutMasterIdLst>
    <p:handoutMasterId r:id="rId28"/>
  </p:handoutMasterIdLst>
  <p:sldIdLst>
    <p:sldId id="256" r:id="rId6"/>
    <p:sldId id="262" r:id="rId7"/>
    <p:sldId id="259" r:id="rId8"/>
    <p:sldId id="261" r:id="rId9"/>
    <p:sldId id="263" r:id="rId10"/>
    <p:sldId id="2130" r:id="rId11"/>
    <p:sldId id="267" r:id="rId12"/>
    <p:sldId id="277" r:id="rId13"/>
    <p:sldId id="2131" r:id="rId14"/>
    <p:sldId id="2132" r:id="rId15"/>
    <p:sldId id="2133" r:id="rId16"/>
    <p:sldId id="2134" r:id="rId17"/>
    <p:sldId id="2135" r:id="rId18"/>
    <p:sldId id="2136" r:id="rId19"/>
    <p:sldId id="2137" r:id="rId20"/>
    <p:sldId id="2138" r:id="rId21"/>
    <p:sldId id="2139" r:id="rId22"/>
    <p:sldId id="272" r:id="rId23"/>
    <p:sldId id="2129" r:id="rId24"/>
    <p:sldId id="274" r:id="rId25"/>
    <p:sldId id="275" r:id="rId26"/>
  </p:sldIdLst>
  <p:sldSz cx="9144000" cy="6858000" type="screen4x3"/>
  <p:notesSz cx="9939338" cy="6807200"/>
  <p:embeddedFontLst>
    <p:embeddedFont>
      <p:font typeface="Dreaming Outloud Pro" panose="03050502040302030504" pitchFamily="66" charset="0"/>
      <p:regular r:id="rId29"/>
      <p:italic r:id="rId30"/>
    </p:embeddedFont>
    <p:embeddedFont>
      <p:font typeface="Edu QLD Beginner" pitchFamily="2" charset="0"/>
      <p:regular r:id="rId31"/>
      <p:bold r:id="rId32"/>
    </p:embeddedFont>
  </p:embeddedFontLst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527" userDrawn="1">
          <p15:clr>
            <a:srgbClr val="A4A3A4"/>
          </p15:clr>
        </p15:guide>
        <p15:guide id="8" orient="horz" pos="8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A270C1D9-1FE4-4F29-1511-8C3D756B9DB4}" name="Shirley Serban" initials="SS" userId="S::sserban@goodtogreatschools.org.au::7f207fc8-03d1-48c7-9795-2440acc08cbb" providerId="AD"/>
  <p188:author id="{E9F564E3-A298-DAFA-4561-9B724E90AB4E}" name="Alyssa Gallagher" initials="AG" userId="S::agallagher@goodtogreatschools.org.au::428144a5-9d34-4637-960c-8e8dface712e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F6FD"/>
    <a:srgbClr val="7CF0FC"/>
    <a:srgbClr val="96F2FC"/>
    <a:srgbClr val="8EF2FC"/>
    <a:srgbClr val="A1F4FD"/>
    <a:srgbClr val="023E44"/>
    <a:srgbClr val="022F34"/>
    <a:srgbClr val="012C31"/>
    <a:srgbClr val="024E56"/>
    <a:srgbClr val="035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69671"/>
  </p:normalViewPr>
  <p:slideViewPr>
    <p:cSldViewPr snapToGrid="0" showGuides="1">
      <p:cViewPr varScale="1">
        <p:scale>
          <a:sx n="63" d="100"/>
          <a:sy n="63" d="100"/>
        </p:scale>
        <p:origin x="1954" y="77"/>
      </p:cViewPr>
      <p:guideLst>
        <p:guide pos="272"/>
        <p:guide pos="2880"/>
        <p:guide pos="5465"/>
        <p:guide orient="horz" pos="3974"/>
        <p:guide orient="horz" pos="2160"/>
        <p:guide orient="horz" pos="527"/>
        <p:guide orient="horz" pos="82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144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5-12T20:44:31.477" v="8736" actId="20577"/>
      <pc:docMkLst>
        <pc:docMk/>
      </pc:docMkLst>
      <pc:sldChg chg="addSp delSp modSp mod modNotesTx">
        <pc:chgData name="Shirley Serban" userId="7f207fc8-03d1-48c7-9795-2440acc08cbb" providerId="ADAL" clId="{17FCBABE-BB0F-5AEB-A8EA-4422061C88F3}" dt="2026-05-12T20:43:37.312" v="8717" actId="20577"/>
        <pc:sldMkLst>
          <pc:docMk/>
          <pc:sldMk cId="4261390126" sldId="256"/>
        </pc:sldMkLst>
        <pc:spChg chg="add mod">
          <ac:chgData name="Shirley Serban" userId="7f207fc8-03d1-48c7-9795-2440acc08cbb" providerId="ADAL" clId="{17FCBABE-BB0F-5AEB-A8EA-4422061C88F3}" dt="2026-05-10T20:02:43.750" v="8714" actId="1076"/>
          <ac:spMkLst>
            <pc:docMk/>
            <pc:sldMk cId="4261390126" sldId="256"/>
            <ac:spMk id="2" creationId="{F09CB74E-68D4-FD7F-B59A-F4ED0EBCAC5D}"/>
          </ac:spMkLst>
        </pc:spChg>
        <pc:spChg chg="add mod">
          <ac:chgData name="Shirley Serban" userId="7f207fc8-03d1-48c7-9795-2440acc08cbb" providerId="ADAL" clId="{17FCBABE-BB0F-5AEB-A8EA-4422061C88F3}" dt="2026-05-10T20:02:52.728" v="8716" actId="20577"/>
          <ac:spMkLst>
            <pc:docMk/>
            <pc:sldMk cId="4261390126" sldId="256"/>
            <ac:spMk id="3" creationId="{A7F57D82-DDE3-D419-2F11-5CA5F6360512}"/>
          </ac:spMkLst>
        </pc:spChg>
        <pc:spChg chg="mod">
          <ac:chgData name="Shirley Serban" userId="7f207fc8-03d1-48c7-9795-2440acc08cbb" providerId="ADAL" clId="{17FCBABE-BB0F-5AEB-A8EA-4422061C88F3}" dt="2026-05-05T03:49:27.336" v="562" actId="20577"/>
          <ac:spMkLst>
            <pc:docMk/>
            <pc:sldMk cId="4261390126" sldId="256"/>
            <ac:spMk id="9" creationId="{2018A1E1-536D-0792-33BC-7F5E00316F3E}"/>
          </ac:spMkLst>
        </pc:spChg>
        <pc:spChg chg="mod">
          <ac:chgData name="Shirley Serban" userId="7f207fc8-03d1-48c7-9795-2440acc08cbb" providerId="ADAL" clId="{17FCBABE-BB0F-5AEB-A8EA-4422061C88F3}" dt="2026-05-05T03:49:40.537" v="591" actId="20577"/>
          <ac:spMkLst>
            <pc:docMk/>
            <pc:sldMk cId="4261390126" sldId="256"/>
            <ac:spMk id="16" creationId="{DCEA62B3-9797-1E9D-EB6A-8DC2CACBA90C}"/>
          </ac:spMkLst>
        </pc:spChg>
        <pc:picChg chg="mod modCrop">
          <ac:chgData name="Shirley Serban" userId="7f207fc8-03d1-48c7-9795-2440acc08cbb" providerId="ADAL" clId="{17FCBABE-BB0F-5AEB-A8EA-4422061C88F3}" dt="2026-05-06T05:14:30.583" v="8604" actId="18131"/>
          <ac:picMkLst>
            <pc:docMk/>
            <pc:sldMk cId="4261390126" sldId="256"/>
            <ac:picMk id="6" creationId="{2BD36A77-2D12-6BA8-C67C-958B9C2F197D}"/>
          </ac:picMkLst>
        </pc:picChg>
      </pc:sldChg>
      <pc:sldChg chg="addSp delSp modSp mod delAnim modNotesTx">
        <pc:chgData name="Shirley Serban" userId="7f207fc8-03d1-48c7-9795-2440acc08cbb" providerId="ADAL" clId="{17FCBABE-BB0F-5AEB-A8EA-4422061C88F3}" dt="2026-05-12T20:43:41.035" v="8719" actId="20577"/>
        <pc:sldMkLst>
          <pc:docMk/>
          <pc:sldMk cId="2352627738" sldId="259"/>
        </pc:sldMkLst>
        <pc:spChg chg="mod">
          <ac:chgData name="Shirley Serban" userId="7f207fc8-03d1-48c7-9795-2440acc08cbb" providerId="ADAL" clId="{17FCBABE-BB0F-5AEB-A8EA-4422061C88F3}" dt="2026-05-06T05:08:05.746" v="8565" actId="1076"/>
          <ac:spMkLst>
            <pc:docMk/>
            <pc:sldMk cId="2352627738" sldId="259"/>
            <ac:spMk id="2" creationId="{38FFDF7D-2C60-C1AF-817B-BA51C061B487}"/>
          </ac:spMkLst>
        </pc:spChg>
        <pc:spChg chg="mod">
          <ac:chgData name="Shirley Serban" userId="7f207fc8-03d1-48c7-9795-2440acc08cbb" providerId="ADAL" clId="{17FCBABE-BB0F-5AEB-A8EA-4422061C88F3}" dt="2026-05-06T20:30:13.496" v="8610" actId="14100"/>
          <ac:spMkLst>
            <pc:docMk/>
            <pc:sldMk cId="2352627738" sldId="259"/>
            <ac:spMk id="4" creationId="{8EEC1CDB-BB27-27BE-1B7C-C240AF8F6EA1}"/>
          </ac:spMkLst>
        </pc:spChg>
        <pc:spChg chg="mod">
          <ac:chgData name="Shirley Serban" userId="7f207fc8-03d1-48c7-9795-2440acc08cbb" providerId="ADAL" clId="{17FCBABE-BB0F-5AEB-A8EA-4422061C88F3}" dt="2026-05-05T03:53:58.383" v="671" actId="20577"/>
          <ac:spMkLst>
            <pc:docMk/>
            <pc:sldMk cId="2352627738" sldId="259"/>
            <ac:spMk id="6" creationId="{8E6F8D2E-0ECB-BABF-EAE2-B3256EB8CF02}"/>
          </ac:spMkLst>
        </pc:spChg>
        <pc:picChg chg="add mod">
          <ac:chgData name="Shirley Serban" userId="7f207fc8-03d1-48c7-9795-2440acc08cbb" providerId="ADAL" clId="{17FCBABE-BB0F-5AEB-A8EA-4422061C88F3}" dt="2026-05-06T05:07:49.098" v="8561" actId="1076"/>
          <ac:picMkLst>
            <pc:docMk/>
            <pc:sldMk cId="2352627738" sldId="259"/>
            <ac:picMk id="3" creationId="{DB0275DD-0111-17FC-AC8C-42DD7AB5F26D}"/>
          </ac:picMkLst>
        </pc:picChg>
        <pc:picChg chg="add mod">
          <ac:chgData name="Shirley Serban" userId="7f207fc8-03d1-48c7-9795-2440acc08cbb" providerId="ADAL" clId="{17FCBABE-BB0F-5AEB-A8EA-4422061C88F3}" dt="2026-05-06T05:07:49.098" v="8561" actId="1076"/>
          <ac:picMkLst>
            <pc:docMk/>
            <pc:sldMk cId="2352627738" sldId="259"/>
            <ac:picMk id="7" creationId="{495FE132-4311-42BD-2C55-D6F251193F5F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5-12T20:43:43.353" v="8720" actId="20577"/>
        <pc:sldMkLst>
          <pc:docMk/>
          <pc:sldMk cId="990668426" sldId="261"/>
        </pc:sldMkLst>
        <pc:picChg chg="add mod modCrop">
          <ac:chgData name="Shirley Serban" userId="7f207fc8-03d1-48c7-9795-2440acc08cbb" providerId="ADAL" clId="{17FCBABE-BB0F-5AEB-A8EA-4422061C88F3}" dt="2026-05-05T04:02:49.411" v="718" actId="1076"/>
          <ac:picMkLst>
            <pc:docMk/>
            <pc:sldMk cId="990668426" sldId="261"/>
            <ac:picMk id="3" creationId="{5DA8C49D-64DD-53E6-9F53-3249521AB6E7}"/>
          </ac:picMkLst>
        </pc:picChg>
        <pc:picChg chg="add mod modCrop">
          <ac:chgData name="Shirley Serban" userId="7f207fc8-03d1-48c7-9795-2440acc08cbb" providerId="ADAL" clId="{17FCBABE-BB0F-5AEB-A8EA-4422061C88F3}" dt="2026-05-05T04:03:51.304" v="737" actId="14100"/>
          <ac:picMkLst>
            <pc:docMk/>
            <pc:sldMk cId="990668426" sldId="261"/>
            <ac:picMk id="10" creationId="{A734B1AF-5752-212F-C35F-8E5528F2A7E7}"/>
          </ac:picMkLst>
        </pc:picChg>
      </pc:sldChg>
      <pc:sldChg chg="addSp delSp modSp mod modAnim modNotesTx">
        <pc:chgData name="Shirley Serban" userId="7f207fc8-03d1-48c7-9795-2440acc08cbb" providerId="ADAL" clId="{17FCBABE-BB0F-5AEB-A8EA-4422061C88F3}" dt="2026-05-12T20:43:39.272" v="8718" actId="20577"/>
        <pc:sldMkLst>
          <pc:docMk/>
          <pc:sldMk cId="1409170115" sldId="262"/>
        </pc:sldMkLst>
        <pc:spChg chg="mod">
          <ac:chgData name="Shirley Serban" userId="7f207fc8-03d1-48c7-9795-2440acc08cbb" providerId="ADAL" clId="{17FCBABE-BB0F-5AEB-A8EA-4422061C88F3}" dt="2026-05-05T03:53:29.890" v="647" actId="20577"/>
          <ac:spMkLst>
            <pc:docMk/>
            <pc:sldMk cId="1409170115" sldId="262"/>
            <ac:spMk id="3" creationId="{31F8B452-1951-DA1E-A4B8-B3373823EBA0}"/>
          </ac:spMkLst>
        </pc:spChg>
        <pc:picChg chg="add mod">
          <ac:chgData name="Shirley Serban" userId="7f207fc8-03d1-48c7-9795-2440acc08cbb" providerId="ADAL" clId="{17FCBABE-BB0F-5AEB-A8EA-4422061C88F3}" dt="2026-05-06T05:08:27.975" v="8567"/>
          <ac:picMkLst>
            <pc:docMk/>
            <pc:sldMk cId="1409170115" sldId="262"/>
            <ac:picMk id="5" creationId="{CC2D8D72-8F9B-2D4E-E259-040382F9F0CF}"/>
          </ac:picMkLst>
        </pc:picChg>
        <pc:picChg chg="add mod">
          <ac:chgData name="Shirley Serban" userId="7f207fc8-03d1-48c7-9795-2440acc08cbb" providerId="ADAL" clId="{17FCBABE-BB0F-5AEB-A8EA-4422061C88F3}" dt="2026-05-06T05:08:55.004" v="8570" actId="196"/>
          <ac:picMkLst>
            <pc:docMk/>
            <pc:sldMk cId="1409170115" sldId="262"/>
            <ac:picMk id="6" creationId="{0EABD793-052B-64BD-71F8-234A7C0AD94E}"/>
          </ac:picMkLst>
        </pc:picChg>
      </pc:sldChg>
      <pc:sldChg chg="addSp delSp modSp mod ord delAnim modAnim modNotesTx">
        <pc:chgData name="Shirley Serban" userId="7f207fc8-03d1-48c7-9795-2440acc08cbb" providerId="ADAL" clId="{17FCBABE-BB0F-5AEB-A8EA-4422061C88F3}" dt="2026-05-12T20:43:46.017" v="8721" actId="20577"/>
        <pc:sldMkLst>
          <pc:docMk/>
          <pc:sldMk cId="4246314574" sldId="263"/>
        </pc:sldMkLst>
        <pc:spChg chg="mod">
          <ac:chgData name="Shirley Serban" userId="7f207fc8-03d1-48c7-9795-2440acc08cbb" providerId="ADAL" clId="{17FCBABE-BB0F-5AEB-A8EA-4422061C88F3}" dt="2026-05-05T04:06:24.649" v="941" actId="20577"/>
          <ac:spMkLst>
            <pc:docMk/>
            <pc:sldMk cId="4246314574" sldId="263"/>
            <ac:spMk id="7" creationId="{C8EDAD91-92C1-3146-9AE3-444826910242}"/>
          </ac:spMkLst>
        </pc:spChg>
        <pc:picChg chg="add mod">
          <ac:chgData name="Shirley Serban" userId="7f207fc8-03d1-48c7-9795-2440acc08cbb" providerId="ADAL" clId="{17FCBABE-BB0F-5AEB-A8EA-4422061C88F3}" dt="2026-05-05T04:23:30.688" v="1018" actId="1076"/>
          <ac:picMkLst>
            <pc:docMk/>
            <pc:sldMk cId="4246314574" sldId="263"/>
            <ac:picMk id="12" creationId="{3F3D6701-0CE4-C00D-1998-52AC61F555FF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5-12T20:43:51.338" v="8723" actId="20577"/>
        <pc:sldMkLst>
          <pc:docMk/>
          <pc:sldMk cId="1566324052" sldId="267"/>
        </pc:sldMkLst>
        <pc:spChg chg="mod">
          <ac:chgData name="Shirley Serban" userId="7f207fc8-03d1-48c7-9795-2440acc08cbb" providerId="ADAL" clId="{17FCBABE-BB0F-5AEB-A8EA-4422061C88F3}" dt="2026-05-05T04:59:38.241" v="1800" actId="20577"/>
          <ac:spMkLst>
            <pc:docMk/>
            <pc:sldMk cId="1566324052" sldId="267"/>
            <ac:spMk id="2" creationId="{AE90A943-63BB-E056-BAC9-A3CEFF8FCD2A}"/>
          </ac:spMkLst>
        </pc:spChg>
        <pc:spChg chg="mod">
          <ac:chgData name="Shirley Serban" userId="7f207fc8-03d1-48c7-9795-2440acc08cbb" providerId="ADAL" clId="{17FCBABE-BB0F-5AEB-A8EA-4422061C88F3}" dt="2026-05-05T04:57:54.488" v="1763" actId="20577"/>
          <ac:spMkLst>
            <pc:docMk/>
            <pc:sldMk cId="1566324052" sldId="267"/>
            <ac:spMk id="3" creationId="{8F05EF4D-7D8D-FBF8-64F8-0C840A0377B6}"/>
          </ac:spMkLst>
        </pc:spChg>
        <pc:picChg chg="add mod modCrop">
          <ac:chgData name="Shirley Serban" userId="7f207fc8-03d1-48c7-9795-2440acc08cbb" providerId="ADAL" clId="{17FCBABE-BB0F-5AEB-A8EA-4422061C88F3}" dt="2026-05-05T04:59:36.234" v="1799" actId="1076"/>
          <ac:picMkLst>
            <pc:docMk/>
            <pc:sldMk cId="1566324052" sldId="267"/>
            <ac:picMk id="14" creationId="{F93693B3-D7E8-F35B-2341-F5B3AFBED1DA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5-12T20:44:24.321" v="8734" actId="20577"/>
        <pc:sldMkLst>
          <pc:docMk/>
          <pc:sldMk cId="3180052196" sldId="272"/>
        </pc:sldMkLst>
        <pc:spChg chg="mod">
          <ac:chgData name="Shirley Serban" userId="7f207fc8-03d1-48c7-9795-2440acc08cbb" providerId="ADAL" clId="{17FCBABE-BB0F-5AEB-A8EA-4422061C88F3}" dt="2026-05-06T04:54:14.458" v="8261" actId="20577"/>
          <ac:spMkLst>
            <pc:docMk/>
            <pc:sldMk cId="3180052196" sldId="272"/>
            <ac:spMk id="3" creationId="{2EE6ECAA-B5B7-E1D0-6BCD-C6F353CB331D}"/>
          </ac:spMkLst>
        </pc:spChg>
        <pc:picChg chg="add mod">
          <ac:chgData name="Shirley Serban" userId="7f207fc8-03d1-48c7-9795-2440acc08cbb" providerId="ADAL" clId="{17FCBABE-BB0F-5AEB-A8EA-4422061C88F3}" dt="2026-05-06T05:09:39.500" v="8582" actId="1035"/>
          <ac:picMkLst>
            <pc:docMk/>
            <pc:sldMk cId="3180052196" sldId="272"/>
            <ac:picMk id="2" creationId="{A805B14C-BC1E-9E8A-344D-99A31112E49C}"/>
          </ac:picMkLst>
        </pc:picChg>
        <pc:picChg chg="add mod">
          <ac:chgData name="Shirley Serban" userId="7f207fc8-03d1-48c7-9795-2440acc08cbb" providerId="ADAL" clId="{17FCBABE-BB0F-5AEB-A8EA-4422061C88F3}" dt="2026-05-06T05:09:45.215" v="8583" actId="1076"/>
          <ac:picMkLst>
            <pc:docMk/>
            <pc:sldMk cId="3180052196" sldId="272"/>
            <ac:picMk id="4" creationId="{2B72A0B8-9D7E-1957-1AC0-50E8C37810FD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5-12T20:44:31.477" v="8736" actId="20577"/>
        <pc:sldMkLst>
          <pc:docMk/>
          <pc:sldMk cId="315609852" sldId="274"/>
        </pc:sldMkLst>
        <pc:spChg chg="mod">
          <ac:chgData name="Shirley Serban" userId="7f207fc8-03d1-48c7-9795-2440acc08cbb" providerId="ADAL" clId="{17FCBABE-BB0F-5AEB-A8EA-4422061C88F3}" dt="2026-05-06T04:54:32.193" v="8295" actId="20577"/>
          <ac:spMkLst>
            <pc:docMk/>
            <pc:sldMk cId="315609852" sldId="274"/>
            <ac:spMk id="2" creationId="{E2F863FA-2B55-FB64-F215-B36D823C526D}"/>
          </ac:spMkLst>
        </pc:spChg>
        <pc:picChg chg="add mod modCrop">
          <ac:chgData name="Shirley Serban" userId="7f207fc8-03d1-48c7-9795-2440acc08cbb" providerId="ADAL" clId="{17FCBABE-BB0F-5AEB-A8EA-4422061C88F3}" dt="2026-05-06T05:11:04.486" v="8597" actId="1076"/>
          <ac:picMkLst>
            <pc:docMk/>
            <pc:sldMk cId="315609852" sldId="274"/>
            <ac:picMk id="4" creationId="{A0BDFFA1-8120-33B6-5FE7-9D0C65660D43}"/>
          </ac:picMkLst>
        </pc:picChg>
      </pc:sldChg>
      <pc:sldChg chg="addSp delSp modSp mod ord delAnim modAnim modNotesTx">
        <pc:chgData name="Shirley Serban" userId="7f207fc8-03d1-48c7-9795-2440acc08cbb" providerId="ADAL" clId="{17FCBABE-BB0F-5AEB-A8EA-4422061C88F3}" dt="2026-05-12T20:43:53.358" v="8724" actId="20577"/>
        <pc:sldMkLst>
          <pc:docMk/>
          <pc:sldMk cId="3525413079" sldId="277"/>
        </pc:sldMkLst>
        <pc:spChg chg="mod">
          <ac:chgData name="Shirley Serban" userId="7f207fc8-03d1-48c7-9795-2440acc08cbb" providerId="ADAL" clId="{17FCBABE-BB0F-5AEB-A8EA-4422061C88F3}" dt="2026-05-05T05:05:14.958" v="1927" actId="20577"/>
          <ac:spMkLst>
            <pc:docMk/>
            <pc:sldMk cId="3525413079" sldId="277"/>
            <ac:spMk id="7" creationId="{C8EDAD91-92C1-3146-9AE3-444826910242}"/>
          </ac:spMkLst>
        </pc:spChg>
        <pc:picChg chg="add mod">
          <ac:chgData name="Shirley Serban" userId="7f207fc8-03d1-48c7-9795-2440acc08cbb" providerId="ADAL" clId="{17FCBABE-BB0F-5AEB-A8EA-4422061C88F3}" dt="2026-05-05T21:40:02.764" v="2149"/>
          <ac:picMkLst>
            <pc:docMk/>
            <pc:sldMk cId="3525413079" sldId="277"/>
            <ac:picMk id="2" creationId="{A44EDDCC-8A58-44EA-C2B1-1884462D7EE1}"/>
          </ac:picMkLst>
        </pc:picChg>
        <pc:picChg chg="add mod modCrop">
          <ac:chgData name="Shirley Serban" userId="7f207fc8-03d1-48c7-9795-2440acc08cbb" providerId="ADAL" clId="{17FCBABE-BB0F-5AEB-A8EA-4422061C88F3}" dt="2026-05-05T05:12:19.216" v="1978" actId="1036"/>
          <ac:picMkLst>
            <pc:docMk/>
            <pc:sldMk cId="3525413079" sldId="277"/>
            <ac:picMk id="3" creationId="{56217E41-3A7C-1AB6-2A83-84E9FACFB276}"/>
          </ac:picMkLst>
        </pc:picChg>
        <pc:picChg chg="add mod modCrop">
          <ac:chgData name="Shirley Serban" userId="7f207fc8-03d1-48c7-9795-2440acc08cbb" providerId="ADAL" clId="{17FCBABE-BB0F-5AEB-A8EA-4422061C88F3}" dt="2026-05-05T05:12:02.098" v="1975" actId="1076"/>
          <ac:picMkLst>
            <pc:docMk/>
            <pc:sldMk cId="3525413079" sldId="277"/>
            <ac:picMk id="6" creationId="{31D4A24B-A977-D158-1C0F-5869C70CA34C}"/>
          </ac:picMkLst>
        </pc:picChg>
        <pc:picChg chg="add mod modCrop">
          <ac:chgData name="Shirley Serban" userId="7f207fc8-03d1-48c7-9795-2440acc08cbb" providerId="ADAL" clId="{17FCBABE-BB0F-5AEB-A8EA-4422061C88F3}" dt="2026-05-05T05:11:20.849" v="1967" actId="171"/>
          <ac:picMkLst>
            <pc:docMk/>
            <pc:sldMk cId="3525413079" sldId="277"/>
            <ac:picMk id="11" creationId="{94A92358-9370-DE94-CDF2-B380645BCD04}"/>
          </ac:picMkLst>
        </pc:picChg>
        <pc:picChg chg="add mod">
          <ac:chgData name="Shirley Serban" userId="7f207fc8-03d1-48c7-9795-2440acc08cbb" providerId="ADAL" clId="{17FCBABE-BB0F-5AEB-A8EA-4422061C88F3}" dt="2026-05-05T05:13:24.324" v="1993" actId="1036"/>
          <ac:picMkLst>
            <pc:docMk/>
            <pc:sldMk cId="3525413079" sldId="277"/>
            <ac:picMk id="15" creationId="{EBDEADE9-ABFC-68F4-B522-11BA153483FD}"/>
          </ac:picMkLst>
        </pc:picChg>
      </pc:sldChg>
      <pc:sldChg chg="modSp mod modAnim modNotesTx">
        <pc:chgData name="Shirley Serban" userId="7f207fc8-03d1-48c7-9795-2440acc08cbb" providerId="ADAL" clId="{17FCBABE-BB0F-5AEB-A8EA-4422061C88F3}" dt="2026-05-12T20:44:28.478" v="8735" actId="20577"/>
        <pc:sldMkLst>
          <pc:docMk/>
          <pc:sldMk cId="2884088555" sldId="2129"/>
        </pc:sldMkLst>
        <pc:spChg chg="mod">
          <ac:chgData name="Shirley Serban" userId="7f207fc8-03d1-48c7-9795-2440acc08cbb" providerId="ADAL" clId="{17FCBABE-BB0F-5AEB-A8EA-4422061C88F3}" dt="2026-05-05T03:56:01.297" v="704" actId="20577"/>
          <ac:spMkLst>
            <pc:docMk/>
            <pc:sldMk cId="2884088555" sldId="2129"/>
            <ac:spMk id="23" creationId="{DF19E78B-C349-6A07-A9AD-684F7560659A}"/>
          </ac:spMkLst>
        </pc:spChg>
        <pc:spChg chg="mod">
          <ac:chgData name="Shirley Serban" userId="7f207fc8-03d1-48c7-9795-2440acc08cbb" providerId="ADAL" clId="{17FCBABE-BB0F-5AEB-A8EA-4422061C88F3}" dt="2026-05-06T04:58:04.581" v="8364" actId="14100"/>
          <ac:spMkLst>
            <pc:docMk/>
            <pc:sldMk cId="2884088555" sldId="212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5-06T04:58:52.950" v="8406" actId="1076"/>
          <ac:spMkLst>
            <pc:docMk/>
            <pc:sldMk cId="2884088555" sldId="212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5-06T05:01:04.712" v="8552" actId="20577"/>
          <ac:spMkLst>
            <pc:docMk/>
            <pc:sldMk cId="2884088555" sldId="212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5-06T04:57:46.267" v="8344" actId="20577"/>
          <ac:spMkLst>
            <pc:docMk/>
            <pc:sldMk cId="2884088555" sldId="212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5-06T04:57:50.542" v="8349" actId="20577"/>
          <ac:spMkLst>
            <pc:docMk/>
            <pc:sldMk cId="2884088555" sldId="212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5-06T04:57:56.291" v="8356" actId="20577"/>
          <ac:spMkLst>
            <pc:docMk/>
            <pc:sldMk cId="2884088555" sldId="2129"/>
            <ac:spMk id="49" creationId="{01749F08-D986-FB64-FB1F-5613BCDB61DD}"/>
          </ac:spMkLst>
        </pc:spChg>
        <pc:inkChg chg="mod">
          <ac:chgData name="Shirley Serban" userId="7f207fc8-03d1-48c7-9795-2440acc08cbb" providerId="ADAL" clId="{17FCBABE-BB0F-5AEB-A8EA-4422061C88F3}" dt="2026-05-06T04:57:59.540" v="8357" actId="1076"/>
          <ac:inkMkLst>
            <pc:docMk/>
            <pc:sldMk cId="2884088555" sldId="2129"/>
            <ac:inkMk id="4" creationId="{6D8DF43A-A4A8-390F-7147-56CE43C3639D}"/>
          </ac:inkMkLst>
        </pc:inkChg>
        <pc:inkChg chg="mod">
          <ac:chgData name="Shirley Serban" userId="7f207fc8-03d1-48c7-9795-2440acc08cbb" providerId="ADAL" clId="{17FCBABE-BB0F-5AEB-A8EA-4422061C88F3}" dt="2026-05-06T04:59:45.245" v="8491" actId="1076"/>
          <ac:inkMkLst>
            <pc:docMk/>
            <pc:sldMk cId="2884088555" sldId="2129"/>
            <ac:inkMk id="22" creationId="{F08C31F7-E78B-EAB9-BEB1-6738EB0EC53F}"/>
          </ac:inkMkLst>
        </pc:inkChg>
      </pc:sldChg>
      <pc:sldChg chg="addSp delSp modSp add mod modClrScheme modAnim chgLayout modNotesTx">
        <pc:chgData name="Shirley Serban" userId="7f207fc8-03d1-48c7-9795-2440acc08cbb" providerId="ADAL" clId="{17FCBABE-BB0F-5AEB-A8EA-4422061C88F3}" dt="2026-05-12T20:43:48.631" v="8722" actId="20577"/>
        <pc:sldMkLst>
          <pc:docMk/>
          <pc:sldMk cId="3590646516" sldId="2130"/>
        </pc:sldMkLst>
        <pc:spChg chg="add mod ord">
          <ac:chgData name="Shirley Serban" userId="7f207fc8-03d1-48c7-9795-2440acc08cbb" providerId="ADAL" clId="{17FCBABE-BB0F-5AEB-A8EA-4422061C88F3}" dt="2026-05-05T04:29:14.554" v="1039" actId="20577"/>
          <ac:spMkLst>
            <pc:docMk/>
            <pc:sldMk cId="3590646516" sldId="2130"/>
            <ac:spMk id="2" creationId="{EF943869-B714-11AD-EBB2-14DF7536A9F9}"/>
          </ac:spMkLst>
        </pc:spChg>
        <pc:spChg chg="mod ord">
          <ac:chgData name="Shirley Serban" userId="7f207fc8-03d1-48c7-9795-2440acc08cbb" providerId="ADAL" clId="{17FCBABE-BB0F-5AEB-A8EA-4422061C88F3}" dt="2026-05-05T04:29:10.287" v="1022" actId="700"/>
          <ac:spMkLst>
            <pc:docMk/>
            <pc:sldMk cId="3590646516" sldId="2130"/>
            <ac:spMk id="7" creationId="{C8EDAD91-92C1-3146-9AE3-444826910242}"/>
          </ac:spMkLst>
        </pc:spChg>
        <pc:picChg chg="add mod modCrop">
          <ac:chgData name="Shirley Serban" userId="7f207fc8-03d1-48c7-9795-2440acc08cbb" providerId="ADAL" clId="{17FCBABE-BB0F-5AEB-A8EA-4422061C88F3}" dt="2026-05-05T04:50:39.400" v="1676" actId="732"/>
          <ac:picMkLst>
            <pc:docMk/>
            <pc:sldMk cId="3590646516" sldId="2130"/>
            <ac:picMk id="4" creationId="{E5A75F47-8099-7645-D4E7-1D557F036DC7}"/>
          </ac:picMkLst>
        </pc:picChg>
        <pc:picChg chg="add mod modCrop">
          <ac:chgData name="Shirley Serban" userId="7f207fc8-03d1-48c7-9795-2440acc08cbb" providerId="ADAL" clId="{17FCBABE-BB0F-5AEB-A8EA-4422061C88F3}" dt="2026-05-05T04:51:07.131" v="1682" actId="1076"/>
          <ac:picMkLst>
            <pc:docMk/>
            <pc:sldMk cId="3590646516" sldId="2130"/>
            <ac:picMk id="5" creationId="{3956A2ED-631D-3436-A26E-6E176669B048}"/>
          </ac:picMkLst>
        </pc:picChg>
        <pc:picChg chg="add mod modCrop">
          <ac:chgData name="Shirley Serban" userId="7f207fc8-03d1-48c7-9795-2440acc08cbb" providerId="ADAL" clId="{17FCBABE-BB0F-5AEB-A8EA-4422061C88F3}" dt="2026-05-05T04:53:15.118" v="1718" actId="1038"/>
          <ac:picMkLst>
            <pc:docMk/>
            <pc:sldMk cId="3590646516" sldId="2130"/>
            <ac:picMk id="8" creationId="{BCB643DD-1FB9-E25C-5551-81364582550F}"/>
          </ac:picMkLst>
        </pc:picChg>
        <pc:picChg chg="add mod modCrop">
          <ac:chgData name="Shirley Serban" userId="7f207fc8-03d1-48c7-9795-2440acc08cbb" providerId="ADAL" clId="{17FCBABE-BB0F-5AEB-A8EA-4422061C88F3}" dt="2026-05-05T04:53:40.172" v="1731" actId="1038"/>
          <ac:picMkLst>
            <pc:docMk/>
            <pc:sldMk cId="3590646516" sldId="2130"/>
            <ac:picMk id="9" creationId="{8A129DD1-3F13-3F19-7397-DE06ED83B130}"/>
          </ac:picMkLst>
        </pc:picChg>
        <pc:picChg chg="add mod modCrop">
          <ac:chgData name="Shirley Serban" userId="7f207fc8-03d1-48c7-9795-2440acc08cbb" providerId="ADAL" clId="{17FCBABE-BB0F-5AEB-A8EA-4422061C88F3}" dt="2026-05-05T04:55:22.736" v="1747" actId="1076"/>
          <ac:picMkLst>
            <pc:docMk/>
            <pc:sldMk cId="3590646516" sldId="2130"/>
            <ac:picMk id="14" creationId="{B86FA5CB-52C1-F753-532F-22BAB4F346E7}"/>
          </ac:picMkLst>
        </pc:picChg>
        <pc:picChg chg="add mod modCrop">
          <ac:chgData name="Shirley Serban" userId="7f207fc8-03d1-48c7-9795-2440acc08cbb" providerId="ADAL" clId="{17FCBABE-BB0F-5AEB-A8EA-4422061C88F3}" dt="2026-05-05T04:55:40.797" v="1752" actId="1076"/>
          <ac:picMkLst>
            <pc:docMk/>
            <pc:sldMk cId="3590646516" sldId="2130"/>
            <ac:picMk id="15" creationId="{40BD44FB-2583-8241-C9F7-C598F838C802}"/>
          </ac:picMkLst>
        </pc:picChg>
      </pc:sldChg>
      <pc:sldChg chg="addSp delSp modSp add mod modClrScheme modAnim chgLayout modNotesTx">
        <pc:chgData name="Shirley Serban" userId="7f207fc8-03d1-48c7-9795-2440acc08cbb" providerId="ADAL" clId="{17FCBABE-BB0F-5AEB-A8EA-4422061C88F3}" dt="2026-05-12T20:43:56.247" v="8725" actId="20577"/>
        <pc:sldMkLst>
          <pc:docMk/>
          <pc:sldMk cId="1429384523" sldId="2131"/>
        </pc:sldMkLst>
        <pc:spChg chg="add mod ord">
          <ac:chgData name="Shirley Serban" userId="7f207fc8-03d1-48c7-9795-2440acc08cbb" providerId="ADAL" clId="{17FCBABE-BB0F-5AEB-A8EA-4422061C88F3}" dt="2026-05-05T05:15:47.070" v="2020" actId="20577"/>
          <ac:spMkLst>
            <pc:docMk/>
            <pc:sldMk cId="1429384523" sldId="2131"/>
            <ac:spMk id="2" creationId="{F999AA7C-4A92-521E-F775-7C34D998F821}"/>
          </ac:spMkLst>
        </pc:spChg>
        <pc:picChg chg="add mod">
          <ac:chgData name="Shirley Serban" userId="7f207fc8-03d1-48c7-9795-2440acc08cbb" providerId="ADAL" clId="{17FCBABE-BB0F-5AEB-A8EA-4422061C88F3}" dt="2026-05-05T21:48:26.225" v="2435"/>
          <ac:picMkLst>
            <pc:docMk/>
            <pc:sldMk cId="1429384523" sldId="2131"/>
            <ac:picMk id="3" creationId="{C810457D-8BC9-FD97-8F74-20D366791620}"/>
          </ac:picMkLst>
        </pc:picChg>
      </pc:sldChg>
      <pc:sldChg chg="addSp delSp modSp add mod addAnim delAnim modAnim modNotesTx">
        <pc:chgData name="Shirley Serban" userId="7f207fc8-03d1-48c7-9795-2440acc08cbb" providerId="ADAL" clId="{17FCBABE-BB0F-5AEB-A8EA-4422061C88F3}" dt="2026-05-12T20:43:59.301" v="8726" actId="20577"/>
        <pc:sldMkLst>
          <pc:docMk/>
          <pc:sldMk cId="20957351" sldId="2132"/>
        </pc:sldMkLst>
        <pc:spChg chg="mod">
          <ac:chgData name="Shirley Serban" userId="7f207fc8-03d1-48c7-9795-2440acc08cbb" providerId="ADAL" clId="{17FCBABE-BB0F-5AEB-A8EA-4422061C88F3}" dt="2026-05-05T21:51:04.458" v="2678" actId="20577"/>
          <ac:spMkLst>
            <pc:docMk/>
            <pc:sldMk cId="20957351" sldId="2132"/>
            <ac:spMk id="7" creationId="{BF9ED815-42AB-AE1B-F07C-05BB07A21DD1}"/>
          </ac:spMkLst>
        </pc:spChg>
        <pc:picChg chg="add mod modCrop">
          <ac:chgData name="Shirley Serban" userId="7f207fc8-03d1-48c7-9795-2440acc08cbb" providerId="ADAL" clId="{17FCBABE-BB0F-5AEB-A8EA-4422061C88F3}" dt="2026-05-05T22:15:41.268" v="2712" actId="732"/>
          <ac:picMkLst>
            <pc:docMk/>
            <pc:sldMk cId="20957351" sldId="2132"/>
            <ac:picMk id="5" creationId="{4E3B08DB-E1B6-2717-3C37-D83D9B0C5869}"/>
          </ac:picMkLst>
        </pc:picChg>
        <pc:picChg chg="add mod modCrop">
          <ac:chgData name="Shirley Serban" userId="7f207fc8-03d1-48c7-9795-2440acc08cbb" providerId="ADAL" clId="{17FCBABE-BB0F-5AEB-A8EA-4422061C88F3}" dt="2026-05-05T22:20:11.847" v="2740" actId="167"/>
          <ac:picMkLst>
            <pc:docMk/>
            <pc:sldMk cId="20957351" sldId="2132"/>
            <ac:picMk id="10" creationId="{A15595D7-B32E-9298-FA9A-A33084CF45A6}"/>
          </ac:picMkLst>
        </pc:picChg>
        <pc:picChg chg="add mod">
          <ac:chgData name="Shirley Serban" userId="7f207fc8-03d1-48c7-9795-2440acc08cbb" providerId="ADAL" clId="{17FCBABE-BB0F-5AEB-A8EA-4422061C88F3}" dt="2026-05-05T22:43:55.255" v="3469"/>
          <ac:picMkLst>
            <pc:docMk/>
            <pc:sldMk cId="20957351" sldId="2132"/>
            <ac:picMk id="12" creationId="{54A63474-C32B-6042-09F0-F70992598871}"/>
          </ac:picMkLst>
        </pc:picChg>
        <pc:picChg chg="add mod">
          <ac:chgData name="Shirley Serban" userId="7f207fc8-03d1-48c7-9795-2440acc08cbb" providerId="ADAL" clId="{17FCBABE-BB0F-5AEB-A8EA-4422061C88F3}" dt="2026-05-05T22:44:49.968" v="3503"/>
          <ac:picMkLst>
            <pc:docMk/>
            <pc:sldMk cId="20957351" sldId="2132"/>
            <ac:picMk id="13" creationId="{E563E22B-4B08-A3A1-1A3B-474898FCA744}"/>
          </ac:picMkLst>
        </pc:picChg>
        <pc:picChg chg="mod">
          <ac:chgData name="Shirley Serban" userId="7f207fc8-03d1-48c7-9795-2440acc08cbb" providerId="ADAL" clId="{17FCBABE-BB0F-5AEB-A8EA-4422061C88F3}" dt="2026-05-05T22:15:34.504" v="2710" actId="1076"/>
          <ac:picMkLst>
            <pc:docMk/>
            <pc:sldMk cId="20957351" sldId="2132"/>
            <ac:picMk id="15" creationId="{9FC4FD80-9F98-C23C-7B36-BE109CF61A46}"/>
          </ac:picMkLst>
        </pc:picChg>
      </pc:sldChg>
      <pc:sldChg chg="addSp delSp modSp add mod modClrScheme delAnim modAnim chgLayout modNotesTx">
        <pc:chgData name="Shirley Serban" userId="7f207fc8-03d1-48c7-9795-2440acc08cbb" providerId="ADAL" clId="{17FCBABE-BB0F-5AEB-A8EA-4422061C88F3}" dt="2026-05-12T20:44:02.731" v="8727" actId="20577"/>
        <pc:sldMkLst>
          <pc:docMk/>
          <pc:sldMk cId="3349143457" sldId="2133"/>
        </pc:sldMkLst>
        <pc:spChg chg="add mod ord">
          <ac:chgData name="Shirley Serban" userId="7f207fc8-03d1-48c7-9795-2440acc08cbb" providerId="ADAL" clId="{17FCBABE-BB0F-5AEB-A8EA-4422061C88F3}" dt="2026-05-05T22:22:18.076" v="2810" actId="20577"/>
          <ac:spMkLst>
            <pc:docMk/>
            <pc:sldMk cId="3349143457" sldId="2133"/>
            <ac:spMk id="2" creationId="{D8C4FA71-26B1-7461-2AF6-43AE69CB3094}"/>
          </ac:spMkLst>
        </pc:spChg>
        <pc:picChg chg="mod modCrop">
          <ac:chgData name="Shirley Serban" userId="7f207fc8-03d1-48c7-9795-2440acc08cbb" providerId="ADAL" clId="{17FCBABE-BB0F-5AEB-A8EA-4422061C88F3}" dt="2026-05-05T22:28:32.791" v="3255" actId="732"/>
          <ac:picMkLst>
            <pc:docMk/>
            <pc:sldMk cId="3349143457" sldId="2133"/>
            <ac:picMk id="5" creationId="{1D85218C-1DED-52E9-84FA-11D1A312E06A}"/>
          </ac:picMkLst>
        </pc:picChg>
        <pc:picChg chg="mod">
          <ac:chgData name="Shirley Serban" userId="7f207fc8-03d1-48c7-9795-2440acc08cbb" providerId="ADAL" clId="{17FCBABE-BB0F-5AEB-A8EA-4422061C88F3}" dt="2026-05-05T22:26:54.469" v="3249" actId="14826"/>
          <ac:picMkLst>
            <pc:docMk/>
            <pc:sldMk cId="3349143457" sldId="2133"/>
            <ac:picMk id="10" creationId="{740375F9-C098-A007-E5C3-62E120F4A3AE}"/>
          </ac:picMkLst>
        </pc:picChg>
        <pc:picChg chg="add mod">
          <ac:chgData name="Shirley Serban" userId="7f207fc8-03d1-48c7-9795-2440acc08cbb" providerId="ADAL" clId="{17FCBABE-BB0F-5AEB-A8EA-4422061C88F3}" dt="2026-05-05T22:46:37.210" v="3521"/>
          <ac:picMkLst>
            <pc:docMk/>
            <pc:sldMk cId="3349143457" sldId="2133"/>
            <ac:picMk id="14" creationId="{0F24E84A-348E-0360-5917-D093E7029AB0}"/>
          </ac:picMkLst>
        </pc:picChg>
        <pc:picChg chg="add mod">
          <ac:chgData name="Shirley Serban" userId="7f207fc8-03d1-48c7-9795-2440acc08cbb" providerId="ADAL" clId="{17FCBABE-BB0F-5AEB-A8EA-4422061C88F3}" dt="2026-05-05T22:45:33.066" v="3513" actId="1076"/>
          <ac:picMkLst>
            <pc:docMk/>
            <pc:sldMk cId="3349143457" sldId="2133"/>
            <ac:picMk id="16" creationId="{988074B3-E048-42CD-6620-A2E9E912502E}"/>
          </ac:picMkLst>
        </pc:picChg>
      </pc:sldChg>
      <pc:sldChg chg="addSp delSp modSp new mod addAnim delAnim modAnim modNotesTx">
        <pc:chgData name="Shirley Serban" userId="7f207fc8-03d1-48c7-9795-2440acc08cbb" providerId="ADAL" clId="{17FCBABE-BB0F-5AEB-A8EA-4422061C88F3}" dt="2026-05-12T20:44:05.694" v="8728" actId="20577"/>
        <pc:sldMkLst>
          <pc:docMk/>
          <pc:sldMk cId="1194578606" sldId="2134"/>
        </pc:sldMkLst>
        <pc:spChg chg="mod">
          <ac:chgData name="Shirley Serban" userId="7f207fc8-03d1-48c7-9795-2440acc08cbb" providerId="ADAL" clId="{17FCBABE-BB0F-5AEB-A8EA-4422061C88F3}" dt="2026-05-06T02:39:20.042" v="6224" actId="20577"/>
          <ac:spMkLst>
            <pc:docMk/>
            <pc:sldMk cId="1194578606" sldId="2134"/>
            <ac:spMk id="2" creationId="{DA76893F-BB1B-1F3C-67D1-5B08A195312E}"/>
          </ac:spMkLst>
        </pc:spChg>
        <pc:picChg chg="add del mod">
          <ac:chgData name="Shirley Serban" userId="7f207fc8-03d1-48c7-9795-2440acc08cbb" providerId="ADAL" clId="{17FCBABE-BB0F-5AEB-A8EA-4422061C88F3}" dt="2026-05-06T02:11:08.006" v="4402" actId="14826"/>
          <ac:picMkLst>
            <pc:docMk/>
            <pc:sldMk cId="1194578606" sldId="2134"/>
            <ac:picMk id="6" creationId="{6EBEBC97-DC93-162B-989E-78444C4D8134}"/>
          </ac:picMkLst>
        </pc:picChg>
        <pc:picChg chg="add mod">
          <ac:chgData name="Shirley Serban" userId="7f207fc8-03d1-48c7-9795-2440acc08cbb" providerId="ADAL" clId="{17FCBABE-BB0F-5AEB-A8EA-4422061C88F3}" dt="2026-05-06T02:17:37.034" v="4547" actId="1037"/>
          <ac:picMkLst>
            <pc:docMk/>
            <pc:sldMk cId="1194578606" sldId="2134"/>
            <ac:picMk id="11" creationId="{9838CA18-33CD-01B4-05F9-A5C4980009BE}"/>
          </ac:picMkLst>
        </pc:picChg>
        <pc:picChg chg="add mod">
          <ac:chgData name="Shirley Serban" userId="7f207fc8-03d1-48c7-9795-2440acc08cbb" providerId="ADAL" clId="{17FCBABE-BB0F-5AEB-A8EA-4422061C88F3}" dt="2026-05-06T02:19:12.826" v="4564" actId="1036"/>
          <ac:picMkLst>
            <pc:docMk/>
            <pc:sldMk cId="1194578606" sldId="2134"/>
            <ac:picMk id="12" creationId="{2E04E07B-8347-E49F-3B77-FD603957AD28}"/>
          </ac:picMkLst>
        </pc:picChg>
        <pc:picChg chg="add mod">
          <ac:chgData name="Shirley Serban" userId="7f207fc8-03d1-48c7-9795-2440acc08cbb" providerId="ADAL" clId="{17FCBABE-BB0F-5AEB-A8EA-4422061C88F3}" dt="2026-05-06T02:17:57.066" v="4548"/>
          <ac:picMkLst>
            <pc:docMk/>
            <pc:sldMk cId="1194578606" sldId="2134"/>
            <ac:picMk id="13" creationId="{129EB51F-F228-4706-52F1-B4CBF05E38CB}"/>
          </ac:picMkLst>
        </pc:picChg>
      </pc:sldChg>
      <pc:sldChg chg="addSp delSp modSp new mod delAnim modAnim modNotesTx">
        <pc:chgData name="Shirley Serban" userId="7f207fc8-03d1-48c7-9795-2440acc08cbb" providerId="ADAL" clId="{17FCBABE-BB0F-5AEB-A8EA-4422061C88F3}" dt="2026-05-12T20:44:10.045" v="8729" actId="20577"/>
        <pc:sldMkLst>
          <pc:docMk/>
          <pc:sldMk cId="1789792431" sldId="2135"/>
        </pc:sldMkLst>
        <pc:spChg chg="mod">
          <ac:chgData name="Shirley Serban" userId="7f207fc8-03d1-48c7-9795-2440acc08cbb" providerId="ADAL" clId="{17FCBABE-BB0F-5AEB-A8EA-4422061C88F3}" dt="2026-05-06T03:57:08.993" v="7676" actId="1076"/>
          <ac:spMkLst>
            <pc:docMk/>
            <pc:sldMk cId="1789792431" sldId="2135"/>
            <ac:spMk id="2" creationId="{1AD22DD8-970E-A42B-D0FE-398C752D9461}"/>
          </ac:spMkLst>
        </pc:spChg>
        <pc:picChg chg="add mod">
          <ac:chgData name="Shirley Serban" userId="7f207fc8-03d1-48c7-9795-2440acc08cbb" providerId="ADAL" clId="{17FCBABE-BB0F-5AEB-A8EA-4422061C88F3}" dt="2026-05-06T04:29:54.664" v="7980" actId="1076"/>
          <ac:picMkLst>
            <pc:docMk/>
            <pc:sldMk cId="1789792431" sldId="2135"/>
            <ac:picMk id="5" creationId="{DC554A73-3AE6-3CFE-E754-3979EC3C3512}"/>
          </ac:picMkLst>
        </pc:picChg>
        <pc:picChg chg="add mod">
          <ac:chgData name="Shirley Serban" userId="7f207fc8-03d1-48c7-9795-2440acc08cbb" providerId="ADAL" clId="{17FCBABE-BB0F-5AEB-A8EA-4422061C88F3}" dt="2026-05-06T04:29:56.471" v="7981" actId="1076"/>
          <ac:picMkLst>
            <pc:docMk/>
            <pc:sldMk cId="1789792431" sldId="2135"/>
            <ac:picMk id="8" creationId="{2624B5C7-2EEF-3A30-54ED-D627924396F0}"/>
          </ac:picMkLst>
        </pc:picChg>
        <pc:picChg chg="add mod">
          <ac:chgData name="Shirley Serban" userId="7f207fc8-03d1-48c7-9795-2440acc08cbb" providerId="ADAL" clId="{17FCBABE-BB0F-5AEB-A8EA-4422061C88F3}" dt="2026-05-06T04:14:27.347" v="7864" actId="1036"/>
          <ac:picMkLst>
            <pc:docMk/>
            <pc:sldMk cId="1789792431" sldId="2135"/>
            <ac:picMk id="24" creationId="{9A406391-0B73-3096-DE87-67090239F69C}"/>
          </ac:picMkLst>
        </pc:picChg>
        <pc:picChg chg="add mod">
          <ac:chgData name="Shirley Serban" userId="7f207fc8-03d1-48c7-9795-2440acc08cbb" providerId="ADAL" clId="{17FCBABE-BB0F-5AEB-A8EA-4422061C88F3}" dt="2026-05-06T04:09:37.936" v="7752" actId="1076"/>
          <ac:picMkLst>
            <pc:docMk/>
            <pc:sldMk cId="1789792431" sldId="2135"/>
            <ac:picMk id="32" creationId="{1B4AEFBE-E5E6-2940-3E6E-0C26F984EDAE}"/>
          </ac:picMkLst>
        </pc:picChg>
        <pc:picChg chg="add mod">
          <ac:chgData name="Shirley Serban" userId="7f207fc8-03d1-48c7-9795-2440acc08cbb" providerId="ADAL" clId="{17FCBABE-BB0F-5AEB-A8EA-4422061C88F3}" dt="2026-05-06T04:13:34.555" v="7825" actId="14100"/>
          <ac:picMkLst>
            <pc:docMk/>
            <pc:sldMk cId="1789792431" sldId="2135"/>
            <ac:picMk id="34" creationId="{7B627632-1519-0F84-344D-F0B401D6EDD1}"/>
          </ac:picMkLst>
        </pc:picChg>
        <pc:picChg chg="add mod">
          <ac:chgData name="Shirley Serban" userId="7f207fc8-03d1-48c7-9795-2440acc08cbb" providerId="ADAL" clId="{17FCBABE-BB0F-5AEB-A8EA-4422061C88F3}" dt="2026-05-06T04:49:05.688" v="8119"/>
          <ac:picMkLst>
            <pc:docMk/>
            <pc:sldMk cId="1789792431" sldId="2135"/>
            <ac:picMk id="36" creationId="{C3F08D7C-060A-875D-5317-A2FAF2C9BB3D}"/>
          </ac:picMkLst>
        </pc:picChg>
      </pc:sldChg>
      <pc:sldChg chg="addSp delSp modSp add mod modClrScheme delAnim modAnim chgLayout modNotesTx">
        <pc:chgData name="Shirley Serban" userId="7f207fc8-03d1-48c7-9795-2440acc08cbb" providerId="ADAL" clId="{17FCBABE-BB0F-5AEB-A8EA-4422061C88F3}" dt="2026-05-12T20:44:14.071" v="8730" actId="20577"/>
        <pc:sldMkLst>
          <pc:docMk/>
          <pc:sldMk cId="2406749152" sldId="2136"/>
        </pc:sldMkLst>
        <pc:spChg chg="add mod ord">
          <ac:chgData name="Shirley Serban" userId="7f207fc8-03d1-48c7-9795-2440acc08cbb" providerId="ADAL" clId="{17FCBABE-BB0F-5AEB-A8EA-4422061C88F3}" dt="2026-05-06T22:09:44.786" v="8633" actId="20577"/>
          <ac:spMkLst>
            <pc:docMk/>
            <pc:sldMk cId="2406749152" sldId="2136"/>
            <ac:spMk id="3" creationId="{642D01B3-B319-691F-2664-E843EEA529CB}"/>
          </ac:spMkLst>
        </pc:spChg>
        <pc:picChg chg="mod">
          <ac:chgData name="Shirley Serban" userId="7f207fc8-03d1-48c7-9795-2440acc08cbb" providerId="ADAL" clId="{17FCBABE-BB0F-5AEB-A8EA-4422061C88F3}" dt="2026-05-06T04:27:12.982" v="7970" actId="1076"/>
          <ac:picMkLst>
            <pc:docMk/>
            <pc:sldMk cId="2406749152" sldId="2136"/>
            <ac:picMk id="4" creationId="{2F405CE1-395B-C825-1AA8-D4B804013006}"/>
          </ac:picMkLst>
        </pc:picChg>
        <pc:picChg chg="mod">
          <ac:chgData name="Shirley Serban" userId="7f207fc8-03d1-48c7-9795-2440acc08cbb" providerId="ADAL" clId="{17FCBABE-BB0F-5AEB-A8EA-4422061C88F3}" dt="2026-05-06T22:09:36.816" v="8616"/>
          <ac:picMkLst>
            <pc:docMk/>
            <pc:sldMk cId="2406749152" sldId="2136"/>
            <ac:picMk id="36" creationId="{C3F08D7C-060A-875D-5317-A2FAF2C9BB3D}"/>
          </ac:picMkLst>
        </pc:picChg>
      </pc:sldChg>
      <pc:sldChg chg="addSp delSp modSp add mod modClrScheme addAnim delAnim modAnim chgLayout modNotesTx">
        <pc:chgData name="Shirley Serban" userId="7f207fc8-03d1-48c7-9795-2440acc08cbb" providerId="ADAL" clId="{17FCBABE-BB0F-5AEB-A8EA-4422061C88F3}" dt="2026-05-12T20:44:16.844" v="8731" actId="20577"/>
        <pc:sldMkLst>
          <pc:docMk/>
          <pc:sldMk cId="551652481" sldId="2137"/>
        </pc:sldMkLst>
        <pc:spChg chg="add mod ord">
          <ac:chgData name="Shirley Serban" userId="7f207fc8-03d1-48c7-9795-2440acc08cbb" providerId="ADAL" clId="{17FCBABE-BB0F-5AEB-A8EA-4422061C88F3}" dt="2026-05-06T22:10:09.075" v="8639"/>
          <ac:spMkLst>
            <pc:docMk/>
            <pc:sldMk cId="551652481" sldId="2137"/>
            <ac:spMk id="3" creationId="{CFE26841-85F8-9D84-7EA7-0B03C54D69B0}"/>
          </ac:spMkLst>
        </pc:spChg>
        <pc:picChg chg="mod">
          <ac:chgData name="Shirley Serban" userId="7f207fc8-03d1-48c7-9795-2440acc08cbb" providerId="ADAL" clId="{17FCBABE-BB0F-5AEB-A8EA-4422061C88F3}" dt="2026-05-06T04:29:08.009" v="7978" actId="1076"/>
          <ac:picMkLst>
            <pc:docMk/>
            <pc:sldMk cId="551652481" sldId="2137"/>
            <ac:picMk id="6" creationId="{5EA03815-0D8C-6479-A939-9CFDE40B9A5E}"/>
          </ac:picMkLst>
        </pc:picChg>
        <pc:picChg chg="add del mod">
          <ac:chgData name="Shirley Serban" userId="7f207fc8-03d1-48c7-9795-2440acc08cbb" providerId="ADAL" clId="{17FCBABE-BB0F-5AEB-A8EA-4422061C88F3}" dt="2026-05-06T22:10:02.520" v="8636"/>
          <ac:picMkLst>
            <pc:docMk/>
            <pc:sldMk cId="551652481" sldId="2137"/>
            <ac:picMk id="32" creationId="{C4A8B3EE-EDFC-F582-83AC-5973144F4B73}"/>
          </ac:picMkLst>
        </pc:picChg>
        <pc:picChg chg="mod">
          <ac:chgData name="Shirley Serban" userId="7f207fc8-03d1-48c7-9795-2440acc08cbb" providerId="ADAL" clId="{17FCBABE-BB0F-5AEB-A8EA-4422061C88F3}" dt="2026-05-06T04:28:07.557" v="7974"/>
          <ac:picMkLst>
            <pc:docMk/>
            <pc:sldMk cId="551652481" sldId="2137"/>
            <ac:picMk id="34" creationId="{8EAA65F4-8DB6-00C8-5993-81EEA5F09971}"/>
          </ac:picMkLst>
        </pc:picChg>
        <pc:picChg chg="mod">
          <ac:chgData name="Shirley Serban" userId="7f207fc8-03d1-48c7-9795-2440acc08cbb" providerId="ADAL" clId="{17FCBABE-BB0F-5AEB-A8EA-4422061C88F3}" dt="2026-05-06T04:27:41.428" v="7971" actId="167"/>
          <ac:picMkLst>
            <pc:docMk/>
            <pc:sldMk cId="551652481" sldId="2137"/>
            <ac:picMk id="36" creationId="{0960AFC1-A684-CEAE-EF96-638372A3C1B3}"/>
          </ac:picMkLst>
        </pc:picChg>
      </pc:sldChg>
      <pc:sldChg chg="addSp delSp modSp add mod modClrScheme delAnim modAnim chgLayout modNotesTx">
        <pc:chgData name="Shirley Serban" userId="7f207fc8-03d1-48c7-9795-2440acc08cbb" providerId="ADAL" clId="{17FCBABE-BB0F-5AEB-A8EA-4422061C88F3}" dt="2026-05-12T20:44:19.073" v="8732" actId="20577"/>
        <pc:sldMkLst>
          <pc:docMk/>
          <pc:sldMk cId="1210641430" sldId="2138"/>
        </pc:sldMkLst>
        <pc:spChg chg="add mod ord">
          <ac:chgData name="Shirley Serban" userId="7f207fc8-03d1-48c7-9795-2440acc08cbb" providerId="ADAL" clId="{17FCBABE-BB0F-5AEB-A8EA-4422061C88F3}" dt="2026-05-06T22:10:27.763" v="8645"/>
          <ac:spMkLst>
            <pc:docMk/>
            <pc:sldMk cId="1210641430" sldId="2138"/>
            <ac:spMk id="3" creationId="{B2926FA0-C777-9C44-4202-12D57BC3EDD2}"/>
          </ac:spMkLst>
        </pc:spChg>
        <pc:picChg chg="mod">
          <ac:chgData name="Shirley Serban" userId="7f207fc8-03d1-48c7-9795-2440acc08cbb" providerId="ADAL" clId="{17FCBABE-BB0F-5AEB-A8EA-4422061C88F3}" dt="2026-05-06T04:44:00.175" v="8053"/>
          <ac:picMkLst>
            <pc:docMk/>
            <pc:sldMk cId="1210641430" sldId="2138"/>
            <ac:picMk id="7" creationId="{6AB4AAC2-2E2B-6B4C-6988-8FC2C610D2CB}"/>
          </ac:picMkLst>
        </pc:picChg>
        <pc:picChg chg="mod">
          <ac:chgData name="Shirley Serban" userId="7f207fc8-03d1-48c7-9795-2440acc08cbb" providerId="ADAL" clId="{17FCBABE-BB0F-5AEB-A8EA-4422061C88F3}" dt="2026-05-06T22:10:21.565" v="8643"/>
          <ac:picMkLst>
            <pc:docMk/>
            <pc:sldMk cId="1210641430" sldId="2138"/>
            <ac:picMk id="36" creationId="{0960AFC1-A684-CEAE-EF96-638372A3C1B3}"/>
          </ac:picMkLst>
        </pc:picChg>
      </pc:sldChg>
      <pc:sldChg chg="addSp delSp modSp add mod modClrScheme delAnim modAnim chgLayout modNotesTx">
        <pc:chgData name="Shirley Serban" userId="7f207fc8-03d1-48c7-9795-2440acc08cbb" providerId="ADAL" clId="{17FCBABE-BB0F-5AEB-A8EA-4422061C88F3}" dt="2026-05-12T20:44:21.913" v="8733" actId="20577"/>
        <pc:sldMkLst>
          <pc:docMk/>
          <pc:sldMk cId="2664714612" sldId="2139"/>
        </pc:sldMkLst>
        <pc:spChg chg="add mod ord">
          <ac:chgData name="Shirley Serban" userId="7f207fc8-03d1-48c7-9795-2440acc08cbb" providerId="ADAL" clId="{17FCBABE-BB0F-5AEB-A8EA-4422061C88F3}" dt="2026-05-06T22:10:47.192" v="8653"/>
          <ac:spMkLst>
            <pc:docMk/>
            <pc:sldMk cId="2664714612" sldId="2139"/>
            <ac:spMk id="4" creationId="{993D1C84-80D7-3032-4B0E-D7EF8A286E84}"/>
          </ac:spMkLst>
        </pc:spChg>
        <pc:picChg chg="add mod">
          <ac:chgData name="Shirley Serban" userId="7f207fc8-03d1-48c7-9795-2440acc08cbb" providerId="ADAL" clId="{17FCBABE-BB0F-5AEB-A8EA-4422061C88F3}" dt="2026-05-06T04:32:35.585" v="7990"/>
          <ac:picMkLst>
            <pc:docMk/>
            <pc:sldMk cId="2664714612" sldId="2139"/>
            <ac:picMk id="3" creationId="{0607E849-7428-54B5-D5AC-55B4BDCB2CC1}"/>
          </ac:picMkLst>
        </pc:picChg>
        <pc:picChg chg="mod">
          <ac:chgData name="Shirley Serban" userId="7f207fc8-03d1-48c7-9795-2440acc08cbb" providerId="ADAL" clId="{17FCBABE-BB0F-5AEB-A8EA-4422061C88F3}" dt="2026-05-06T22:10:41.734" v="8651"/>
          <ac:picMkLst>
            <pc:docMk/>
            <pc:sldMk cId="2664714612" sldId="2139"/>
            <ac:picMk id="36" creationId="{0960AFC1-A684-CEAE-EF96-638372A3C1B3}"/>
          </ac:picMkLst>
        </pc:picChg>
      </pc:sldChg>
      <pc:sldMasterChg chg="modSp mod">
        <pc:chgData name="Shirley Serban" userId="7f207fc8-03d1-48c7-9795-2440acc08cbb" providerId="ADAL" clId="{17FCBABE-BB0F-5AEB-A8EA-4422061C88F3}" dt="2026-05-05T03:53:05.623" v="629" actId="20577"/>
        <pc:sldMasterMkLst>
          <pc:docMk/>
          <pc:sldMasterMk cId="2142349000" sldId="2147486213"/>
        </pc:sldMasterMkLst>
        <pc:spChg chg="mod">
          <ac:chgData name="Shirley Serban" userId="7f207fc8-03d1-48c7-9795-2440acc08cbb" providerId="ADAL" clId="{17FCBABE-BB0F-5AEB-A8EA-4422061C88F3}" dt="2026-05-05T03:53:05.623" v="629" actId="20577"/>
          <ac:spMkLst>
            <pc:docMk/>
            <pc:sldMasterMk cId="2142349000" sldId="2147486213"/>
            <ac:spMk id="2" creationId="{71A0F8B2-D0DB-B401-E009-D94E6CC238AE}"/>
          </ac:spMkLst>
        </pc:spChg>
      </pc:sldMasterChg>
    </pc:docChg>
  </pc:docChgLst>
  <pc:docChgLst>
    <pc:chgData name="Alyssa Gallagher" userId="428144a5-9d34-4637-960c-8e8dface712e" providerId="ADAL" clId="{3588A56F-B8EE-4C3B-9A98-DC27DA35C76F}"/>
    <pc:docChg chg="undo custSel modSld">
      <pc:chgData name="Alyssa Gallagher" userId="428144a5-9d34-4637-960c-8e8dface712e" providerId="ADAL" clId="{3588A56F-B8EE-4C3B-9A98-DC27DA35C76F}" dt="2026-05-08T14:40:31.698" v="19"/>
      <pc:docMkLst>
        <pc:docMk/>
      </pc:docMkLst>
      <pc:sldChg chg="modSp mod">
        <pc:chgData name="Alyssa Gallagher" userId="428144a5-9d34-4637-960c-8e8dface712e" providerId="ADAL" clId="{3588A56F-B8EE-4C3B-9A98-DC27DA35C76F}" dt="2026-05-08T14:08:50.698" v="7" actId="1076"/>
        <pc:sldMkLst>
          <pc:docMk/>
          <pc:sldMk cId="4261390126" sldId="256"/>
        </pc:sldMkLst>
        <pc:spChg chg="mod">
          <ac:chgData name="Alyssa Gallagher" userId="428144a5-9d34-4637-960c-8e8dface712e" providerId="ADAL" clId="{3588A56F-B8EE-4C3B-9A98-DC27DA35C76F}" dt="2026-05-08T14:08:29.377" v="5" actId="1076"/>
          <ac:spMkLst>
            <pc:docMk/>
            <pc:sldMk cId="4261390126" sldId="256"/>
            <ac:spMk id="9" creationId="{2018A1E1-536D-0792-33BC-7F5E00316F3E}"/>
          </ac:spMkLst>
        </pc:spChg>
      </pc:sldChg>
      <pc:sldChg chg="modSp mod modAnim">
        <pc:chgData name="Alyssa Gallagher" userId="428144a5-9d34-4637-960c-8e8dface712e" providerId="ADAL" clId="{3588A56F-B8EE-4C3B-9A98-DC27DA35C76F}" dt="2026-05-08T14:40:31.698" v="19"/>
        <pc:sldMkLst>
          <pc:docMk/>
          <pc:sldMk cId="2884088555" sldId="2129"/>
        </pc:sldMkLst>
        <pc:spChg chg="mod">
          <ac:chgData name="Alyssa Gallagher" userId="428144a5-9d34-4637-960c-8e8dface712e" providerId="ADAL" clId="{3588A56F-B8EE-4C3B-9A98-DC27DA35C76F}" dt="2026-05-08T14:38:57.280" v="15" actId="1038"/>
          <ac:spMkLst>
            <pc:docMk/>
            <pc:sldMk cId="2884088555" sldId="2129"/>
            <ac:spMk id="37" creationId="{6E9E1D79-A22F-2A44-A48E-53C963000AA5}"/>
          </ac:spMkLst>
        </pc:spChg>
        <pc:spChg chg="mod">
          <ac:chgData name="Alyssa Gallagher" userId="428144a5-9d34-4637-960c-8e8dface712e" providerId="ADAL" clId="{3588A56F-B8EE-4C3B-9A98-DC27DA35C76F}" dt="2026-05-08T14:38:51.422" v="13" actId="20577"/>
          <ac:spMkLst>
            <pc:docMk/>
            <pc:sldMk cId="2884088555" sldId="2129"/>
            <ac:spMk id="40" creationId="{D6893B26-3F8B-9EBA-40FD-845C9AD193F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325 2549 24575,'4'36'0,"2"-7"0,3 3 0,-1-3 0,3 1 0,0 1-197,-1-7 0,0 1 1,1 1-1,0-1 0,1 1 33,0-2 0,1 1 0,0-1 0,0-1 0,1 1 0,1 1 23,-3-3 1,2-1-1,0 2 1,0-3-1,1 1 1,0 0-1,0 0 18,-1-4 0,1 2 0,-1 0 0,1-2 0,0 1 0,0-1 0,1-1 0,-1-1-18,1 2 1,1-1-1,1-2 1,-1 1-1,0-1 1,-1-1-1,2-1 0,-1 0 1,-1-2-1,1 0 1,1-1-1,-1-2 1,-1 0-1,1 1 0,-1-3 1,1 1-1,-2-2 1,2 0-1,-2 0 1,1-2-1,0-1-23,1-1 0,0-2 0,0-2 0,0 1 0,0-3 0,-1 0 0,0-1 0,0-2 0,0-1 0,-1 0 0,1-4 0,-2-1 0,0-3 0,0-2 0,1-2 0,-3-2 0,1 1 0,-1-3 0,-1-1 0,0 0 0,0-2 0,-1-1 0,-1-2 0,0 0 0,-1-4 0,1-1 0,-1-3 0,-1 1 0,-1-2 0,1 1 46,-1-1 1,-1 1-1,0-3 1,-1 2 0,0-3-1,0 2 118,-1 3 0,-1 0 0,0-1 0,0 0 0,-1-1 0,1 2 0,-2-3-1,1 5 1,0-1 0,0-1 0,-1 1-1,0-1 1,0 0 0,-1 1 0,0-1 0,-1-4 0,0-1 0,0 1 0,-1 0 0,0 0 0,0 1 0,-1-2 0,1 6 0,-1-2 0,0 1 0,0 0 0,-1 1 0,0-1 0,-1 0 0,1 2 0,-2 0 0,1 1 0,-1 2 0,0-1 0,-1-1 0,0 2 0,0 0 0,0 0 0,-1 0 0,0 0 0,-1 1 0,0 0 0,1-1 0,-2 2 0,1 1 0,-1-1 0,-1 1 0,1 0 0,-1 1 0,0-2 0,0 3 0,-1 0 0,0 1 0,0-1-74,-1 2 1,0-1-1,0 0 1,-1 2-1,0 0 1,0 0-1,0 3 1,-1-2 73,3 4 0,-1 0 0,0 0 0,-1 3 0,0-2 0,1 1 0,-1 2 0,0-1 0,0 1 0,0 1 0,0 0 0,-1 2 0,1-1 0,-1 2 0,1-1 0,-1 2 0,0-1 0,1 2 0,-3-1 0,2 1 0,-1 1 0,0 0 0,0 1 0,1 1 0,-1-1 0,-1 2-38,0 0 1,1-1-1,-2 2 1,1 1 0,-1 0-1,1 2 1,0-1 37,2 3 0,-1-1 0,0 0 0,-1 1 0,2 2 0,-1 1 0,1 0 0,-2 1 0,0 2 0,0 1 0,1 0 0,0 3 0,0 0 0,0 1 0,0 2 0,0 1 0,0 1 0,2 1 0,-1 2 93,1 1 0,1 0 0,0 1 0,0 3 0,2-1 1,-1 1-94,-2 5 0,2 2 0,0-1 0,1 4 0,0 1 0,2-2 0,2 0 0,-1 2 0,1 2 0,0 0 0,2-1 0,-1 4 0,1 1 0,1 0 0,-1 3 0,2-1 0,1 2-55,0-3 0,1 2 0,0-1 1,1 3-1,0-1 0,1 1 1,1 1 54,0-7 0,1 2 0,-1 0 0,2 1 0,0-1 0,0 1 0,1 0 0,0 0 0,2-1-63,-1-2 1,1 2-1,0-1 1,1 1-1,-1-2 1,2 2-1,-1 0 1,1-2-1,1 2 1,0-2 62,-1-1 0,0-2 0,1 0 0,-1 2 0,2-2 0,-1 1 0,1-1 0,0 1 0,0-1 0,0-1 0,1 2 0,-1-2-76,0-1 0,0-1 1,1 0-1,-1 1 0,2-1 1,-1 0-1,0 0 1,-1 0-1,2-2 0,0 1 1,-1 1-1,0-2 0,0-1 62,2 4 0,0-1 1,0 0-1,0 1 1,0-1-1,1-1 1,-2-1-1,2 0 1,-2-1-1,2 1 1,-1-3 13,0 1 0,1-1 0,-1 0 0,0-1 0,0 0 0,1 0 0,-1-2 0,0 0 0,0-1 0,0-2 11,2 5 0,0-1 0,0-1 0,0-2 0,0 0 1,-1-2-1,-1-1-11,3 1 0,0 0 0,-1-4 0,0 0 0,-1-2 245,1 0 1,-1-1 0,0-2 0,-1-1 245,6 1 1,-2-3-1,-5-4 1,0-1 491,2-2 0,-7-4-738,-3 0 1,-3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CDDCC-5A33-B536-8DEA-707331ADF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C730B9-E9AF-022E-DBB9-3526E689F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AE62BB-72EF-CCCA-68EE-4F879A7F6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262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EF887-4567-0D95-FDB7-CF8B391D9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910C25-8EE7-7219-6D1E-CD4818F9B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57D092-6184-2F73-E214-4ECCD0945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57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29811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1349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7129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28932-A0AA-D356-649B-549D4F9AD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93550B-9FD6-1025-1EC8-492C26497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56FD89-8522-2AE3-82C4-838767061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3351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28932-A0AA-D356-649B-549D4F9AD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93550B-9FD6-1025-1EC8-492C26497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56FD89-8522-2AE3-82C4-838767061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64388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28932-A0AA-D356-649B-549D4F9AD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93550B-9FD6-1025-1EC8-492C26497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56FD89-8522-2AE3-82C4-838767061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35986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6248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4502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8178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132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85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b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339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b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34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2733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039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EF9D8-CBA0-BFC0-3C70-DD553441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607C1-1453-85EA-A450-6061A091B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51CBB-E600-1920-47C1-C04A58413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b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639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F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796107-F35C-631B-4992-9AD4BDB1C2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58" y="2666403"/>
            <a:ext cx="4115157" cy="3974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6037" y="6465679"/>
            <a:ext cx="146816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C3E24-4F51-5FE0-91C7-66FEAA1E5C28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366C5-FEB2-C6AD-6948-5AAEE1F47DCE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016AB711-01DC-83AA-44FD-151FB3ADC6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B0416D4-ABD4-D31D-C79C-16ECED8FFD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DEEA8D9-1F67-E61B-5893-DDA5CFF799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F6BC0B-F4F9-0187-145A-E83A5BFD9C60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E97791-0565-83D0-D8C6-A224B4B12CC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CCF54F-7371-5D79-526D-147C9276908F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09A5BEB-DCCB-A841-6AEC-B719AC9BE7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55C425-93FC-79A6-DB64-90E08E8D3DE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AD8BFFC-729A-2371-F4DD-FB251F6B4F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Learnt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099EDB9-A811-7E06-5090-64F317BED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4CEA09-371A-E309-7D6E-BA5A388A32B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AC87726-FCF1-CCA3-6A1A-6F8F0A4DD8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C474ED-1537-AF66-F3FB-DA11E34CC84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3AE6787-40B2-5FAD-8692-1218E5CA36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283719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16C762D-4740-0158-19C5-ECBB9117A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42518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0C5C2-5109-6448-BED1-D11E425B02EC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707C9FF-C47C-B81F-CF30-2059E5D557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1DF3627-712E-D93A-FDDD-9762E22D99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D9E39EA-4F3E-251C-8D4C-BB443D26DA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3764F26-B411-8E3F-F39E-5033C04C48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8933C5D-65A7-2C3D-6BB9-B7C7CDE8C6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1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6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1" r:id="rId23"/>
    <p:sldLayoutId id="2147486412" r:id="rId24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6.m4a"/><Relationship Id="rId7" Type="http://schemas.openxmlformats.org/officeDocument/2006/relationships/image" Target="../media/image2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8.png"/><Relationship Id="rId4" Type="http://schemas.openxmlformats.org/officeDocument/2006/relationships/audio" Target="../media/media6.m4a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8.m4a"/><Relationship Id="rId7" Type="http://schemas.openxmlformats.org/officeDocument/2006/relationships/image" Target="../media/image2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8.png"/><Relationship Id="rId4" Type="http://schemas.openxmlformats.org/officeDocument/2006/relationships/audio" Target="../media/media8.m4a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wWPY-Qi0aVQ?feature=oembed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10.m4a"/><Relationship Id="rId7" Type="http://schemas.openxmlformats.org/officeDocument/2006/relationships/image" Target="../media/image2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0.png"/><Relationship Id="rId4" Type="http://schemas.openxmlformats.org/officeDocument/2006/relationships/audio" Target="../media/media10.m4a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customXml" Target="../ink/ink1.xml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Unit 4 Version 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18A1E1-536D-0792-33BC-7F5E00316F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31200" y="2026800"/>
            <a:ext cx="4964472" cy="869764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Building Music Together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BD36A77-2D12-6BA8-C67C-958B9C2F19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5949" r="26053" b="-589"/>
          <a:stretch>
            <a:fillRect/>
          </a:stretch>
        </p:blipFill>
        <p:spPr>
          <a:xfrm>
            <a:off x="81567" y="1581150"/>
            <a:ext cx="3366422" cy="4876800"/>
          </a:xfr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09CB74E-68D4-FD7F-B59A-F4ED0EBCAC5D}"/>
              </a:ext>
            </a:extLst>
          </p:cNvPr>
          <p:cNvSpPr txBox="1">
            <a:spLocks/>
          </p:cNvSpPr>
          <p:nvPr/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>
                <a:solidFill>
                  <a:srgbClr val="00868F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i="0">
                <a:solidFill>
                  <a:schemeClr val="bg1"/>
                </a:solidFill>
              </a:rPr>
              <a:t>The Beat is the Foundation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7F57D82-DDE3-D419-2F11-5CA5F6360512}"/>
              </a:ext>
            </a:extLst>
          </p:cNvPr>
          <p:cNvSpPr txBox="1">
            <a:spLocks/>
          </p:cNvSpPr>
          <p:nvPr/>
        </p:nvSpPr>
        <p:spPr>
          <a:xfrm>
            <a:off x="3940629" y="454320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>
                <a:solidFill>
                  <a:srgbClr val="00868F"/>
                </a:solidFill>
                <a:latin typeface="Calibri"/>
                <a:ea typeface="+mn-ea"/>
                <a:cs typeface="Calibri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>
                <a:solidFill>
                  <a:schemeClr val="bg1"/>
                </a:solidFill>
              </a:rPr>
              <a:t>Lesson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17BDA-187C-9515-D7E3-41125A110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5595D7-B32E-9298-FA9A-A33084CF4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0"/>
          <a:stretch>
            <a:fillRect/>
          </a:stretch>
        </p:blipFill>
        <p:spPr>
          <a:xfrm>
            <a:off x="431800" y="1268413"/>
            <a:ext cx="8243888" cy="5040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B08DB-E1B6-2717-3C37-D83D9B0C5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7" t="26000" r="9267"/>
          <a:stretch>
            <a:fillRect/>
          </a:stretch>
        </p:blipFill>
        <p:spPr>
          <a:xfrm>
            <a:off x="375851" y="1268413"/>
            <a:ext cx="8302485" cy="504031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9ED815-42AB-AE1B-F07C-05BB07A21D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Different Music has Different Beats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C4FD80-9F98-C23C-7B36-BE109CF61A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" y="1073621"/>
            <a:ext cx="7518381" cy="5638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75992-1BFC-8408-E7ED-C4564491BB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r="55599"/>
          <a:stretch>
            <a:fillRect/>
          </a:stretch>
        </p:blipFill>
        <p:spPr>
          <a:xfrm>
            <a:off x="1221863" y="1130137"/>
            <a:ext cx="2760367" cy="539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31ED01-867A-2EFC-DB79-AEFA1E9E9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4" t="2675" r="7360" b="-2675"/>
          <a:stretch>
            <a:fillRect/>
          </a:stretch>
        </p:blipFill>
        <p:spPr>
          <a:xfrm>
            <a:off x="5161772" y="1268413"/>
            <a:ext cx="2760367" cy="5397500"/>
          </a:xfrm>
          <a:prstGeom prst="rect">
            <a:avLst/>
          </a:prstGeom>
        </p:spPr>
      </p:pic>
      <p:pic>
        <p:nvPicPr>
          <p:cNvPr id="12" name="tslowbeat">
            <a:hlinkClick r:id="" action="ppaction://media"/>
            <a:extLst>
              <a:ext uri="{FF2B5EF4-FFF2-40B4-BE49-F238E27FC236}">
                <a16:creationId xmlns:a16="http://schemas.microsoft.com/office/drawing/2014/main" id="{54A63474-C32B-6042-09F0-F70992598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0549" y="-19925"/>
            <a:ext cx="812800" cy="812800"/>
          </a:xfrm>
          <a:prstGeom prst="rect">
            <a:avLst/>
          </a:prstGeom>
        </p:spPr>
      </p:pic>
      <p:pic>
        <p:nvPicPr>
          <p:cNvPr id="13" name="tfastbeat">
            <a:hlinkClick r:id="" action="ppaction://media"/>
            <a:extLst>
              <a:ext uri="{FF2B5EF4-FFF2-40B4-BE49-F238E27FC236}">
                <a16:creationId xmlns:a16="http://schemas.microsoft.com/office/drawing/2014/main" id="{E563E22B-4B08-A3A1-1A3B-474898FCA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5748" y="-116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807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2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245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245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65182-4B27-7A87-6CB9-FE079953A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0375F9-C098-A007-E5C3-62E120F4A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0" b="9240"/>
          <a:stretch/>
        </p:blipFill>
        <p:spPr>
          <a:xfrm>
            <a:off x="431800" y="1268413"/>
            <a:ext cx="8243888" cy="5040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5218C-1DED-52E9-84FA-11D1A312E0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0" r="2672" b="9340"/>
          <a:stretch>
            <a:fillRect/>
          </a:stretch>
        </p:blipFill>
        <p:spPr>
          <a:xfrm>
            <a:off x="431801" y="1268413"/>
            <a:ext cx="8243888" cy="504031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C4FA71-26B1-7461-2AF6-43AE69CB30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Different Music has Different Beats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10C6F0-40AC-4EBF-D583-97F57F0567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" y="1073621"/>
            <a:ext cx="7518381" cy="5638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18DCF-BB5F-1BCE-0339-AAA4D1B2B1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r="55599"/>
          <a:stretch>
            <a:fillRect/>
          </a:stretch>
        </p:blipFill>
        <p:spPr>
          <a:xfrm>
            <a:off x="1221863" y="1130137"/>
            <a:ext cx="2760367" cy="539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F2C3F4-34FE-7903-9A85-63B3D39067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4" t="2675" r="7360" b="-2675"/>
          <a:stretch>
            <a:fillRect/>
          </a:stretch>
        </p:blipFill>
        <p:spPr>
          <a:xfrm>
            <a:off x="5161772" y="1268413"/>
            <a:ext cx="2760367" cy="5397500"/>
          </a:xfrm>
          <a:prstGeom prst="rect">
            <a:avLst/>
          </a:prstGeom>
        </p:spPr>
      </p:pic>
      <p:pic>
        <p:nvPicPr>
          <p:cNvPr id="14" name="slowbeat">
            <a:hlinkClick r:id="" action="ppaction://media"/>
            <a:extLst>
              <a:ext uri="{FF2B5EF4-FFF2-40B4-BE49-F238E27FC236}">
                <a16:creationId xmlns:a16="http://schemas.microsoft.com/office/drawing/2014/main" id="{0F24E84A-348E-0360-5917-D093E7029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92734" y="-32119"/>
            <a:ext cx="812800" cy="812800"/>
          </a:xfrm>
          <a:prstGeom prst="rect">
            <a:avLst/>
          </a:prstGeom>
        </p:spPr>
      </p:pic>
      <p:pic>
        <p:nvPicPr>
          <p:cNvPr id="16" name="fastbeat">
            <a:hlinkClick r:id="" action="ppaction://media"/>
            <a:extLst>
              <a:ext uri="{FF2B5EF4-FFF2-40B4-BE49-F238E27FC236}">
                <a16:creationId xmlns:a16="http://schemas.microsoft.com/office/drawing/2014/main" id="{988074B3-E048-42CD-6620-A2E9E91250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30993" y="-321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4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4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498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71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71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BEBC97-DC93-162B-989E-78444C4D8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r="3975"/>
          <a:stretch/>
        </p:blipFill>
        <p:spPr>
          <a:xfrm>
            <a:off x="431801" y="1268413"/>
            <a:ext cx="8243888" cy="504031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76893F-BB1B-1F3C-67D1-5B08A19531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Find the Beat</a:t>
            </a:r>
          </a:p>
        </p:txBody>
      </p:sp>
      <p:pic>
        <p:nvPicPr>
          <p:cNvPr id="11" name="Online Media 10" descr="Justin Timberlake - Can't Stop The Feeling! [Lyrics]">
            <a:hlinkClick r:id="" action="ppaction://media"/>
            <a:extLst>
              <a:ext uri="{FF2B5EF4-FFF2-40B4-BE49-F238E27FC236}">
                <a16:creationId xmlns:a16="http://schemas.microsoft.com/office/drawing/2014/main" id="{9838CA18-33CD-01B4-05F9-A5C4980009B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800188" y="2227724"/>
            <a:ext cx="3429162" cy="1937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04E07B-8347-E49F-3B77-FD603957A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r="55599"/>
          <a:stretch>
            <a:fillRect/>
          </a:stretch>
        </p:blipFill>
        <p:spPr>
          <a:xfrm>
            <a:off x="1221863" y="1173001"/>
            <a:ext cx="2760367" cy="5397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EB51F-F228-4706-52F1-B4CBF05E3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4" t="2675" r="7360" b="-2675"/>
          <a:stretch>
            <a:fillRect/>
          </a:stretch>
        </p:blipFill>
        <p:spPr>
          <a:xfrm>
            <a:off x="5161772" y="1268413"/>
            <a:ext cx="2760367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7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0217 0.2504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125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00399 0.23658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A406391-0B73-3096-DE87-67090239F6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74" y="2963924"/>
            <a:ext cx="3537918" cy="26534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D22DD8-970E-A42B-D0FE-398C752D94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Move and Freeze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B4AEFBE-E5E6-2940-3E6E-0C26F984E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2"/>
            <a:ext cx="9149014" cy="68617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B627632-1519-0F84-344D-F0B401D6E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3F08D7C-060A-875D-5317-A2FAF2C9BB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" y="0"/>
            <a:ext cx="9084735" cy="6813551"/>
          </a:xfrm>
          <a:prstGeom prst="rect">
            <a:avLst/>
          </a:prstGeom>
        </p:spPr>
      </p:pic>
      <p:pic>
        <p:nvPicPr>
          <p:cNvPr id="5" name="nastelbom-children-463424">
            <a:hlinkClick r:id="" action="ppaction://media"/>
            <a:extLst>
              <a:ext uri="{FF2B5EF4-FFF2-40B4-BE49-F238E27FC236}">
                <a16:creationId xmlns:a16="http://schemas.microsoft.com/office/drawing/2014/main" id="{DC554A73-3AE6-3CFE-E754-3979EC3C3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315" y="398449"/>
            <a:ext cx="812800" cy="812800"/>
          </a:xfrm>
          <a:prstGeom prst="rect">
            <a:avLst/>
          </a:prstGeom>
        </p:spPr>
      </p:pic>
      <p:pic>
        <p:nvPicPr>
          <p:cNvPr id="8" name="nastelbom-children-463424">
            <a:hlinkClick r:id="" action="ppaction://media"/>
            <a:extLst>
              <a:ext uri="{FF2B5EF4-FFF2-40B4-BE49-F238E27FC236}">
                <a16:creationId xmlns:a16="http://schemas.microsoft.com/office/drawing/2014/main" id="{2624B5C7-2EEF-3A30-54ED-D627924396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8965" y="2619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9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6" fill="hold">
                                          <p:stCondLst>
                                            <p:cond delay="2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6" fill="hold">
                                          <p:stCondLst>
                                            <p:cond delay="5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6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6" fill="hold">
                                          <p:stCondLst>
                                            <p:cond delay="10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114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5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1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56" fill="hold">
                                          <p:stCondLst>
                                            <p:cond delay="2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56" fill="hold">
                                          <p:stCondLst>
                                            <p:cond delay="5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56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56" fill="hold">
                                          <p:stCondLst>
                                            <p:cond delay="10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47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A406391-0B73-3096-DE87-67090239F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74" y="2963924"/>
            <a:ext cx="3537918" cy="26534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B4AEFBE-E5E6-2940-3E6E-0C26F984ED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2"/>
            <a:ext cx="9149014" cy="68617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B627632-1519-0F84-344D-F0B401D6E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3F08D7C-060A-875D-5317-A2FAF2C9BB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" y="0"/>
            <a:ext cx="9084735" cy="6813551"/>
          </a:xfrm>
          <a:prstGeom prst="rect">
            <a:avLst/>
          </a:prstGeom>
        </p:spPr>
      </p:pic>
      <p:pic>
        <p:nvPicPr>
          <p:cNvPr id="4" name="prettyjohn1-stylish-beat-504589">
            <a:hlinkClick r:id="" action="ppaction://media"/>
            <a:extLst>
              <a:ext uri="{FF2B5EF4-FFF2-40B4-BE49-F238E27FC236}">
                <a16:creationId xmlns:a16="http://schemas.microsoft.com/office/drawing/2014/main" id="{2F405CE1-395B-C825-1AA8-D4B804013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7773" y="125508"/>
            <a:ext cx="812800" cy="812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D01B3-B319-691F-2664-E843EEA529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Move and Freeze</a:t>
            </a:r>
          </a:p>
        </p:txBody>
      </p:sp>
    </p:spTree>
    <p:extLst>
      <p:ext uri="{BB962C8B-B14F-4D97-AF65-F5344CB8AC3E}">
        <p14:creationId xmlns:p14="http://schemas.microsoft.com/office/powerpoint/2010/main" val="240674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2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2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2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2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81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3F143-1078-1318-9F20-0F8F86740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349C18D-EF87-FCA1-F444-2DF536E1B8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74" y="2963924"/>
            <a:ext cx="3537918" cy="26534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EAA65F4-8DB6-00C8-5993-81EEA5F09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60AFC1-A684-CEAE-EF96-638372A3C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" y="0"/>
            <a:ext cx="9084735" cy="68135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4A8B3EE-EDFC-F582-83AC-5973144F4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2"/>
            <a:ext cx="9149014" cy="6861761"/>
          </a:xfrm>
          <a:prstGeom prst="rect">
            <a:avLst/>
          </a:prstGeom>
        </p:spPr>
      </p:pic>
      <p:pic>
        <p:nvPicPr>
          <p:cNvPr id="6" name="bombinsound-children-13-second-490548">
            <a:hlinkClick r:id="" action="ppaction://media"/>
            <a:extLst>
              <a:ext uri="{FF2B5EF4-FFF2-40B4-BE49-F238E27FC236}">
                <a16:creationId xmlns:a16="http://schemas.microsoft.com/office/drawing/2014/main" id="{5EA03815-0D8C-6479-A939-9CFDE40B9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7773" y="125508"/>
            <a:ext cx="812800" cy="812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26841-85F8-9D84-7EA7-0B03C54D69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Move and Freeze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165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10" fill="hold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10" fill="hold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10" fill="hold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1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736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3F143-1078-1318-9F20-0F8F86740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349C18D-EF87-FCA1-F444-2DF536E1B8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74" y="2963924"/>
            <a:ext cx="3537918" cy="26534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4A8B3EE-EDFC-F582-83AC-5973144F4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2"/>
            <a:ext cx="9149014" cy="68617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EAA65F4-8DB6-00C8-5993-81EEA5F09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60AFC1-A684-CEAE-EF96-638372A3C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" y="0"/>
            <a:ext cx="9084735" cy="6813551"/>
          </a:xfrm>
          <a:prstGeom prst="rect">
            <a:avLst/>
          </a:prstGeom>
        </p:spPr>
      </p:pic>
      <p:pic>
        <p:nvPicPr>
          <p:cNvPr id="7" name="brightestavenue-fun-childrenx27s-rock-music-pillow-fight-155350">
            <a:hlinkClick r:id="" action="ppaction://media"/>
            <a:extLst>
              <a:ext uri="{FF2B5EF4-FFF2-40B4-BE49-F238E27FC236}">
                <a16:creationId xmlns:a16="http://schemas.microsoft.com/office/drawing/2014/main" id="{6AB4AAC2-2E2B-6B4C-6988-8FC2C610D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800" y="261978"/>
            <a:ext cx="812800" cy="812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26FA0-C777-9C44-4202-12D57BC3ED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Move and Freeze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064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4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4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4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4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909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3F143-1078-1318-9F20-0F8F86740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349C18D-EF87-FCA1-F444-2DF536E1B8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74" y="2963924"/>
            <a:ext cx="3537918" cy="26534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4A8B3EE-EDFC-F582-83AC-5973144F4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2"/>
            <a:ext cx="9149014" cy="68617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EAA65F4-8DB6-00C8-5993-81EEA5F09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60AFC1-A684-CEAE-EF96-638372A3C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" y="0"/>
            <a:ext cx="9084735" cy="6813551"/>
          </a:xfrm>
          <a:prstGeom prst="rect">
            <a:avLst/>
          </a:prstGeom>
        </p:spPr>
      </p:pic>
      <p:pic>
        <p:nvPicPr>
          <p:cNvPr id="3" name="alexguz-energetic-rockx27nx27roll-511211">
            <a:hlinkClick r:id="" action="ppaction://media"/>
            <a:extLst>
              <a:ext uri="{FF2B5EF4-FFF2-40B4-BE49-F238E27FC236}">
                <a16:creationId xmlns:a16="http://schemas.microsoft.com/office/drawing/2014/main" id="{0607E849-7428-54B5-D5AC-55B4BDCB2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8" y="1588"/>
            <a:ext cx="812800" cy="812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D1C84-80D7-3032-4B0E-D7EF8A286E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Move and Freeze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471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8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70" fill="hold">
                                          <p:stCondLst>
                                            <p:cond delay="1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7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70" fill="hold">
                                          <p:stCondLst>
                                            <p:cond delay="5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7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959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6ECAA-B5B7-E1D0-6BCD-C6F353CB33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75775"/>
            <a:ext cx="8234363" cy="2363724"/>
          </a:xfrm>
        </p:spPr>
        <p:txBody>
          <a:bodyPr/>
          <a:lstStyle/>
          <a:p>
            <a:r>
              <a:rPr lang="en-AU"/>
              <a:t>Music has a steady beat.</a:t>
            </a:r>
          </a:p>
          <a:p>
            <a:r>
              <a:rPr lang="en-AU"/>
              <a:t>The beat stays at the same speed.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5B14C-BC1E-9E8A-344D-99A31112E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r="14258"/>
          <a:stretch>
            <a:fillRect/>
          </a:stretch>
        </p:blipFill>
        <p:spPr>
          <a:xfrm>
            <a:off x="5044681" y="2776865"/>
            <a:ext cx="3667926" cy="3649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2A0B8-9D7E-1957-1AC0-50E8C3781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-627" r="8468" b="627"/>
          <a:stretch>
            <a:fillRect/>
          </a:stretch>
        </p:blipFill>
        <p:spPr>
          <a:xfrm flipH="1">
            <a:off x="1988519" y="3176877"/>
            <a:ext cx="3374344" cy="31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489617" y="-727360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379494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beat in music is ________.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>
                <a:solidFill>
                  <a:srgbClr val="181818"/>
                </a:solidFill>
                <a:latin typeface="Calibri" panose="020F0502020204030204"/>
              </a:rPr>
              <a:t>The beat is like the: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builder of the house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>
                <a:solidFill>
                  <a:srgbClr val="181818"/>
                </a:solidFill>
                <a:latin typeface="Calibri" panose="020F0502020204030204"/>
              </a:rPr>
              <a:t>new house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>
                <a:solidFill>
                  <a:srgbClr val="181818"/>
                </a:solidFill>
                <a:latin typeface="Calibri" panose="020F0502020204030204"/>
                <a:cs typeface="+mn-cs"/>
              </a:rPr>
              <a:t>foundation of a building.</a:t>
            </a: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beat stays the s</a:t>
            </a:r>
            <a:r>
              <a:rPr lang="en-US" sz="2000" i="0">
                <a:solidFill>
                  <a:srgbClr val="181818"/>
                </a:solidFill>
                <a:latin typeface="Calibri" panose="020F0502020204030204"/>
                <a:cs typeface="+mn-cs"/>
              </a:rPr>
              <a:t>_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 in a song.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56732" y="2115150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40626" y="2115150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bumpy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24521" y="2115150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steady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5018179" y="1319496"/>
            <a:ext cx="127771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steady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4958022" y="4208211"/>
            <a:ext cx="78078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ame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6990189" flipV="1">
              <a:off x="6057411" y="1649648"/>
              <a:ext cx="539880" cy="1306962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6990189" flipV="1">
                <a:off x="6043024" y="1635254"/>
                <a:ext cx="567935" cy="1335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72128" y="3632010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11138272">
                <a:off x="2957734" y="3617627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82 0.17431 C -0.32482 0.17547 -0.32031 0.17639 -0.3118 0.17709 C -0.3033 0.17801 -0.29027 0.17801 -0.28159 0.1794 C -0.27725 0.17963 -0.27725 0.18102 -0.27274 0.18195 C -0.26857 0.18264 -0.26857 0.18357 -0.26423 0.18426 C -0.26007 0.18542 -0.25121 0.18588 -0.24705 0.18658 C -0.24253 0.18773 -0.24253 0.18866 -0.23854 0.18936 C -0.23402 0.19028 -0.22552 0.19098 -0.221 0.19167 C -0.21649 0.1926 -0.2125 0.19329 -0.20798 0.19422 C -0.19948 0.19561 -0.19097 0.1963 -0.18229 0.19931 C -0.16927 0.20556 -0.17795 0.20324 -0.16041 0.20648 C -0.15173 0.21042 -0.15625 0.20926 -0.14774 0.21158 C -0.13021 0.21505 -0.13472 0.21412 -0.11319 0.21644 C -0.10416 0.21574 -0.09149 0.21574 -0.07847 0.21412 C -0.07413 0.21343 -0.06545 0.20926 -0.06545 0.20949 C -0.06545 0.20764 -0.06111 0.20648 -0.06111 0.20417 C -0.05243 0.19699 -0.05243 0.19098 -0.04791 0.18195 C -0.05243 0.16829 -0.04791 0.14815 -0.05694 0.13449 C -0.05694 0.13172 -0.05694 0.12986 -0.06111 0.12732 C -0.06545 0.11598 -0.06111 0.1169 -0.07413 0.1051 C -0.07847 0.09885 -0.08715 0.08843 -0.09149 0.08519 C -0.09566 0.08264 -0.10017 0.07963 -0.10416 0.07755 C -0.10868 0.07616 -0.11319 0.07662 -0.11319 0.07523 C -0.13871 0.06528 -0.10868 0.07431 -0.13472 0.06806 C -0.14323 0.06852 -0.15625 0.06898 -0.16475 0.07037 C -0.16927 0.07061 -0.16927 0.0713 -0.17343 0.07269 C -0.18229 0.07848 -0.18229 0.08195 -0.18646 0.09005 C -0.18646 0.09422 -0.19097 0.09838 -0.19097 0.10232 C -0.19097 0.10741 -0.19496 0.11736 -0.19496 0.1176 C -0.19496 0.12963 -0.19496 0.1426 -0.19097 0.1544 C -0.19097 0.15857 -0.19097 0.16111 -0.18646 0.16436 C -0.18229 0.17639 -0.18646 0.16829 -0.17795 0.17709 C -0.17343 0.18172 -0.16927 0.18773 -0.16475 0.19167 C -0.14774 0.21042 -0.17343 0.18727 -0.14774 0.20648 C -0.13472 0.21783 -0.14774 0.21088 -0.13021 0.22153 C -0.11718 0.23148 -0.1217 0.22709 -0.10868 0.23403 C -0.10416 0.23542 -0.10416 0.23727 -0.10017 0.23912 C -0.09566 0.24005 -0.09566 0.24028 -0.09149 0.24144 C -0.09149 0.2419 -0.08715 0.24398 -0.08715 0.24445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83 0.10672 C 0.04549 0.10672 -0.08732 0.44144 -0.09149 0.44236 C -0.09461 0.44236 -0.09774 0.44283 -0.10139 0.44283 C -0.13264 0.44283 -0.16406 0.44236 -0.19566 0.44236 C -0.20191 0.44144 -0.20781 0.44121 -0.21441 0.44121 C -0.25225 0.43982 -0.2868 0.43982 -0.32604 0.43982 L -0.39375 0.44051 C -0.40573 0.44051 -0.41232 0.44121 -0.42343 0.44236 C -0.43142 0.44144 -0.45955 0.44236 -0.47465 0.44051 C -0.47604 0.44051 -0.47743 0.43982 -0.47847 0.43982 C -0.48211 0.43982 -0.48524 0.43982 -0.48819 0.44051 C -0.48975 0.44051 -0.49097 0.44144 -0.49253 0.44236 C -0.4934 0.44236 -0.49427 0.44236 -0.49566 0.44283 C -0.49774 0.44329 -0.49896 0.44422 -0.50069 0.44422 C -0.50225 0.44491 -0.50399 0.44491 -0.5059 0.44514 C -0.50659 0.44537 -0.50781 0.44537 -0.50902 0.44676 C -0.51753 0.44537 -0.52604 0.44607 -0.53368 0.44514 C -0.53576 0.44491 -0.5368 0.44422 -0.53819 0.44352 C -0.53889 0.4426 -0.53941 0.44144 -0.53941 0.44051 C -0.53941 0.43519 -0.53941 0.43079 -0.53889 0.42547 C -0.53836 0.42454 -0.53715 0.42385 -0.53663 0.42292 C -0.53576 0.42176 -0.53611 0.42061 -0.53541 0.41945 C -0.53472 0.41852 -0.5335 0.41806 -0.53264 0.41736 C -0.52882 0.41459 -0.52326 0.41019 -0.51788 0.40834 C -0.51597 0.40764 -0.51475 0.40718 -0.51319 0.40672 C -0.51093 0.40579 -0.51007 0.40486 -0.50781 0.40417 C -0.50225 0.40209 -0.49896 0.4007 -0.4934 0.4 C -0.49062 0.39977 -0.48715 0.39954 -0.48489 0.39954 C -0.48246 0.39954 -0.47986 0.39977 -0.47743 0.4 C -0.47586 0.4 -0.47378 0.4 -0.47257 0.4007 C -0.471 0.40186 -0.46961 0.40348 -0.46875 0.40417 C -0.46753 0.40579 -0.46614 0.40787 -0.46493 0.40973 C -0.46475 0.41111 -0.46406 0.41227 -0.46371 0.41366 C -0.46475 0.41667 -0.46493 0.42014 -0.46614 0.42292 C -0.46632 0.42385 -0.46805 0.42454 -0.46875 0.42547 C -0.46961 0.42662 -0.47031 0.42778 -0.47152 0.42824 C -0.47274 0.43079 -0.47448 0.43172 -0.47604 0.4338 C -0.47708 0.43449 -0.4776 0.43519 -0.47847 0.43635 C -0.4809 0.43866 -0.48246 0.43982 -0.48489 0.44236 C -0.48559 0.44236 -0.48593 0.44283 -0.48715 0.44352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2" y="1699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823 0.37963 C 0.16146 0.38079 0.15695 0.38195 0.15243 0.3838 C 0.14983 0.38449 0.14809 0.38542 0.14549 0.38658 C 0.12761 0.39306 0.1474 0.38542 0.12761 0.39213 C 0.12518 0.39306 0.12292 0.39422 0.12101 0.39514 C 0.11823 0.39537 0.1165 0.39607 0.11407 0.39699 C 0.11094 0.39723 0.1099 0.39861 0.1066 0.39954 C 0.10157 0.40162 0.09601 0.40278 0.09028 0.4044 C 0.0875 0.40579 0.08368 0.40718 0.08073 0.40764 C 0.07743 0.40926 0.07414 0.40949 0.07084 0.41065 C 0.06736 0.41181 0.06407 0.41366 0.0599 0.41482 C 0.0566 0.41598 0.05226 0.4169 0.04827 0.41806 C 0.04479 0.41945 0.04254 0.42107 0.03907 0.42246 C 0.03542 0.42361 0.03039 0.42454 0.02622 0.4257 C 0.02379 0.42709 0.02101 0.42824 0.01736 0.4294 C 0.0132 0.43125 0.0099 0.43264 0.00643 0.4338 C 0.00295 0.43496 -0.00104 0.43588 -0.00503 0.43704 C -0.0125 0.44005 -0.01909 0.4426 -0.02725 0.44561 L -0.04965 0.45371 C -0.05191 0.45486 -0.05521 0.45602 -0.05868 0.45764 C -0.0625 0.45811 -0.06614 0.45973 -0.06961 0.46065 C -0.07291 0.46204 -0.07621 0.4632 -0.07934 0.46459 C -0.08281 0.46621 -0.08663 0.4669 -0.09045 0.46806 C -0.11041 0.47523 -0.09323 0.46991 -0.10955 0.4757 C -0.1118 0.47639 -0.11527 0.47755 -0.1184 0.47848 C -0.12048 0.47963 -0.12326 0.48079 -0.12604 0.48172 C -0.13107 0.48403 -0.1375 0.48519 -0.14236 0.4875 C -0.14757 0.48982 -0.15225 0.4919 -0.15746 0.49306 C -0.16041 0.49398 -0.16406 0.49491 -0.1658 0.4963 C -0.16805 0.49723 -0.16944 0.49838 -0.171 0.49931 C -0.17569 0.5007 -0.18038 0.50209 -0.18402 0.50417 C -0.18611 0.50463 -0.18715 0.50533 -0.18958 0.50625 L -0.19496 0.50741 C -0.20295 0.51111 -0.19496 0.50741 -0.20434 0.51065 C -0.22378 0.51644 -0.19843 0.50949 -0.21406 0.51482 C -0.21614 0.51528 -0.21788 0.51574 -0.21961 0.51598 C -0.23854 0.52199 -0.21354 0.51482 -0.22916 0.52037 C -0.23107 0.52061 -0.2335 0.5213 -0.23507 0.52153 C -0.23784 0.52269 -0.24027 0.52361 -0.24305 0.52431 C -0.24531 0.525 -0.24774 0.52593 -0.25034 0.52686 C -0.25139 0.52778 -0.25312 0.52801 -0.25364 0.52824 C -0.25642 0.52917 -0.25833 0.5301 -0.26163 0.53148 C -0.2625 0.53172 -0.26423 0.53241 -0.2651 0.53264 C -0.26909 0.5338 -0.27222 0.53588 -0.27621 0.53681 C -0.2835 0.53843 -0.27968 0.53773 -0.28576 0.54005 C -0.2875 0.53936 -0.28993 0.54005 -0.29149 0.53912 C -0.29305 0.5382 -0.29687 0.52917 -0.29722 0.52917 C -0.29809 0.52778 -0.29878 0.52616 -0.3 0.52477 C -0.3 0.52431 -0.36371 0.52894 -0.36371 0.52824 C -0.36007 0.52385 -0.30121 0.52153 -0.2842 0.51945 C -0.26753 0.5176 -0.2717 0.51736 -0.2651 0.5169 C -0.2625 0.51644 -0.25312 0.51598 -0.25034 0.51574 C -0.23854 0.51389 -0.24583 0.51389 -0.2375 0.51389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51 0.51181 L 0.20764 0.5419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3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41 0.4919 C 0.17622 0.49375 0.1665 0.49537 0.15434 0.49861 C 0.1507 0.49931 0.14723 0.50023 0.14375 0.50209 C 0.13889 0.50394 0.13507 0.50718 0.13039 0.50903 C 0.12361 0.51158 0.11598 0.51227 0.10868 0.51598 C 0.10018 0.52084 0.09184 0.52732 0.08282 0.5301 C 0.07848 0.53102 0.07414 0.53172 0.07032 0.53357 C 0.05973 0.53773 0.05035 0.54514 0.03976 0.54769 C 0.03507 0.54861 0.02969 0.54931 0.02483 0.55116 C 0.01337 0.55486 0.00729 0.55973 -0.00347 0.56505 C -0.01319 0.57014 -0.02361 0.57477 -0.03368 0.5794 C -0.03871 0.58148 -0.04392 0.58357 -0.04861 0.58635 L -0.07465 0.60023 C -0.07934 0.60278 -0.08333 0.60463 -0.0875 0.60718 C -0.09583 0.61273 -0.1026 0.61736 -0.11163 0.62153 C -0.11475 0.62315 -0.11857 0.62315 -0.12239 0.62477 C -0.13472 0.63056 -0.13437 0.63195 -0.14583 0.63912 C -0.15902 0.64676 -0.15694 0.64514 -0.16961 0.64954 C -0.17586 0.65486 -0.18246 0.66042 -0.18906 0.66366 C -0.19271 0.66551 -0.19635 0.66574 -0.19982 0.66713 L -0.21718 0.68102 C -0.22014 0.68334 -0.22326 0.68519 -0.22569 0.6882 C -0.22812 0.69074 -0.23021 0.69352 -0.23211 0.69514 C -0.23489 0.69723 -0.23819 0.69699 -0.2408 0.69861 C -0.24687 0.70278 -0.2526 0.70834 -0.25798 0.71273 L -0.26684 0.71991 C -0.26996 0.72223 -0.27257 0.725 -0.27534 0.72662 C -0.27882 0.72917 -0.28298 0.73148 -0.28628 0.7338 C -0.29184 0.7382 -0.29791 0.74352 -0.30364 0.74769 C -0.31111 0.75394 -0.31493 0.75787 -0.32291 0.76204 C -0.32586 0.76366 -0.32882 0.76389 -0.33159 0.76528 C -0.34114 0.7713 -0.33854 0.77246 -0.3467 0.77963 C -0.34913 0.78241 -0.35243 0.78403 -0.35521 0.78658 C -0.36684 0.79746 -0.35659 0.79051 -0.36857 0.79723 C -0.37152 0.80047 -0.37396 0.8044 -0.37656 0.80787 C -0.38281 0.81389 -0.38593 0.81482 -0.39149 0.81875 C -0.39149 0.81806 -0.38854 0.78148 -0.3875 0.77963 C -0.38541 0.77246 -0.37656 0.77084 -0.37257 0.76898 C -0.37031 0.76806 -0.36857 0.76644 -0.36597 0.76528 C -0.35902 0.76273 -0.34913 0.76065 -0.34271 0.75834 C -0.33889 0.75718 -0.33159 0.7551 -0.33159 0.75533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5" y="1634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B452-1951-DA1E-A4B8-B3373823EB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1477328"/>
          </a:xfrm>
        </p:spPr>
        <p:txBody>
          <a:bodyPr/>
          <a:lstStyle/>
          <a:p>
            <a:r>
              <a:rPr lang="en-AU"/>
              <a:t>In this lesson, we will keep a steady beat.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D8D72-8F9B-2D4E-E259-040382F9F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r="14258"/>
          <a:stretch>
            <a:fillRect/>
          </a:stretch>
        </p:blipFill>
        <p:spPr>
          <a:xfrm>
            <a:off x="4268821" y="2007765"/>
            <a:ext cx="4425407" cy="4403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ABD793-052B-64BD-71F8-234A7C0AD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-627" r="8468" b="627"/>
          <a:stretch>
            <a:fillRect/>
          </a:stretch>
        </p:blipFill>
        <p:spPr>
          <a:xfrm flipH="1">
            <a:off x="690465" y="2843002"/>
            <a:ext cx="3739711" cy="34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75775"/>
            <a:ext cx="8237538" cy="1477328"/>
          </a:xfrm>
        </p:spPr>
        <p:txBody>
          <a:bodyPr/>
          <a:lstStyle/>
          <a:p>
            <a:r>
              <a:rPr lang="en-GB"/>
              <a:t>In the next lesson, we will play a steady beat on instruments.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BDFFA1-8120-33B6-5FE7-9D0C65660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4"/>
          <a:stretch>
            <a:fillRect/>
          </a:stretch>
        </p:blipFill>
        <p:spPr>
          <a:xfrm>
            <a:off x="1255014" y="2753104"/>
            <a:ext cx="6610160" cy="355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388665"/>
            <a:ext cx="8237538" cy="1625060"/>
          </a:xfrm>
        </p:spPr>
        <p:txBody>
          <a:bodyPr/>
          <a:lstStyle/>
          <a:p>
            <a:pPr algn="l" rtl="0" fontAlgn="base"/>
            <a:r>
              <a:rPr lang="en-US" u="none" strike="noStrike">
                <a:solidFill>
                  <a:srgbClr val="181818"/>
                </a:solidFill>
                <a:effectLst/>
              </a:rPr>
              <a:t>You will be able to</a:t>
            </a:r>
            <a:r>
              <a:rPr lang="en-AU" u="none" strike="noStrike">
                <a:solidFill>
                  <a:srgbClr val="181818"/>
                </a:solidFill>
                <a:effectLst/>
              </a:rPr>
              <a:t>:</a:t>
            </a:r>
            <a:r>
              <a:rPr lang="en-US" u="none" strike="noStrike">
                <a:solidFill>
                  <a:srgbClr val="181818"/>
                </a:solidFill>
                <a:effectLst/>
              </a:rPr>
              <a:t> </a:t>
            </a:r>
            <a:r>
              <a:rPr lang="en-US">
                <a:effectLst/>
              </a:rPr>
              <a:t>​</a:t>
            </a:r>
          </a:p>
          <a:p>
            <a:pPr marL="401638" indent="-401638"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b="1" u="none" strike="noStrike">
                <a:solidFill>
                  <a:srgbClr val="177F99"/>
                </a:solidFill>
                <a:effectLst/>
              </a:rPr>
              <a:t>move</a:t>
            </a:r>
            <a:r>
              <a:rPr lang="en-AU" u="none" strike="noStrike">
                <a:solidFill>
                  <a:srgbClr val="177F99"/>
                </a:solidFill>
                <a:effectLst/>
              </a:rPr>
              <a:t> </a:t>
            </a:r>
            <a:r>
              <a:rPr lang="en-AU" u="none" strike="noStrike">
                <a:solidFill>
                  <a:schemeClr val="tx1"/>
                </a:solidFill>
                <a:effectLst/>
              </a:rPr>
              <a:t>to the beat.</a:t>
            </a:r>
            <a:endParaRPr lang="en-US"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C1CDB-BB27-27BE-1B7C-C240AF8F6EA1}"/>
              </a:ext>
            </a:extLst>
          </p:cNvPr>
          <p:cNvSpPr/>
          <p:nvPr/>
        </p:nvSpPr>
        <p:spPr>
          <a:xfrm>
            <a:off x="814326" y="2222556"/>
            <a:ext cx="1524428" cy="749404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DD0441-F773-BFBE-2ED3-37C46B5BEBF6}"/>
              </a:ext>
            </a:extLst>
          </p:cNvPr>
          <p:cNvSpPr/>
          <p:nvPr/>
        </p:nvSpPr>
        <p:spPr>
          <a:xfrm>
            <a:off x="465137" y="4628045"/>
            <a:ext cx="1606550" cy="749404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275DD-0111-17FC-AC8C-42DD7AB5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>
            <a:fillRect/>
          </a:stretch>
        </p:blipFill>
        <p:spPr>
          <a:xfrm>
            <a:off x="4246868" y="1853832"/>
            <a:ext cx="2243346" cy="4454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5FE132-4311-42BD-2C55-D6F251193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1" t="-307" r="7151" b="307"/>
          <a:stretch>
            <a:fillRect/>
          </a:stretch>
        </p:blipFill>
        <p:spPr>
          <a:xfrm flipH="1">
            <a:off x="6900654" y="1853832"/>
            <a:ext cx="2243346" cy="4454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FFDF7D-2C60-C1AF-817B-BA51C061B487}"/>
              </a:ext>
            </a:extLst>
          </p:cNvPr>
          <p:cNvSpPr txBox="1"/>
          <p:nvPr/>
        </p:nvSpPr>
        <p:spPr>
          <a:xfrm>
            <a:off x="1935999" y="2597258"/>
            <a:ext cx="6086328" cy="15696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Move</a:t>
            </a:r>
            <a:r>
              <a:rPr kumimoji="0" lang="en-NZ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>
                <a:solidFill>
                  <a:prstClr val="black"/>
                </a:solidFill>
                <a:latin typeface="Calibri" panose="020F0502020204030204"/>
              </a:rPr>
              <a:t>o change your body position.</a:t>
            </a:r>
            <a:endParaRPr kumimoji="0" lang="en-NZ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8C49D-64DD-53E6-9F53-3249521AB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5"/>
          <a:stretch>
            <a:fillRect/>
          </a:stretch>
        </p:blipFill>
        <p:spPr>
          <a:xfrm>
            <a:off x="789337" y="1285288"/>
            <a:ext cx="7565325" cy="5023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34B1AF-5752-212F-C35F-8E5528F2A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0"/>
          <a:stretch>
            <a:fillRect/>
          </a:stretch>
        </p:blipFill>
        <p:spPr>
          <a:xfrm>
            <a:off x="789337" y="1268413"/>
            <a:ext cx="7568013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DAD91-92C1-3146-9AE3-4448269102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The Beat</a:t>
            </a:r>
          </a:p>
        </p:txBody>
      </p:sp>
      <p:pic>
        <p:nvPicPr>
          <p:cNvPr id="12" name="Clocktick">
            <a:hlinkClick r:id="" action="ppaction://media"/>
            <a:extLst>
              <a:ext uri="{FF2B5EF4-FFF2-40B4-BE49-F238E27FC236}">
                <a16:creationId xmlns:a16="http://schemas.microsoft.com/office/drawing/2014/main" id="{3F3D6701-0CE4-C00D-1998-52AC61F555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652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43869-B714-11AD-EBB2-14DF7536A9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Copy the Beat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DAD91-92C1-3146-9AE3-44482691024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AU"/>
              <a:t>The Beat</a:t>
            </a:r>
          </a:p>
        </p:txBody>
      </p:sp>
      <p:pic>
        <p:nvPicPr>
          <p:cNvPr id="12" name="Clocktick">
            <a:hlinkClick r:id="" action="ppaction://media"/>
            <a:extLst>
              <a:ext uri="{FF2B5EF4-FFF2-40B4-BE49-F238E27FC236}">
                <a16:creationId xmlns:a16="http://schemas.microsoft.com/office/drawing/2014/main" id="{3F3D6701-0CE4-C00D-1998-52AC61F555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65225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A75F47-8099-7645-D4E7-1D557F036D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72"/>
          <a:stretch>
            <a:fillRect/>
          </a:stretch>
        </p:blipFill>
        <p:spPr>
          <a:xfrm>
            <a:off x="-23812" y="1165225"/>
            <a:ext cx="2860002" cy="5538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56A2ED-631D-3436-A26E-6E176669B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r="3401"/>
          <a:stretch>
            <a:fillRect/>
          </a:stretch>
        </p:blipFill>
        <p:spPr>
          <a:xfrm flipH="1">
            <a:off x="6334652" y="1196752"/>
            <a:ext cx="2860002" cy="5538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B643DD-1FB9-E25C-5551-813645825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29"/>
          <a:stretch>
            <a:fillRect/>
          </a:stretch>
        </p:blipFill>
        <p:spPr>
          <a:xfrm>
            <a:off x="88959" y="984802"/>
            <a:ext cx="2860002" cy="5393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129DD1-3F13-3F19-7397-DE06ED83B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7" t="2694" r="-998" b="-2694"/>
          <a:stretch>
            <a:fillRect/>
          </a:stretch>
        </p:blipFill>
        <p:spPr>
          <a:xfrm flipH="1">
            <a:off x="6097924" y="1160382"/>
            <a:ext cx="2860002" cy="5393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6FA5CB-52C1-F753-532F-22BAB4F346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2"/>
          <a:stretch>
            <a:fillRect/>
          </a:stretch>
        </p:blipFill>
        <p:spPr>
          <a:xfrm>
            <a:off x="-302875" y="1070641"/>
            <a:ext cx="2685366" cy="53326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BD44FB-2583-8241-C9F7-C598F838C8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1" t="-307" r="7151" b="307"/>
          <a:stretch>
            <a:fillRect/>
          </a:stretch>
        </p:blipFill>
        <p:spPr>
          <a:xfrm flipH="1">
            <a:off x="6447423" y="1063551"/>
            <a:ext cx="2685366" cy="53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4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5EF4D-7D8D-FBF8-64F8-0C840A0377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The Beat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0A943-63BB-E056-BAC9-A3CEFF8FCD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AU"/>
              <a:t>The beat always changes speed.</a:t>
            </a:r>
          </a:p>
        </p:txBody>
      </p:sp>
      <p:pic>
        <p:nvPicPr>
          <p:cNvPr id="9" name="Picture 2" descr="Thumbs Down with solid fill">
            <a:extLst>
              <a:ext uri="{FF2B5EF4-FFF2-40B4-BE49-F238E27FC236}">
                <a16:creationId xmlns:a16="http://schemas.microsoft.com/office/drawing/2014/main" id="{93FDA608-3972-B387-60BE-8D09DF277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9" y="4776171"/>
            <a:ext cx="1511300" cy="15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Thumbs up sign with solid fill">
            <a:extLst>
              <a:ext uri="{FF2B5EF4-FFF2-40B4-BE49-F238E27FC236}">
                <a16:creationId xmlns:a16="http://schemas.microsoft.com/office/drawing/2014/main" id="{DAC70364-18A7-5F5D-0449-B39D4DFC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9" y="2674080"/>
            <a:ext cx="1574800" cy="15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74209F4-3CFF-FBA9-79B4-4CABB60A4D46}"/>
              </a:ext>
            </a:extLst>
          </p:cNvPr>
          <p:cNvSpPr txBox="1">
            <a:spLocks/>
          </p:cNvSpPr>
          <p:nvPr/>
        </p:nvSpPr>
        <p:spPr>
          <a:xfrm>
            <a:off x="2132859" y="3279649"/>
            <a:ext cx="213596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 Medium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E7FA793-532F-C95D-2DB4-6D11B97EBCCD}"/>
              </a:ext>
            </a:extLst>
          </p:cNvPr>
          <p:cNvSpPr txBox="1">
            <a:spLocks/>
          </p:cNvSpPr>
          <p:nvPr/>
        </p:nvSpPr>
        <p:spPr>
          <a:xfrm>
            <a:off x="2132859" y="5032249"/>
            <a:ext cx="213596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 Medium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3693B3-D7E8-F35B-2341-F5B3AFBED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r="14258"/>
          <a:stretch>
            <a:fillRect/>
          </a:stretch>
        </p:blipFill>
        <p:spPr>
          <a:xfrm>
            <a:off x="4268821" y="2007765"/>
            <a:ext cx="4425407" cy="440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2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DAD91-92C1-3146-9AE3-4448269102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Building the Foundation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A92358-9370-DE94-CDF2-B380645BC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11731"/>
          <a:stretch>
            <a:fillRect/>
          </a:stretch>
        </p:blipFill>
        <p:spPr>
          <a:xfrm>
            <a:off x="431801" y="1268413"/>
            <a:ext cx="8243888" cy="5027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217E41-3A7C-1AB6-2A83-84E9FACFB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r="55599"/>
          <a:stretch>
            <a:fillRect/>
          </a:stretch>
        </p:blipFill>
        <p:spPr>
          <a:xfrm>
            <a:off x="1221863" y="1130137"/>
            <a:ext cx="2760367" cy="539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D4A24B-A977-D158-1C0F-5869C70CA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4" t="2675" r="7360" b="-2675"/>
          <a:stretch>
            <a:fillRect/>
          </a:stretch>
        </p:blipFill>
        <p:spPr>
          <a:xfrm>
            <a:off x="5161772" y="1268413"/>
            <a:ext cx="2760367" cy="539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DEADE9-ABFC-68F4-B522-11BA15348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" y="1073621"/>
            <a:ext cx="7518381" cy="5638786"/>
          </a:xfrm>
          <a:prstGeom prst="rect">
            <a:avLst/>
          </a:prstGeom>
        </p:spPr>
      </p:pic>
      <p:pic>
        <p:nvPicPr>
          <p:cNvPr id="2" name="builderfoundationbeat">
            <a:hlinkClick r:id="" action="ppaction://media"/>
            <a:extLst>
              <a:ext uri="{FF2B5EF4-FFF2-40B4-BE49-F238E27FC236}">
                <a16:creationId xmlns:a16="http://schemas.microsoft.com/office/drawing/2014/main" id="{A44EDDCC-8A58-44EA-C2B1-1884462D7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1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559A5-8FC6-4424-181D-8FCC03E8C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99AA7C-4A92-521E-F775-7C34D998F8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Building the Foundation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BB0A58-7188-EF88-F1C7-535979CC7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11731"/>
          <a:stretch>
            <a:fillRect/>
          </a:stretch>
        </p:blipFill>
        <p:spPr>
          <a:xfrm>
            <a:off x="431801" y="1268413"/>
            <a:ext cx="8243888" cy="50279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EF77EC-D492-F11A-A7DF-3F3DF6DA7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" y="1073621"/>
            <a:ext cx="7518381" cy="5638786"/>
          </a:xfrm>
          <a:prstGeom prst="rect">
            <a:avLst/>
          </a:prstGeom>
        </p:spPr>
      </p:pic>
      <p:pic>
        <p:nvPicPr>
          <p:cNvPr id="3" name="builderfoundationbeat">
            <a:hlinkClick r:id="" action="ppaction://media"/>
            <a:extLst>
              <a:ext uri="{FF2B5EF4-FFF2-40B4-BE49-F238E27FC236}">
                <a16:creationId xmlns:a16="http://schemas.microsoft.com/office/drawing/2014/main" id="{C810457D-8BC9-FD97-8F74-20D366791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8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GGSA_CURRICULUM_PPT_THEME" val="kigVYo3f"/>
  <p:tag name="ARTICULATE_DESIGN_ID_GGSA_CURRICULUM_PPT_THEME" val="EpVW4cZN"/>
  <p:tag name="ARTICULATE_PROJECT_OPEN" val="0"/>
  <p:tag name="ARTICULATE_SLIDE_COUNT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3KN27SNVY5CS-90160594-431215</_dlc_DocId>
    <_dlc_DocIdUrl xmlns="f315eb64-a02b-4bd5-a84c-38ab918c4ccd">
      <Url>https://ggsaus.sharepoint.com/sites/Curriculum/_layouts/15/DocIdRedir.aspx?ID=3KN27SNVY5CS-90160594-431215</Url>
      <Description>3KN27SNVY5CS-90160594-431215</Description>
    </_dlc_DocIdUrl>
  </documentManagement>
</p:properties>
</file>

<file path=customXml/itemProps1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6AF1982-A935-4B62-BEBF-F9B445ADAC9F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schemas.microsoft.com/office/2006/documentManagement/types"/>
    <ds:schemaRef ds:uri="http://www.w3.org/XML/1998/namespace"/>
    <ds:schemaRef ds:uri="d63ea73a-d7e6-4e3a-bf41-d78273581467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sharepoint/v3/fields"/>
    <ds:schemaRef ds:uri="f315eb64-a02b-4bd5-a84c-38ab918c4ccd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15</TotalTime>
  <Words>180</Words>
  <Application>Microsoft Office PowerPoint</Application>
  <PresentationFormat>On-screen Show (4:3)</PresentationFormat>
  <Paragraphs>50</Paragraphs>
  <Slides>21</Slides>
  <Notes>20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Dreaming Outloud Pro</vt:lpstr>
      <vt:lpstr>Aptos</vt:lpstr>
      <vt:lpstr>Arial</vt:lpstr>
      <vt:lpstr>Edu QLD Beginner</vt:lpstr>
      <vt:lpstr>Calibri</vt:lpstr>
      <vt:lpstr>Calibr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Tara Tyrrell</cp:lastModifiedBy>
  <cp:revision>2</cp:revision>
  <cp:lastPrinted>2017-11-01T05:39:03Z</cp:lastPrinted>
  <dcterms:created xsi:type="dcterms:W3CDTF">2023-10-25T11:23:23Z</dcterms:created>
  <dcterms:modified xsi:type="dcterms:W3CDTF">2026-07-01T01:29:43Z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f339119d-ff47-4ddd-92c7-d0dfd0f15a0b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