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6213" r:id="rId5"/>
  </p:sldMasterIdLst>
  <p:notesMasterIdLst>
    <p:notesMasterId r:id="rId30"/>
  </p:notesMasterIdLst>
  <p:handoutMasterIdLst>
    <p:handoutMasterId r:id="rId31"/>
  </p:handoutMasterIdLst>
  <p:sldIdLst>
    <p:sldId id="256" r:id="rId6"/>
    <p:sldId id="2110" r:id="rId7"/>
    <p:sldId id="283" r:id="rId8"/>
    <p:sldId id="262" r:id="rId9"/>
    <p:sldId id="259" r:id="rId10"/>
    <p:sldId id="261" r:id="rId11"/>
    <p:sldId id="263" r:id="rId12"/>
    <p:sldId id="2140" r:id="rId13"/>
    <p:sldId id="2130" r:id="rId14"/>
    <p:sldId id="267" r:id="rId15"/>
    <p:sldId id="277" r:id="rId16"/>
    <p:sldId id="2135" r:id="rId17"/>
    <p:sldId id="2141" r:id="rId18"/>
    <p:sldId id="2142" r:id="rId19"/>
    <p:sldId id="2143" r:id="rId20"/>
    <p:sldId id="2134" r:id="rId21"/>
    <p:sldId id="2144" r:id="rId22"/>
    <p:sldId id="2146" r:id="rId23"/>
    <p:sldId id="2145" r:id="rId24"/>
    <p:sldId id="2147" r:id="rId25"/>
    <p:sldId id="272" r:id="rId26"/>
    <p:sldId id="2129" r:id="rId27"/>
    <p:sldId id="274" r:id="rId28"/>
    <p:sldId id="275" r:id="rId29"/>
  </p:sldIdLst>
  <p:sldSz cx="9144000" cy="6858000" type="screen4x3"/>
  <p:notesSz cx="9939338" cy="6807200"/>
  <p:embeddedFontLst>
    <p:embeddedFont>
      <p:font typeface="Dreaming Outloud Pro" panose="03050502040302030504" pitchFamily="66" charset="0"/>
      <p:regular r:id="rId32"/>
      <p:italic r:id="rId33"/>
    </p:embeddedFont>
    <p:embeddedFont>
      <p:font typeface="Edu QLD Beginner" pitchFamily="2" charset="0"/>
      <p:regular r:id="rId34"/>
      <p:bold r:id="rId35"/>
    </p:embeddedFont>
  </p:embeddedFontLst>
  <p:custDataLst>
    <p:tags r:id="rId36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2" pos="272" userDrawn="1">
          <p15:clr>
            <a:srgbClr val="A4A3A4"/>
          </p15:clr>
        </p15:guide>
        <p15:guide id="3" pos="2880" userDrawn="1">
          <p15:clr>
            <a:srgbClr val="A4A3A4"/>
          </p15:clr>
        </p15:guide>
        <p15:guide id="4" pos="5465" userDrawn="1">
          <p15:clr>
            <a:srgbClr val="A4A3A4"/>
          </p15:clr>
        </p15:guide>
        <p15:guide id="5" orient="horz" pos="3997" userDrawn="1">
          <p15:clr>
            <a:srgbClr val="A4A3A4"/>
          </p15:clr>
        </p15:guide>
        <p15:guide id="6" orient="horz" pos="2160" userDrawn="1">
          <p15:clr>
            <a:srgbClr val="A4A3A4"/>
          </p15:clr>
        </p15:guide>
        <p15:guide id="7" orient="horz" pos="527" userDrawn="1">
          <p15:clr>
            <a:srgbClr val="A4A3A4"/>
          </p15:clr>
        </p15:guide>
        <p15:guide id="8" orient="horz" pos="82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4" userDrawn="1">
          <p15:clr>
            <a:srgbClr val="A4A3A4"/>
          </p15:clr>
        </p15:guide>
        <p15:guide id="2" pos="313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B2AFB2D-52C9-7914-F824-6D62E354FB96}" name="Anneliese Alloway" initials="AA" userId="S::aalloway@goodtogreatschools.org.au::37104bb2-bd9c-489d-94c0-efb51480a186" providerId="AD"/>
  <p188:author id="{C4288552-6D0E-8CC2-62D5-390F7A912CEC}" name="Abbas Kassem" initials="" userId="S::akassem@goodtogreatschools.org.au::b5422da9-d130-411e-8a14-2c174765e2f3" providerId="AD"/>
  <p188:author id="{D1F6F353-7F9F-36E3-9167-2545B50978AD}" name="Jane Hooper" initials="JH" userId="Jane Hooper" providerId="None"/>
  <p188:author id="{9136AA56-46D4-4334-1D20-AFB96207BF1F}" name="Chris Kohn" initials="CK" userId="S::CKohn@goodtogreatschools.org.au::3aea2124-5d9e-4894-ae32-e7c983671888" providerId="AD"/>
  <p188:author id="{DC9CBC65-D9B4-BACA-5DBD-076FB4B0287D}" name="Tara Tyrrell" initials="TT" userId="S::ttyrell@goodtogreatschools.org.au::67dc6626-2ece-4dc7-ac5a-9add06ec429c" providerId="AD"/>
  <p188:author id="{0CFF6A6C-F775-7EF9-6044-119895A6EBFE}" name="Jane Hooper" initials="JH" userId="S::jhooper@goodtogreatschools.org.au::afd12f8e-9b57-4b10-87a5-8fe4e40dc133" providerId="AD"/>
  <p188:author id="{A858C27E-DE66-476E-F0D9-1C44EA3E7CC1}" name="Chantal Rae" initials="CR" userId="S::crae@goodtogreatschools.org.au::a1db561e-73a2-489d-a119-0f73c1c2f06f" providerId="AD"/>
  <p188:author id="{3DF6BD83-7405-2DB1-FBFA-0F20D4D997B3}" name="Molly Cassidy" initials="MC" userId="S::mcassidy@goodtogreatschools.org.au::d9715768-0ab3-40da-bcfb-aa5473c32ede" providerId="AD"/>
  <p188:author id="{9D08AB92-32FC-D059-33CF-F959DB8226BF}" name="Nadine Prince" initials="NP" userId="S::nprince@goodtogreatschools.org.au::a935aca9-513a-492d-957e-465cbe939dd1" providerId="AD"/>
  <p188:author id="{A270C1D9-1FE4-4F29-1511-8C3D756B9DB4}" name="Shirley Serban" initials="SS" userId="S::sserban@goodtogreatschools.org.au::7f207fc8-03d1-48c7-9795-2440acc08cbb" providerId="AD"/>
  <p188:author id="{0CF931EE-26ED-E2FE-023C-AC7F2EF7FD6F}" name="jane hooper" initials="jh" userId="273254cf8e85665a" providerId="Windows Live"/>
  <p188:author id="{71466BF0-DE09-E786-4421-9DBA1AFB3E25}" name="Debbie Keynes" initials="DK" userId="S::dkeynes@goodtogreatschools.org.au::1f9e99ae-ec68-410d-b657-439293d9a6c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dy Sinnamon" initials="TS" lastIdx="16" clrIdx="0"/>
  <p:cmAuthor id="2" name="Sarah Derby" initials="SD" lastIdx="13" clrIdx="1">
    <p:extLst>
      <p:ext uri="{19B8F6BF-5375-455C-9EA6-DF929625EA0E}">
        <p15:presenceInfo xmlns:p15="http://schemas.microsoft.com/office/powerpoint/2012/main" userId="S::sderby@goodtogreatschools.org.au::96ac11a8-e08f-4580-ad22-f3a7e7fb1c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F6FD"/>
    <a:srgbClr val="7CF0FC"/>
    <a:srgbClr val="96F2FC"/>
    <a:srgbClr val="8EF2FC"/>
    <a:srgbClr val="A1F4FD"/>
    <a:srgbClr val="023E44"/>
    <a:srgbClr val="022F34"/>
    <a:srgbClr val="012C31"/>
    <a:srgbClr val="024E56"/>
    <a:srgbClr val="0358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FB2A30-27F2-184C-9BF6-DE25D7E062F3}" v="64" dt="2026-05-15T03:24:49.2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62661" autoAdjust="0"/>
  </p:normalViewPr>
  <p:slideViewPr>
    <p:cSldViewPr snapToGrid="0">
      <p:cViewPr varScale="1">
        <p:scale>
          <a:sx n="56" d="100"/>
          <a:sy n="56" d="100"/>
        </p:scale>
        <p:origin x="1565" y="72"/>
      </p:cViewPr>
      <p:guideLst>
        <p:guide pos="272"/>
        <p:guide pos="2880"/>
        <p:guide pos="5465"/>
        <p:guide orient="horz" pos="3997"/>
        <p:guide orient="horz" pos="2160"/>
        <p:guide orient="horz" pos="527"/>
        <p:guide orient="horz" pos="82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144"/>
        <p:guide pos="313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font" Target="fonts/font3.fntdata"/><Relationship Id="rId42" Type="http://schemas.microsoft.com/office/2016/11/relationships/changesInfo" Target="changesInfos/changesInfo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1.fntdata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handoutMaster" Target="handoutMasters/handoutMaster1.xml"/><Relationship Id="rId44" Type="http://schemas.microsoft.com/office/2018/10/relationships/authors" Target="author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microsoft.com/office/2015/10/relationships/revisionInfo" Target="revisionInfo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2.fntdata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irley Serban" userId="7f207fc8-03d1-48c7-9795-2440acc08cbb" providerId="ADAL" clId="{17FCBABE-BB0F-5AEB-A8EA-4422061C88F3}"/>
    <pc:docChg chg="undo custSel addSld delSld modSld sldOrd modMainMaster">
      <pc:chgData name="Shirley Serban" userId="7f207fc8-03d1-48c7-9795-2440acc08cbb" providerId="ADAL" clId="{17FCBABE-BB0F-5AEB-A8EA-4422061C88F3}" dt="2026-05-15T03:24:49.242" v="19285" actId="767"/>
      <pc:docMkLst>
        <pc:docMk/>
      </pc:docMkLst>
      <pc:sldChg chg="modSp mod modNotesTx">
        <pc:chgData name="Shirley Serban" userId="7f207fc8-03d1-48c7-9795-2440acc08cbb" providerId="ADAL" clId="{17FCBABE-BB0F-5AEB-A8EA-4422061C88F3}" dt="2026-05-12T20:45:02.515" v="19199" actId="20577"/>
        <pc:sldMkLst>
          <pc:docMk/>
          <pc:sldMk cId="4261390126" sldId="256"/>
        </pc:sldMkLst>
        <pc:spChg chg="mod">
          <ac:chgData name="Shirley Serban" userId="7f207fc8-03d1-48c7-9795-2440acc08cbb" providerId="ADAL" clId="{17FCBABE-BB0F-5AEB-A8EA-4422061C88F3}" dt="2026-05-05T03:49:27.336" v="562" actId="20577"/>
          <ac:spMkLst>
            <pc:docMk/>
            <pc:sldMk cId="4261390126" sldId="256"/>
            <ac:spMk id="9" creationId="{2018A1E1-536D-0792-33BC-7F5E00316F3E}"/>
          </ac:spMkLst>
        </pc:spChg>
        <pc:spChg chg="mod">
          <ac:chgData name="Shirley Serban" userId="7f207fc8-03d1-48c7-9795-2440acc08cbb" providerId="ADAL" clId="{17FCBABE-BB0F-5AEB-A8EA-4422061C88F3}" dt="2026-05-06T21:17:21.402" v="10193" actId="20577"/>
          <ac:spMkLst>
            <pc:docMk/>
            <pc:sldMk cId="4261390126" sldId="256"/>
            <ac:spMk id="10" creationId="{9656AFE4-19A5-7D21-9512-21FD28D21ED5}"/>
          </ac:spMkLst>
        </pc:spChg>
        <pc:spChg chg="mod">
          <ac:chgData name="Shirley Serban" userId="7f207fc8-03d1-48c7-9795-2440acc08cbb" providerId="ADAL" clId="{17FCBABE-BB0F-5AEB-A8EA-4422061C88F3}" dt="2026-05-10T20:01:21.881" v="19198" actId="1076"/>
          <ac:spMkLst>
            <pc:docMk/>
            <pc:sldMk cId="4261390126" sldId="256"/>
            <ac:spMk id="12" creationId="{1B428118-4AB6-4BEC-09C1-EB4401A53F6A}"/>
          </ac:spMkLst>
        </pc:spChg>
        <pc:spChg chg="mod">
          <ac:chgData name="Shirley Serban" userId="7f207fc8-03d1-48c7-9795-2440acc08cbb" providerId="ADAL" clId="{17FCBABE-BB0F-5AEB-A8EA-4422061C88F3}" dt="2026-05-05T03:49:40.537" v="591" actId="20577"/>
          <ac:spMkLst>
            <pc:docMk/>
            <pc:sldMk cId="4261390126" sldId="256"/>
            <ac:spMk id="16" creationId="{DCEA62B3-9797-1E9D-EB6A-8DC2CACBA90C}"/>
          </ac:spMkLst>
        </pc:spChg>
        <pc:picChg chg="mod modCrop">
          <ac:chgData name="Shirley Serban" userId="7f207fc8-03d1-48c7-9795-2440acc08cbb" providerId="ADAL" clId="{17FCBABE-BB0F-5AEB-A8EA-4422061C88F3}" dt="2026-05-06T21:17:43.464" v="10195" actId="18131"/>
          <ac:picMkLst>
            <pc:docMk/>
            <pc:sldMk cId="4261390126" sldId="256"/>
            <ac:picMk id="6" creationId="{2BD36A77-2D12-6BA8-C67C-958B9C2F197D}"/>
          </ac:picMkLst>
        </pc:picChg>
      </pc:sldChg>
      <pc:sldChg chg="addSp delSp modSp mod delAnim modNotesTx">
        <pc:chgData name="Shirley Serban" userId="7f207fc8-03d1-48c7-9795-2440acc08cbb" providerId="ADAL" clId="{17FCBABE-BB0F-5AEB-A8EA-4422061C88F3}" dt="2026-05-12T20:45:15.780" v="19203" actId="20577"/>
        <pc:sldMkLst>
          <pc:docMk/>
          <pc:sldMk cId="2352627738" sldId="259"/>
        </pc:sldMkLst>
        <pc:spChg chg="mod">
          <ac:chgData name="Shirley Serban" userId="7f207fc8-03d1-48c7-9795-2440acc08cbb" providerId="ADAL" clId="{17FCBABE-BB0F-5AEB-A8EA-4422061C88F3}" dt="2026-05-06T20:32:15.258" v="9168" actId="166"/>
          <ac:spMkLst>
            <pc:docMk/>
            <pc:sldMk cId="2352627738" sldId="259"/>
            <ac:spMk id="2" creationId="{38FFDF7D-2C60-C1AF-817B-BA51C061B487}"/>
          </ac:spMkLst>
        </pc:spChg>
        <pc:spChg chg="mod">
          <ac:chgData name="Shirley Serban" userId="7f207fc8-03d1-48c7-9795-2440acc08cbb" providerId="ADAL" clId="{17FCBABE-BB0F-5AEB-A8EA-4422061C88F3}" dt="2026-05-05T03:53:42.749" v="652" actId="1076"/>
          <ac:spMkLst>
            <pc:docMk/>
            <pc:sldMk cId="2352627738" sldId="259"/>
            <ac:spMk id="4" creationId="{8EEC1CDB-BB27-27BE-1B7C-C240AF8F6EA1}"/>
          </ac:spMkLst>
        </pc:spChg>
        <pc:spChg chg="mod">
          <ac:chgData name="Shirley Serban" userId="7f207fc8-03d1-48c7-9795-2440acc08cbb" providerId="ADAL" clId="{17FCBABE-BB0F-5AEB-A8EA-4422061C88F3}" dt="2026-05-06T20:30:40.583" v="9115" actId="20577"/>
          <ac:spMkLst>
            <pc:docMk/>
            <pc:sldMk cId="2352627738" sldId="259"/>
            <ac:spMk id="6" creationId="{8E6F8D2E-0ECB-BABF-EAE2-B3256EB8CF02}"/>
          </ac:spMkLst>
        </pc:spChg>
        <pc:picChg chg="add mod">
          <ac:chgData name="Shirley Serban" userId="7f207fc8-03d1-48c7-9795-2440acc08cbb" providerId="ADAL" clId="{17FCBABE-BB0F-5AEB-A8EA-4422061C88F3}" dt="2026-05-06T20:32:09.166" v="9166" actId="1076"/>
          <ac:picMkLst>
            <pc:docMk/>
            <pc:sldMk cId="2352627738" sldId="259"/>
            <ac:picMk id="9" creationId="{0B2F4ACF-C12D-254A-B008-4D14532E4C92}"/>
          </ac:picMkLst>
        </pc:picChg>
      </pc:sldChg>
      <pc:sldChg chg="addSp delSp modSp mod delAnim modAnim modNotesTx">
        <pc:chgData name="Shirley Serban" userId="7f207fc8-03d1-48c7-9795-2440acc08cbb" providerId="ADAL" clId="{17FCBABE-BB0F-5AEB-A8EA-4422061C88F3}" dt="2026-05-12T20:45:19.210" v="19204" actId="20577"/>
        <pc:sldMkLst>
          <pc:docMk/>
          <pc:sldMk cId="990668426" sldId="261"/>
        </pc:sldMkLst>
        <pc:picChg chg="add mod modCrop">
          <ac:chgData name="Shirley Serban" userId="7f207fc8-03d1-48c7-9795-2440acc08cbb" providerId="ADAL" clId="{17FCBABE-BB0F-5AEB-A8EA-4422061C88F3}" dt="2026-05-06T20:36:01.864" v="9202" actId="1076"/>
          <ac:picMkLst>
            <pc:docMk/>
            <pc:sldMk cId="990668426" sldId="261"/>
            <ac:picMk id="4" creationId="{A031AB09-A0B9-0FCB-6495-3043E980E5C5}"/>
          </ac:picMkLst>
        </pc:picChg>
        <pc:picChg chg="add mod modCrop">
          <ac:chgData name="Shirley Serban" userId="7f207fc8-03d1-48c7-9795-2440acc08cbb" providerId="ADAL" clId="{17FCBABE-BB0F-5AEB-A8EA-4422061C88F3}" dt="2026-05-06T20:41:01.961" v="9212" actId="1076"/>
          <ac:picMkLst>
            <pc:docMk/>
            <pc:sldMk cId="990668426" sldId="261"/>
            <ac:picMk id="6" creationId="{73F59CCD-2106-E5D7-1F33-947B5A563B71}"/>
          </ac:picMkLst>
        </pc:picChg>
        <pc:picChg chg="add mod">
          <ac:chgData name="Shirley Serban" userId="7f207fc8-03d1-48c7-9795-2440acc08cbb" providerId="ADAL" clId="{17FCBABE-BB0F-5AEB-A8EA-4422061C88F3}" dt="2026-05-06T20:44:09.789" v="9235" actId="1076"/>
          <ac:picMkLst>
            <pc:docMk/>
            <pc:sldMk cId="990668426" sldId="261"/>
            <ac:picMk id="8" creationId="{30DB21A9-C1E5-F9AB-7582-6A55140BC12E}"/>
          </ac:picMkLst>
        </pc:picChg>
        <pc:picChg chg="add mod modCrop">
          <ac:chgData name="Shirley Serban" userId="7f207fc8-03d1-48c7-9795-2440acc08cbb" providerId="ADAL" clId="{17FCBABE-BB0F-5AEB-A8EA-4422061C88F3}" dt="2026-05-06T20:44:18.188" v="9238" actId="1076"/>
          <ac:picMkLst>
            <pc:docMk/>
            <pc:sldMk cId="990668426" sldId="261"/>
            <ac:picMk id="11" creationId="{55658CFC-B8B1-398F-549F-7F04B7C16BE9}"/>
          </ac:picMkLst>
        </pc:picChg>
      </pc:sldChg>
      <pc:sldChg chg="addSp delSp modSp mod modAnim modNotesTx">
        <pc:chgData name="Shirley Serban" userId="7f207fc8-03d1-48c7-9795-2440acc08cbb" providerId="ADAL" clId="{17FCBABE-BB0F-5AEB-A8EA-4422061C88F3}" dt="2026-05-12T20:45:13.185" v="19202" actId="20577"/>
        <pc:sldMkLst>
          <pc:docMk/>
          <pc:sldMk cId="1409170115" sldId="262"/>
        </pc:sldMkLst>
        <pc:spChg chg="mod">
          <ac:chgData name="Shirley Serban" userId="7f207fc8-03d1-48c7-9795-2440acc08cbb" providerId="ADAL" clId="{17FCBABE-BB0F-5AEB-A8EA-4422061C88F3}" dt="2026-05-06T20:29:31.611" v="9083"/>
          <ac:spMkLst>
            <pc:docMk/>
            <pc:sldMk cId="1409170115" sldId="262"/>
            <ac:spMk id="3" creationId="{31F8B452-1951-DA1E-A4B8-B3373823EBA0}"/>
          </ac:spMkLst>
        </pc:spChg>
        <pc:picChg chg="add mod">
          <ac:chgData name="Shirley Serban" userId="7f207fc8-03d1-48c7-9795-2440acc08cbb" providerId="ADAL" clId="{17FCBABE-BB0F-5AEB-A8EA-4422061C88F3}" dt="2026-05-06T20:29:46.954" v="9084"/>
          <ac:picMkLst>
            <pc:docMk/>
            <pc:sldMk cId="1409170115" sldId="262"/>
            <ac:picMk id="2" creationId="{D3805BBB-5D07-33A7-7766-2814F5EC45E0}"/>
          </ac:picMkLst>
        </pc:picChg>
      </pc:sldChg>
      <pc:sldChg chg="addSp delSp modSp mod ord delAnim modAnim modNotesTx">
        <pc:chgData name="Shirley Serban" userId="7f207fc8-03d1-48c7-9795-2440acc08cbb" providerId="ADAL" clId="{17FCBABE-BB0F-5AEB-A8EA-4422061C88F3}" dt="2026-05-12T20:45:22.012" v="19205" actId="20577"/>
        <pc:sldMkLst>
          <pc:docMk/>
          <pc:sldMk cId="4246314574" sldId="263"/>
        </pc:sldMkLst>
        <pc:spChg chg="mod">
          <ac:chgData name="Shirley Serban" userId="7f207fc8-03d1-48c7-9795-2440acc08cbb" providerId="ADAL" clId="{17FCBABE-BB0F-5AEB-A8EA-4422061C88F3}" dt="2026-05-06T20:55:03.942" v="9344" actId="20577"/>
          <ac:spMkLst>
            <pc:docMk/>
            <pc:sldMk cId="4246314574" sldId="263"/>
            <ac:spMk id="7" creationId="{C8EDAD91-92C1-3146-9AE3-444826910242}"/>
          </ac:spMkLst>
        </pc:spChg>
        <pc:picChg chg="add mod modCrop">
          <ac:chgData name="Shirley Serban" userId="7f207fc8-03d1-48c7-9795-2440acc08cbb" providerId="ADAL" clId="{17FCBABE-BB0F-5AEB-A8EA-4422061C88F3}" dt="2026-05-06T20:53:10.238" v="9246" actId="1076"/>
          <ac:picMkLst>
            <pc:docMk/>
            <pc:sldMk cId="4246314574" sldId="263"/>
            <ac:picMk id="2" creationId="{78411819-B45D-7F0E-AEA3-064554B9F9FB}"/>
          </ac:picMkLst>
        </pc:picChg>
      </pc:sldChg>
      <pc:sldChg chg="addSp delSp modSp add mod modAnim modNotesTx">
        <pc:chgData name="Shirley Serban" userId="7f207fc8-03d1-48c7-9795-2440acc08cbb" providerId="ADAL" clId="{17FCBABE-BB0F-5AEB-A8EA-4422061C88F3}" dt="2026-05-12T20:45:35.286" v="19208" actId="20577"/>
        <pc:sldMkLst>
          <pc:docMk/>
          <pc:sldMk cId="1566324052" sldId="267"/>
        </pc:sldMkLst>
        <pc:spChg chg="mod">
          <ac:chgData name="Shirley Serban" userId="7f207fc8-03d1-48c7-9795-2440acc08cbb" providerId="ADAL" clId="{17FCBABE-BB0F-5AEB-A8EA-4422061C88F3}" dt="2026-05-06T21:15:57.055" v="10080" actId="20577"/>
          <ac:spMkLst>
            <pc:docMk/>
            <pc:sldMk cId="1566324052" sldId="267"/>
            <ac:spMk id="2" creationId="{AE90A943-63BB-E056-BAC9-A3CEFF8FCD2A}"/>
          </ac:spMkLst>
        </pc:spChg>
        <pc:spChg chg="mod">
          <ac:chgData name="Shirley Serban" userId="7f207fc8-03d1-48c7-9795-2440acc08cbb" providerId="ADAL" clId="{17FCBABE-BB0F-5AEB-A8EA-4422061C88F3}" dt="2026-05-06T21:15:42.325" v="10079" actId="20577"/>
          <ac:spMkLst>
            <pc:docMk/>
            <pc:sldMk cId="1566324052" sldId="267"/>
            <ac:spMk id="3" creationId="{8F05EF4D-7D8D-FBF8-64F8-0C840A0377B6}"/>
          </ac:spMkLst>
        </pc:spChg>
        <pc:picChg chg="add mod">
          <ac:chgData name="Shirley Serban" userId="7f207fc8-03d1-48c7-9795-2440acc08cbb" providerId="ADAL" clId="{17FCBABE-BB0F-5AEB-A8EA-4422061C88F3}" dt="2026-05-06T21:15:30.099" v="10062" actId="14100"/>
          <ac:picMkLst>
            <pc:docMk/>
            <pc:sldMk cId="1566324052" sldId="267"/>
            <ac:picMk id="5" creationId="{DC121E1F-9E86-DC7D-61E4-48D0078EBAE5}"/>
          </ac:picMkLst>
        </pc:picChg>
      </pc:sldChg>
      <pc:sldChg chg="addSp delSp modSp mod modNotesTx">
        <pc:chgData name="Shirley Serban" userId="7f207fc8-03d1-48c7-9795-2440acc08cbb" providerId="ADAL" clId="{17FCBABE-BB0F-5AEB-A8EA-4422061C88F3}" dt="2026-05-12T20:46:14.727" v="19219" actId="20577"/>
        <pc:sldMkLst>
          <pc:docMk/>
          <pc:sldMk cId="3180052196" sldId="272"/>
        </pc:sldMkLst>
        <pc:spChg chg="mod">
          <ac:chgData name="Shirley Serban" userId="7f207fc8-03d1-48c7-9795-2440acc08cbb" providerId="ADAL" clId="{17FCBABE-BB0F-5AEB-A8EA-4422061C88F3}" dt="2026-05-07T03:59:17.143" v="18796" actId="20577"/>
          <ac:spMkLst>
            <pc:docMk/>
            <pc:sldMk cId="3180052196" sldId="272"/>
            <ac:spMk id="3" creationId="{2EE6ECAA-B5B7-E1D0-6BCD-C6F353CB331D}"/>
          </ac:spMkLst>
        </pc:spChg>
        <pc:picChg chg="add mod">
          <ac:chgData name="Shirley Serban" userId="7f207fc8-03d1-48c7-9795-2440acc08cbb" providerId="ADAL" clId="{17FCBABE-BB0F-5AEB-A8EA-4422061C88F3}" dt="2026-05-07T03:59:40.185" v="18801" actId="1076"/>
          <ac:picMkLst>
            <pc:docMk/>
            <pc:sldMk cId="3180052196" sldId="272"/>
            <ac:picMk id="5" creationId="{BDE6B023-F287-74D7-62EC-8161EB84AC03}"/>
          </ac:picMkLst>
        </pc:picChg>
      </pc:sldChg>
      <pc:sldChg chg="addSp delSp modSp mod modNotesTx">
        <pc:chgData name="Shirley Serban" userId="7f207fc8-03d1-48c7-9795-2440acc08cbb" providerId="ADAL" clId="{17FCBABE-BB0F-5AEB-A8EA-4422061C88F3}" dt="2026-05-12T20:46:21.663" v="19221" actId="20577"/>
        <pc:sldMkLst>
          <pc:docMk/>
          <pc:sldMk cId="315609852" sldId="274"/>
        </pc:sldMkLst>
        <pc:spChg chg="mod">
          <ac:chgData name="Shirley Serban" userId="7f207fc8-03d1-48c7-9795-2440acc08cbb" providerId="ADAL" clId="{17FCBABE-BB0F-5AEB-A8EA-4422061C88F3}" dt="2026-05-07T04:06:38.426" v="19172" actId="20577"/>
          <ac:spMkLst>
            <pc:docMk/>
            <pc:sldMk cId="315609852" sldId="274"/>
            <ac:spMk id="2" creationId="{E2F863FA-2B55-FB64-F215-B36D823C526D}"/>
          </ac:spMkLst>
        </pc:spChg>
        <pc:picChg chg="add mod modCrop">
          <ac:chgData name="Shirley Serban" userId="7f207fc8-03d1-48c7-9795-2440acc08cbb" providerId="ADAL" clId="{17FCBABE-BB0F-5AEB-A8EA-4422061C88F3}" dt="2026-05-08T03:58:06.476" v="19193" actId="1076"/>
          <ac:picMkLst>
            <pc:docMk/>
            <pc:sldMk cId="315609852" sldId="274"/>
            <ac:picMk id="4" creationId="{D25E94D6-F646-1CC9-57B4-29FA468A6376}"/>
          </ac:picMkLst>
        </pc:picChg>
      </pc:sldChg>
      <pc:sldChg chg="addSp delSp modSp mod ord delAnim modAnim modNotesTx">
        <pc:chgData name="Shirley Serban" userId="7f207fc8-03d1-48c7-9795-2440acc08cbb" providerId="ADAL" clId="{17FCBABE-BB0F-5AEB-A8EA-4422061C88F3}" dt="2026-05-12T20:45:38.285" v="19209" actId="20577"/>
        <pc:sldMkLst>
          <pc:docMk/>
          <pc:sldMk cId="3525413079" sldId="277"/>
        </pc:sldMkLst>
        <pc:spChg chg="mod">
          <ac:chgData name="Shirley Serban" userId="7f207fc8-03d1-48c7-9795-2440acc08cbb" providerId="ADAL" clId="{17FCBABE-BB0F-5AEB-A8EA-4422061C88F3}" dt="2026-05-05T05:05:14.958" v="1927" actId="20577"/>
          <ac:spMkLst>
            <pc:docMk/>
            <pc:sldMk cId="3525413079" sldId="277"/>
            <ac:spMk id="7" creationId="{C8EDAD91-92C1-3146-9AE3-444826910242}"/>
          </ac:spMkLst>
        </pc:spChg>
        <pc:picChg chg="add mod">
          <ac:chgData name="Shirley Serban" userId="7f207fc8-03d1-48c7-9795-2440acc08cbb" providerId="ADAL" clId="{17FCBABE-BB0F-5AEB-A8EA-4422061C88F3}" dt="2026-05-06T21:47:00.023" v="10374" actId="1076"/>
          <ac:picMkLst>
            <pc:docMk/>
            <pc:sldMk cId="3525413079" sldId="277"/>
            <ac:picMk id="5" creationId="{B03E7616-CAAF-CE39-7CA9-87DEB97E875C}"/>
          </ac:picMkLst>
        </pc:picChg>
        <pc:picChg chg="add mod modCrop">
          <ac:chgData name="Shirley Serban" userId="7f207fc8-03d1-48c7-9795-2440acc08cbb" providerId="ADAL" clId="{17FCBABE-BB0F-5AEB-A8EA-4422061C88F3}" dt="2026-05-06T21:39:12.136" v="10210" actId="167"/>
          <ac:picMkLst>
            <pc:docMk/>
            <pc:sldMk cId="3525413079" sldId="277"/>
            <ac:picMk id="9" creationId="{D1095C7C-3CF8-9D74-7734-D25725F5A765}"/>
          </ac:picMkLst>
        </pc:picChg>
        <pc:picChg chg="add mod">
          <ac:chgData name="Shirley Serban" userId="7f207fc8-03d1-48c7-9795-2440acc08cbb" providerId="ADAL" clId="{17FCBABE-BB0F-5AEB-A8EA-4422061C88F3}" dt="2026-05-06T21:40:20.723" v="10215" actId="1076"/>
          <ac:picMkLst>
            <pc:docMk/>
            <pc:sldMk cId="3525413079" sldId="277"/>
            <ac:picMk id="10" creationId="{042403B7-355B-4AF7-F133-33B317393175}"/>
          </ac:picMkLst>
        </pc:picChg>
        <pc:picChg chg="add mod modCrop">
          <ac:chgData name="Shirley Serban" userId="7f207fc8-03d1-48c7-9795-2440acc08cbb" providerId="ADAL" clId="{17FCBABE-BB0F-5AEB-A8EA-4422061C88F3}" dt="2026-05-06T21:47:05.005" v="10375" actId="1076"/>
          <ac:picMkLst>
            <pc:docMk/>
            <pc:sldMk cId="3525413079" sldId="277"/>
            <ac:picMk id="13" creationId="{E30F5615-A442-B0FC-C2A6-91F737FD3A61}"/>
          </ac:picMkLst>
        </pc:picChg>
        <pc:picChg chg="add mod">
          <ac:chgData name="Shirley Serban" userId="7f207fc8-03d1-48c7-9795-2440acc08cbb" providerId="ADAL" clId="{17FCBABE-BB0F-5AEB-A8EA-4422061C88F3}" dt="2026-05-06T21:51:44.531" v="10379"/>
          <ac:picMkLst>
            <pc:docMk/>
            <pc:sldMk cId="3525413079" sldId="277"/>
            <ac:picMk id="14" creationId="{AFDFF794-3A67-8E41-66BA-DB1EBDDBB434}"/>
          </ac:picMkLst>
        </pc:picChg>
      </pc:sldChg>
      <pc:sldChg chg="addSp delSp modSp mod delAnim modAnim modNotesTx">
        <pc:chgData name="Shirley Serban" userId="7f207fc8-03d1-48c7-9795-2440acc08cbb" providerId="ADAL" clId="{17FCBABE-BB0F-5AEB-A8EA-4422061C88F3}" dt="2026-05-12T20:45:10.607" v="19201" actId="20577"/>
        <pc:sldMkLst>
          <pc:docMk/>
          <pc:sldMk cId="1806276215" sldId="283"/>
        </pc:sldMkLst>
        <pc:picChg chg="add mod">
          <ac:chgData name="Shirley Serban" userId="7f207fc8-03d1-48c7-9795-2440acc08cbb" providerId="ADAL" clId="{17FCBABE-BB0F-5AEB-A8EA-4422061C88F3}" dt="2026-05-06T20:26:18.620" v="8807"/>
          <ac:picMkLst>
            <pc:docMk/>
            <pc:sldMk cId="1806276215" sldId="283"/>
            <ac:picMk id="2" creationId="{D0BEFAFC-5BD5-7ED8-87EE-F7BE8EF30376}"/>
          </ac:picMkLst>
        </pc:picChg>
        <pc:picChg chg="add mod modCrop">
          <ac:chgData name="Shirley Serban" userId="7f207fc8-03d1-48c7-9795-2440acc08cbb" providerId="ADAL" clId="{17FCBABE-BB0F-5AEB-A8EA-4422061C88F3}" dt="2026-05-06T20:28:17.232" v="9058" actId="1036"/>
          <ac:picMkLst>
            <pc:docMk/>
            <pc:sldMk cId="1806276215" sldId="283"/>
            <ac:picMk id="4" creationId="{D27BDDC9-E6ED-61BC-EC6A-40219FC0A5CB}"/>
          </ac:picMkLst>
        </pc:picChg>
        <pc:picChg chg="add mod modCrop">
          <ac:chgData name="Shirley Serban" userId="7f207fc8-03d1-48c7-9795-2440acc08cbb" providerId="ADAL" clId="{17FCBABE-BB0F-5AEB-A8EA-4422061C88F3}" dt="2026-05-06T20:28:19.979" v="9060" actId="1035"/>
          <ac:picMkLst>
            <pc:docMk/>
            <pc:sldMk cId="1806276215" sldId="283"/>
            <ac:picMk id="5" creationId="{05B57A5B-26C6-511F-741B-75FA50519FDE}"/>
          </ac:picMkLst>
        </pc:picChg>
      </pc:sldChg>
      <pc:sldChg chg="modSp mod modNotesTx">
        <pc:chgData name="Shirley Serban" userId="7f207fc8-03d1-48c7-9795-2440acc08cbb" providerId="ADAL" clId="{17FCBABE-BB0F-5AEB-A8EA-4422061C88F3}" dt="2026-05-12T20:45:07.437" v="19200" actId="20577"/>
        <pc:sldMkLst>
          <pc:docMk/>
          <pc:sldMk cId="2189207369" sldId="2110"/>
        </pc:sldMkLst>
        <pc:spChg chg="mod">
          <ac:chgData name="Shirley Serban" userId="7f207fc8-03d1-48c7-9795-2440acc08cbb" providerId="ADAL" clId="{17FCBABE-BB0F-5AEB-A8EA-4422061C88F3}" dt="2026-05-06T20:22:31.544" v="8610"/>
          <ac:spMkLst>
            <pc:docMk/>
            <pc:sldMk cId="2189207369" sldId="2110"/>
            <ac:spMk id="3" creationId="{F0A92286-F93E-C917-82E7-9C38262C4D62}"/>
          </ac:spMkLst>
        </pc:spChg>
        <pc:spChg chg="mod">
          <ac:chgData name="Shirley Serban" userId="7f207fc8-03d1-48c7-9795-2440acc08cbb" providerId="ADAL" clId="{17FCBABE-BB0F-5AEB-A8EA-4422061C88F3}" dt="2026-05-06T20:22:45.315" v="8623" actId="20577"/>
          <ac:spMkLst>
            <pc:docMk/>
            <pc:sldMk cId="2189207369" sldId="2110"/>
            <ac:spMk id="5" creationId="{E7F9E4A9-8748-2CC0-41F9-A3E6392D240F}"/>
          </ac:spMkLst>
        </pc:spChg>
        <pc:spChg chg="mod">
          <ac:chgData name="Shirley Serban" userId="7f207fc8-03d1-48c7-9795-2440acc08cbb" providerId="ADAL" clId="{17FCBABE-BB0F-5AEB-A8EA-4422061C88F3}" dt="2026-05-06T20:22:55.159" v="8635" actId="20577"/>
          <ac:spMkLst>
            <pc:docMk/>
            <pc:sldMk cId="2189207369" sldId="2110"/>
            <ac:spMk id="6" creationId="{17B88D8F-48C4-3FEB-9466-2EF2BED61B34}"/>
          </ac:spMkLst>
        </pc:spChg>
        <pc:spChg chg="mod">
          <ac:chgData name="Shirley Serban" userId="7f207fc8-03d1-48c7-9795-2440acc08cbb" providerId="ADAL" clId="{17FCBABE-BB0F-5AEB-A8EA-4422061C88F3}" dt="2026-05-06T20:22:48.789" v="8629" actId="20577"/>
          <ac:spMkLst>
            <pc:docMk/>
            <pc:sldMk cId="2189207369" sldId="2110"/>
            <ac:spMk id="7" creationId="{CE2932E7-60D1-5E89-EE22-D57942754B39}"/>
          </ac:spMkLst>
        </pc:spChg>
        <pc:spChg chg="mod">
          <ac:chgData name="Shirley Serban" userId="7f207fc8-03d1-48c7-9795-2440acc08cbb" providerId="ADAL" clId="{17FCBABE-BB0F-5AEB-A8EA-4422061C88F3}" dt="2026-05-06T20:22:37.152" v="8617" actId="20577"/>
          <ac:spMkLst>
            <pc:docMk/>
            <pc:sldMk cId="2189207369" sldId="2110"/>
            <ac:spMk id="8" creationId="{C346A7B9-9C01-A877-3393-9C182636D715}"/>
          </ac:spMkLst>
        </pc:spChg>
        <pc:spChg chg="mod">
          <ac:chgData name="Shirley Serban" userId="7f207fc8-03d1-48c7-9795-2440acc08cbb" providerId="ADAL" clId="{17FCBABE-BB0F-5AEB-A8EA-4422061C88F3}" dt="2026-05-06T20:23:11.841" v="8650" actId="1037"/>
          <ac:spMkLst>
            <pc:docMk/>
            <pc:sldMk cId="2189207369" sldId="2110"/>
            <ac:spMk id="9" creationId="{0C151E94-9053-2623-68D5-0AAF28075B78}"/>
          </ac:spMkLst>
        </pc:spChg>
        <pc:inkChg chg="mod">
          <ac:chgData name="Shirley Serban" userId="7f207fc8-03d1-48c7-9795-2440acc08cbb" providerId="ADAL" clId="{17FCBABE-BB0F-5AEB-A8EA-4422061C88F3}" dt="2026-05-06T20:22:52.368" v="8630" actId="1076"/>
          <ac:inkMkLst>
            <pc:docMk/>
            <pc:sldMk cId="2189207369" sldId="2110"/>
            <ac:inkMk id="10" creationId="{87140BB0-59CE-73C2-017D-14BA0E138129}"/>
          </ac:inkMkLst>
        </pc:inkChg>
        <pc:inkChg chg="mod">
          <ac:chgData name="Shirley Serban" userId="7f207fc8-03d1-48c7-9795-2440acc08cbb" providerId="ADAL" clId="{17FCBABE-BB0F-5AEB-A8EA-4422061C88F3}" dt="2026-05-06T20:22:59.194" v="8636" actId="1076"/>
          <ac:inkMkLst>
            <pc:docMk/>
            <pc:sldMk cId="2189207369" sldId="2110"/>
            <ac:inkMk id="11" creationId="{2D252057-D837-51BE-A5B7-AD2A07127112}"/>
          </ac:inkMkLst>
        </pc:inkChg>
      </pc:sldChg>
      <pc:sldChg chg="modSp mod modAnim modNotesTx">
        <pc:chgData name="Shirley Serban" userId="7f207fc8-03d1-48c7-9795-2440acc08cbb" providerId="ADAL" clId="{17FCBABE-BB0F-5AEB-A8EA-4422061C88F3}" dt="2026-05-12T20:46:18.629" v="19220" actId="20577"/>
        <pc:sldMkLst>
          <pc:docMk/>
          <pc:sldMk cId="2884088555" sldId="2129"/>
        </pc:sldMkLst>
        <pc:spChg chg="mod">
          <ac:chgData name="Shirley Serban" userId="7f207fc8-03d1-48c7-9795-2440acc08cbb" providerId="ADAL" clId="{17FCBABE-BB0F-5AEB-A8EA-4422061C88F3}" dt="2026-05-07T03:59:56.182" v="18804" actId="20577"/>
          <ac:spMkLst>
            <pc:docMk/>
            <pc:sldMk cId="2884088555" sldId="2129"/>
            <ac:spMk id="23" creationId="{DF19E78B-C349-6A07-A9AD-684F7560659A}"/>
          </ac:spMkLst>
        </pc:spChg>
        <pc:spChg chg="mod">
          <ac:chgData name="Shirley Serban" userId="7f207fc8-03d1-48c7-9795-2440acc08cbb" providerId="ADAL" clId="{17FCBABE-BB0F-5AEB-A8EA-4422061C88F3}" dt="2026-05-07T04:01:55.698" v="18846" actId="1076"/>
          <ac:spMkLst>
            <pc:docMk/>
            <pc:sldMk cId="2884088555" sldId="2129"/>
            <ac:spMk id="28" creationId="{7D93D7BC-F7B3-85D4-377D-83C6703376C0}"/>
          </ac:spMkLst>
        </pc:spChg>
        <pc:spChg chg="mod">
          <ac:chgData name="Shirley Serban" userId="7f207fc8-03d1-48c7-9795-2440acc08cbb" providerId="ADAL" clId="{17FCBABE-BB0F-5AEB-A8EA-4422061C88F3}" dt="2026-05-07T04:04:07.076" v="19059" actId="1035"/>
          <ac:spMkLst>
            <pc:docMk/>
            <pc:sldMk cId="2884088555" sldId="2129"/>
            <ac:spMk id="37" creationId="{6E9E1D79-A22F-2A44-A48E-53C963000AA5}"/>
          </ac:spMkLst>
        </pc:spChg>
        <pc:spChg chg="mod">
          <ac:chgData name="Shirley Serban" userId="7f207fc8-03d1-48c7-9795-2440acc08cbb" providerId="ADAL" clId="{17FCBABE-BB0F-5AEB-A8EA-4422061C88F3}" dt="2026-05-07T04:03:57.610" v="19045" actId="20577"/>
          <ac:spMkLst>
            <pc:docMk/>
            <pc:sldMk cId="2884088555" sldId="2129"/>
            <ac:spMk id="40" creationId="{D6893B26-3F8B-9EBA-40FD-845C9AD193F4}"/>
          </ac:spMkLst>
        </pc:spChg>
        <pc:spChg chg="mod">
          <ac:chgData name="Shirley Serban" userId="7f207fc8-03d1-48c7-9795-2440acc08cbb" providerId="ADAL" clId="{17FCBABE-BB0F-5AEB-A8EA-4422061C88F3}" dt="2026-05-07T04:01:59.994" v="18853" actId="20577"/>
          <ac:spMkLst>
            <pc:docMk/>
            <pc:sldMk cId="2884088555" sldId="2129"/>
            <ac:spMk id="47" creationId="{2BFBE337-35F9-9DE8-F3ED-7801C99B7D81}"/>
          </ac:spMkLst>
        </pc:spChg>
        <pc:spChg chg="mod">
          <ac:chgData name="Shirley Serban" userId="7f207fc8-03d1-48c7-9795-2440acc08cbb" providerId="ADAL" clId="{17FCBABE-BB0F-5AEB-A8EA-4422061C88F3}" dt="2026-05-07T04:02:05.980" v="18865" actId="20577"/>
          <ac:spMkLst>
            <pc:docMk/>
            <pc:sldMk cId="2884088555" sldId="2129"/>
            <ac:spMk id="48" creationId="{31DF888B-DE84-1CF9-EE03-3493689CDB70}"/>
          </ac:spMkLst>
        </pc:spChg>
        <pc:spChg chg="mod">
          <ac:chgData name="Shirley Serban" userId="7f207fc8-03d1-48c7-9795-2440acc08cbb" providerId="ADAL" clId="{17FCBABE-BB0F-5AEB-A8EA-4422061C88F3}" dt="2026-05-07T04:02:13.786" v="18873" actId="20577"/>
          <ac:spMkLst>
            <pc:docMk/>
            <pc:sldMk cId="2884088555" sldId="2129"/>
            <ac:spMk id="49" creationId="{01749F08-D986-FB64-FB1F-5613BCDB61DD}"/>
          </ac:spMkLst>
        </pc:spChg>
        <pc:picChg chg="mod">
          <ac:chgData name="Shirley Serban" userId="7f207fc8-03d1-48c7-9795-2440acc08cbb" providerId="ADAL" clId="{17FCBABE-BB0F-5AEB-A8EA-4422061C88F3}" dt="2026-05-07T04:05:19.362" v="19111" actId="1076"/>
          <ac:picMkLst>
            <pc:docMk/>
            <pc:sldMk cId="2884088555" sldId="2129"/>
            <ac:picMk id="29" creationId="{678D4441-2B4C-76E3-36D4-C15F2BB8E851}"/>
          </ac:picMkLst>
        </pc:picChg>
        <pc:inkChg chg="mod">
          <ac:chgData name="Shirley Serban" userId="7f207fc8-03d1-48c7-9795-2440acc08cbb" providerId="ADAL" clId="{17FCBABE-BB0F-5AEB-A8EA-4422061C88F3}" dt="2026-05-07T04:02:09.288" v="18866" actId="1076"/>
          <ac:inkMkLst>
            <pc:docMk/>
            <pc:sldMk cId="2884088555" sldId="2129"/>
            <ac:inkMk id="4" creationId="{6D8DF43A-A4A8-390F-7147-56CE43C3639D}"/>
          </ac:inkMkLst>
        </pc:inkChg>
        <pc:inkChg chg="mod">
          <ac:chgData name="Shirley Serban" userId="7f207fc8-03d1-48c7-9795-2440acc08cbb" providerId="ADAL" clId="{17FCBABE-BB0F-5AEB-A8EA-4422061C88F3}" dt="2026-05-07T04:02:49.478" v="18935" actId="1076"/>
          <ac:inkMkLst>
            <pc:docMk/>
            <pc:sldMk cId="2884088555" sldId="2129"/>
            <ac:inkMk id="22" creationId="{F08C31F7-E78B-EAB9-BEB1-6738EB0EC53F}"/>
          </ac:inkMkLst>
        </pc:inkChg>
      </pc:sldChg>
      <pc:sldChg chg="addSp delSp modSp add mod modClrScheme addAnim delAnim modAnim chgLayout modNotesTx">
        <pc:chgData name="Shirley Serban" userId="7f207fc8-03d1-48c7-9795-2440acc08cbb" providerId="ADAL" clId="{17FCBABE-BB0F-5AEB-A8EA-4422061C88F3}" dt="2026-05-12T20:45:30.589" v="19207" actId="20577"/>
        <pc:sldMkLst>
          <pc:docMk/>
          <pc:sldMk cId="3590646516" sldId="2130"/>
        </pc:sldMkLst>
        <pc:spChg chg="add mod ord">
          <ac:chgData name="Shirley Serban" userId="7f207fc8-03d1-48c7-9795-2440acc08cbb" providerId="ADAL" clId="{17FCBABE-BB0F-5AEB-A8EA-4422061C88F3}" dt="2026-05-05T04:29:14.554" v="1039" actId="20577"/>
          <ac:spMkLst>
            <pc:docMk/>
            <pc:sldMk cId="3590646516" sldId="2130"/>
            <ac:spMk id="2" creationId="{EF943869-B714-11AD-EBB2-14DF7536A9F9}"/>
          </ac:spMkLst>
        </pc:spChg>
        <pc:spChg chg="mod ord">
          <ac:chgData name="Shirley Serban" userId="7f207fc8-03d1-48c7-9795-2440acc08cbb" providerId="ADAL" clId="{17FCBABE-BB0F-5AEB-A8EA-4422061C88F3}" dt="2026-05-05T04:29:10.287" v="1022" actId="700"/>
          <ac:spMkLst>
            <pc:docMk/>
            <pc:sldMk cId="3590646516" sldId="2130"/>
            <ac:spMk id="7" creationId="{C8EDAD91-92C1-3146-9AE3-444826910242}"/>
          </ac:spMkLst>
        </pc:spChg>
        <pc:picChg chg="add mod modCrop">
          <ac:chgData name="Shirley Serban" userId="7f207fc8-03d1-48c7-9795-2440acc08cbb" providerId="ADAL" clId="{17FCBABE-BB0F-5AEB-A8EA-4422061C88F3}" dt="2026-05-05T04:50:39.400" v="1676" actId="732"/>
          <ac:picMkLst>
            <pc:docMk/>
            <pc:sldMk cId="3590646516" sldId="2130"/>
            <ac:picMk id="4" creationId="{E5A75F47-8099-7645-D4E7-1D557F036DC7}"/>
          </ac:picMkLst>
        </pc:picChg>
        <pc:picChg chg="add mod modCrop">
          <ac:chgData name="Shirley Serban" userId="7f207fc8-03d1-48c7-9795-2440acc08cbb" providerId="ADAL" clId="{17FCBABE-BB0F-5AEB-A8EA-4422061C88F3}" dt="2026-05-05T04:51:07.131" v="1682" actId="1076"/>
          <ac:picMkLst>
            <pc:docMk/>
            <pc:sldMk cId="3590646516" sldId="2130"/>
            <ac:picMk id="5" creationId="{3956A2ED-631D-3436-A26E-6E176669B048}"/>
          </ac:picMkLst>
        </pc:picChg>
        <pc:picChg chg="add mod modCrop">
          <ac:chgData name="Shirley Serban" userId="7f207fc8-03d1-48c7-9795-2440acc08cbb" providerId="ADAL" clId="{17FCBABE-BB0F-5AEB-A8EA-4422061C88F3}" dt="2026-05-06T21:13:25.879" v="10003" actId="732"/>
          <ac:picMkLst>
            <pc:docMk/>
            <pc:sldMk cId="3590646516" sldId="2130"/>
            <ac:picMk id="6" creationId="{40E1536A-3325-08A8-8F77-BE9C3872E0D6}"/>
          </ac:picMkLst>
        </pc:picChg>
        <pc:picChg chg="add mod modCrop">
          <ac:chgData name="Shirley Serban" userId="7f207fc8-03d1-48c7-9795-2440acc08cbb" providerId="ADAL" clId="{17FCBABE-BB0F-5AEB-A8EA-4422061C88F3}" dt="2026-05-05T04:53:15.118" v="1718" actId="1038"/>
          <ac:picMkLst>
            <pc:docMk/>
            <pc:sldMk cId="3590646516" sldId="2130"/>
            <ac:picMk id="8" creationId="{BCB643DD-1FB9-E25C-5551-81364582550F}"/>
          </ac:picMkLst>
        </pc:picChg>
        <pc:picChg chg="add mod modCrop">
          <ac:chgData name="Shirley Serban" userId="7f207fc8-03d1-48c7-9795-2440acc08cbb" providerId="ADAL" clId="{17FCBABE-BB0F-5AEB-A8EA-4422061C88F3}" dt="2026-05-05T04:53:40.172" v="1731" actId="1038"/>
          <ac:picMkLst>
            <pc:docMk/>
            <pc:sldMk cId="3590646516" sldId="2130"/>
            <ac:picMk id="9" creationId="{8A129DD1-3F13-3F19-7397-DE06ED83B130}"/>
          </ac:picMkLst>
        </pc:picChg>
        <pc:picChg chg="add mod modCrop">
          <ac:chgData name="Shirley Serban" userId="7f207fc8-03d1-48c7-9795-2440acc08cbb" providerId="ADAL" clId="{17FCBABE-BB0F-5AEB-A8EA-4422061C88F3}" dt="2026-05-06T21:13:41.930" v="10006" actId="1076"/>
          <ac:picMkLst>
            <pc:docMk/>
            <pc:sldMk cId="3590646516" sldId="2130"/>
            <ac:picMk id="10" creationId="{FA48EE83-610E-2CF0-D115-308E6D4CC6EE}"/>
          </ac:picMkLst>
        </pc:picChg>
      </pc:sldChg>
      <pc:sldChg chg="addSp delSp modSp new mod addAnim delAnim modAnim modNotesTx">
        <pc:chgData name="Shirley Serban" userId="7f207fc8-03d1-48c7-9795-2440acc08cbb" providerId="ADAL" clId="{17FCBABE-BB0F-5AEB-A8EA-4422061C88F3}" dt="2026-05-12T20:45:54.748" v="19214" actId="20577"/>
        <pc:sldMkLst>
          <pc:docMk/>
          <pc:sldMk cId="1194578606" sldId="2134"/>
        </pc:sldMkLst>
        <pc:spChg chg="mod">
          <ac:chgData name="Shirley Serban" userId="7f207fc8-03d1-48c7-9795-2440acc08cbb" providerId="ADAL" clId="{17FCBABE-BB0F-5AEB-A8EA-4422061C88F3}" dt="2026-05-06T22:20:37.815" v="11344" actId="20577"/>
          <ac:spMkLst>
            <pc:docMk/>
            <pc:sldMk cId="1194578606" sldId="2134"/>
            <ac:spMk id="2" creationId="{DA76893F-BB1B-1F3C-67D1-5B08A195312E}"/>
          </ac:spMkLst>
        </pc:spChg>
        <pc:picChg chg="add del mod">
          <ac:chgData name="Shirley Serban" userId="7f207fc8-03d1-48c7-9795-2440acc08cbb" providerId="ADAL" clId="{17FCBABE-BB0F-5AEB-A8EA-4422061C88F3}" dt="2026-05-06T02:11:08.006" v="4402" actId="14826"/>
          <ac:picMkLst>
            <pc:docMk/>
            <pc:sldMk cId="1194578606" sldId="2134"/>
            <ac:picMk id="6" creationId="{6EBEBC97-DC93-162B-989E-78444C4D8134}"/>
          </ac:picMkLst>
        </pc:picChg>
        <pc:picChg chg="add mod">
          <ac:chgData name="Shirley Serban" userId="7f207fc8-03d1-48c7-9795-2440acc08cbb" providerId="ADAL" clId="{17FCBABE-BB0F-5AEB-A8EA-4422061C88F3}" dt="2026-05-06T02:17:37.034" v="4547" actId="1037"/>
          <ac:picMkLst>
            <pc:docMk/>
            <pc:sldMk cId="1194578606" sldId="2134"/>
            <ac:picMk id="11" creationId="{9838CA18-33CD-01B4-05F9-A5C4980009BE}"/>
          </ac:picMkLst>
        </pc:picChg>
        <pc:picChg chg="add mod modCrop">
          <ac:chgData name="Shirley Serban" userId="7f207fc8-03d1-48c7-9795-2440acc08cbb" providerId="ADAL" clId="{17FCBABE-BB0F-5AEB-A8EA-4422061C88F3}" dt="2026-05-06T21:55:38.080" v="10643" actId="1076"/>
          <ac:picMkLst>
            <pc:docMk/>
            <pc:sldMk cId="1194578606" sldId="2134"/>
            <ac:picMk id="12" creationId="{2E04E07B-8347-E49F-3B77-FD603957AD28}"/>
          </ac:picMkLst>
        </pc:picChg>
      </pc:sldChg>
      <pc:sldChg chg="addSp delSp modSp new mod ord delAnim modAnim modNotesTx">
        <pc:chgData name="Shirley Serban" userId="7f207fc8-03d1-48c7-9795-2440acc08cbb" providerId="ADAL" clId="{17FCBABE-BB0F-5AEB-A8EA-4422061C88F3}" dt="2026-05-12T20:45:41.527" v="19210" actId="20577"/>
        <pc:sldMkLst>
          <pc:docMk/>
          <pc:sldMk cId="1789792431" sldId="2135"/>
        </pc:sldMkLst>
        <pc:spChg chg="mod">
          <ac:chgData name="Shirley Serban" userId="7f207fc8-03d1-48c7-9795-2440acc08cbb" providerId="ADAL" clId="{17FCBABE-BB0F-5AEB-A8EA-4422061C88F3}" dt="2026-05-06T22:15:03.989" v="11292" actId="20577"/>
          <ac:spMkLst>
            <pc:docMk/>
            <pc:sldMk cId="1789792431" sldId="2135"/>
            <ac:spMk id="2" creationId="{1AD22DD8-970E-A42B-D0FE-398C752D9461}"/>
          </ac:spMkLst>
        </pc:spChg>
        <pc:picChg chg="add mod modCrop">
          <ac:chgData name="Shirley Serban" userId="7f207fc8-03d1-48c7-9795-2440acc08cbb" providerId="ADAL" clId="{17FCBABE-BB0F-5AEB-A8EA-4422061C88F3}" dt="2026-05-06T22:08:27.450" v="11081" actId="732"/>
          <ac:picMkLst>
            <pc:docMk/>
            <pc:sldMk cId="1789792431" sldId="2135"/>
            <ac:picMk id="3" creationId="{9615027C-0423-4C2B-DD40-E97838322C38}"/>
          </ac:picMkLst>
        </pc:picChg>
        <pc:picChg chg="add mod modCrop">
          <ac:chgData name="Shirley Serban" userId="7f207fc8-03d1-48c7-9795-2440acc08cbb" providerId="ADAL" clId="{17FCBABE-BB0F-5AEB-A8EA-4422061C88F3}" dt="2026-05-06T22:08:32.844" v="11082" actId="732"/>
          <ac:picMkLst>
            <pc:docMk/>
            <pc:sldMk cId="1789792431" sldId="2135"/>
            <ac:picMk id="4" creationId="{E52A32B5-F5CD-B394-4CB6-395D4A737BBE}"/>
          </ac:picMkLst>
        </pc:picChg>
        <pc:picChg chg="add mod">
          <ac:chgData name="Shirley Serban" userId="7f207fc8-03d1-48c7-9795-2440acc08cbb" providerId="ADAL" clId="{17FCBABE-BB0F-5AEB-A8EA-4422061C88F3}" dt="2026-05-06T22:06:06" v="11016"/>
          <ac:picMkLst>
            <pc:docMk/>
            <pc:sldMk cId="1789792431" sldId="2135"/>
            <ac:picMk id="5" creationId="{DC554A73-3AE6-3CFE-E754-3979EC3C3512}"/>
          </ac:picMkLst>
        </pc:picChg>
        <pc:picChg chg="add mod">
          <ac:chgData name="Shirley Serban" userId="7f207fc8-03d1-48c7-9795-2440acc08cbb" providerId="ADAL" clId="{17FCBABE-BB0F-5AEB-A8EA-4422061C88F3}" dt="2026-05-06T22:06:44.196" v="11031"/>
          <ac:picMkLst>
            <pc:docMk/>
            <pc:sldMk cId="1789792431" sldId="2135"/>
            <ac:picMk id="8" creationId="{2624B5C7-2EEF-3A30-54ED-D627924396F0}"/>
          </ac:picMkLst>
        </pc:picChg>
        <pc:picChg chg="add mod">
          <ac:chgData name="Shirley Serban" userId="7f207fc8-03d1-48c7-9795-2440acc08cbb" providerId="ADAL" clId="{17FCBABE-BB0F-5AEB-A8EA-4422061C88F3}" dt="2026-05-06T04:14:27.347" v="7864" actId="1036"/>
          <ac:picMkLst>
            <pc:docMk/>
            <pc:sldMk cId="1789792431" sldId="2135"/>
            <ac:picMk id="24" creationId="{9A406391-0B73-3096-DE87-67090239F69C}"/>
          </ac:picMkLst>
        </pc:picChg>
      </pc:sldChg>
      <pc:sldChg chg="addSp delSp modSp add mod delAnim modNotesTx">
        <pc:chgData name="Shirley Serban" userId="7f207fc8-03d1-48c7-9795-2440acc08cbb" providerId="ADAL" clId="{17FCBABE-BB0F-5AEB-A8EA-4422061C88F3}" dt="2026-05-12T20:45:27.164" v="19206" actId="20577"/>
        <pc:sldMkLst>
          <pc:docMk/>
          <pc:sldMk cId="3027107624" sldId="2140"/>
        </pc:sldMkLst>
        <pc:spChg chg="mod">
          <ac:chgData name="Shirley Serban" userId="7f207fc8-03d1-48c7-9795-2440acc08cbb" providerId="ADAL" clId="{17FCBABE-BB0F-5AEB-A8EA-4422061C88F3}" dt="2026-05-06T20:54:59.996" v="9340" actId="255"/>
          <ac:spMkLst>
            <pc:docMk/>
            <pc:sldMk cId="3027107624" sldId="2140"/>
            <ac:spMk id="7" creationId="{C8EDAD91-92C1-3146-9AE3-444826910242}"/>
          </ac:spMkLst>
        </pc:spChg>
        <pc:picChg chg="add mod modCrop">
          <ac:chgData name="Shirley Serban" userId="7f207fc8-03d1-48c7-9795-2440acc08cbb" providerId="ADAL" clId="{17FCBABE-BB0F-5AEB-A8EA-4422061C88F3}" dt="2026-05-06T21:03:29.866" v="9382" actId="1076"/>
          <ac:picMkLst>
            <pc:docMk/>
            <pc:sldMk cId="3027107624" sldId="2140"/>
            <ac:picMk id="4" creationId="{6268913A-4D31-0ECD-7BD8-DE6D755ABECB}"/>
          </ac:picMkLst>
        </pc:picChg>
      </pc:sldChg>
      <pc:sldChg chg="addSp delSp modSp add mod modClrScheme delAnim modAnim chgLayout modNotesTx">
        <pc:chgData name="Shirley Serban" userId="7f207fc8-03d1-48c7-9795-2440acc08cbb" providerId="ADAL" clId="{17FCBABE-BB0F-5AEB-A8EA-4422061C88F3}" dt="2026-05-12T20:45:44.582" v="19211" actId="20577"/>
        <pc:sldMkLst>
          <pc:docMk/>
          <pc:sldMk cId="1861992116" sldId="2141"/>
        </pc:sldMkLst>
        <pc:spChg chg="add mod ord">
          <ac:chgData name="Shirley Serban" userId="7f207fc8-03d1-48c7-9795-2440acc08cbb" providerId="ADAL" clId="{17FCBABE-BB0F-5AEB-A8EA-4422061C88F3}" dt="2026-05-06T22:15:08.758" v="11301" actId="20577"/>
          <ac:spMkLst>
            <pc:docMk/>
            <pc:sldMk cId="1861992116" sldId="2141"/>
            <ac:spMk id="6" creationId="{6B49FE41-E68B-5312-A95B-FE272CF62522}"/>
          </ac:spMkLst>
        </pc:spChg>
        <pc:picChg chg="add mod">
          <ac:chgData name="Shirley Serban" userId="7f207fc8-03d1-48c7-9795-2440acc08cbb" providerId="ADAL" clId="{17FCBABE-BB0F-5AEB-A8EA-4422061C88F3}" dt="2026-05-06T22:12:28.061" v="11112"/>
          <ac:picMkLst>
            <pc:docMk/>
            <pc:sldMk cId="1861992116" sldId="2141"/>
            <ac:picMk id="10" creationId="{612E2627-F12F-ECF1-37BD-35076BECB203}"/>
          </ac:picMkLst>
        </pc:picChg>
      </pc:sldChg>
      <pc:sldChg chg="addSp delSp modSp add mod addAnim delAnim modAnim modNotesTx">
        <pc:chgData name="Shirley Serban" userId="7f207fc8-03d1-48c7-9795-2440acc08cbb" providerId="ADAL" clId="{17FCBABE-BB0F-5AEB-A8EA-4422061C88F3}" dt="2026-05-12T20:45:47.476" v="19212" actId="20577"/>
        <pc:sldMkLst>
          <pc:docMk/>
          <pc:sldMk cId="3754231595" sldId="2142"/>
        </pc:sldMkLst>
        <pc:picChg chg="add mod">
          <ac:chgData name="Shirley Serban" userId="7f207fc8-03d1-48c7-9795-2440acc08cbb" providerId="ADAL" clId="{17FCBABE-BB0F-5AEB-A8EA-4422061C88F3}" dt="2026-05-06T22:18:58.652" v="11317"/>
          <ac:picMkLst>
            <pc:docMk/>
            <pc:sldMk cId="3754231595" sldId="2142"/>
            <ac:picMk id="5" creationId="{B8210547-9F19-C205-155E-C1E66D182F7B}"/>
          </ac:picMkLst>
        </pc:picChg>
      </pc:sldChg>
      <pc:sldChg chg="addSp delSp modSp add mod delAnim modAnim modNotesTx">
        <pc:chgData name="Shirley Serban" userId="7f207fc8-03d1-48c7-9795-2440acc08cbb" providerId="ADAL" clId="{17FCBABE-BB0F-5AEB-A8EA-4422061C88F3}" dt="2026-05-12T20:45:50.343" v="19213" actId="20577"/>
        <pc:sldMkLst>
          <pc:docMk/>
          <pc:sldMk cId="1090251578" sldId="2143"/>
        </pc:sldMkLst>
        <pc:picChg chg="add mod">
          <ac:chgData name="Shirley Serban" userId="7f207fc8-03d1-48c7-9795-2440acc08cbb" providerId="ADAL" clId="{17FCBABE-BB0F-5AEB-A8EA-4422061C88F3}" dt="2026-05-06T22:20:09.674" v="11336"/>
          <ac:picMkLst>
            <pc:docMk/>
            <pc:sldMk cId="1090251578" sldId="2143"/>
            <ac:picMk id="2" creationId="{316F69FA-96DC-1F96-1437-37B8B83E85A5}"/>
          </ac:picMkLst>
        </pc:picChg>
      </pc:sldChg>
      <pc:sldChg chg="addSp delSp modSp new mod modClrScheme chgLayout modNotesTx">
        <pc:chgData name="Shirley Serban" userId="7f207fc8-03d1-48c7-9795-2440acc08cbb" providerId="ADAL" clId="{17FCBABE-BB0F-5AEB-A8EA-4422061C88F3}" dt="2026-05-12T20:45:58.563" v="19215" actId="20577"/>
        <pc:sldMkLst>
          <pc:docMk/>
          <pc:sldMk cId="3169227304" sldId="2144"/>
        </pc:sldMkLst>
        <pc:spChg chg="add mod ord">
          <ac:chgData name="Shirley Serban" userId="7f207fc8-03d1-48c7-9795-2440acc08cbb" providerId="ADAL" clId="{17FCBABE-BB0F-5AEB-A8EA-4422061C88F3}" dt="2026-05-07T02:17:49.829" v="14875" actId="20577"/>
          <ac:spMkLst>
            <pc:docMk/>
            <pc:sldMk cId="3169227304" sldId="2144"/>
            <ac:spMk id="6" creationId="{2CEB088A-EAA9-D10A-7D05-5699591D5209}"/>
          </ac:spMkLst>
        </pc:spChg>
        <pc:picChg chg="add mod">
          <ac:chgData name="Shirley Serban" userId="7f207fc8-03d1-48c7-9795-2440acc08cbb" providerId="ADAL" clId="{17FCBABE-BB0F-5AEB-A8EA-4422061C88F3}" dt="2026-05-07T02:08:28.168" v="13731" actId="1076"/>
          <ac:picMkLst>
            <pc:docMk/>
            <pc:sldMk cId="3169227304" sldId="2144"/>
            <ac:picMk id="5" creationId="{5D3C382B-23D0-753F-7DF0-0C8ED17C4370}"/>
          </ac:picMkLst>
        </pc:picChg>
      </pc:sldChg>
      <pc:sldChg chg="addSp delSp modSp new mod delAnim modAnim modNotesTx">
        <pc:chgData name="Shirley Serban" userId="7f207fc8-03d1-48c7-9795-2440acc08cbb" providerId="ADAL" clId="{17FCBABE-BB0F-5AEB-A8EA-4422061C88F3}" dt="2026-05-12T20:46:07.637" v="19217" actId="20577"/>
        <pc:sldMkLst>
          <pc:docMk/>
          <pc:sldMk cId="3809254813" sldId="2145"/>
        </pc:sldMkLst>
        <pc:spChg chg="mod">
          <ac:chgData name="Shirley Serban" userId="7f207fc8-03d1-48c7-9795-2440acc08cbb" providerId="ADAL" clId="{17FCBABE-BB0F-5AEB-A8EA-4422061C88F3}" dt="2026-05-07T02:20:38.616" v="15324" actId="20577"/>
          <ac:spMkLst>
            <pc:docMk/>
            <pc:sldMk cId="3809254813" sldId="2145"/>
            <ac:spMk id="2" creationId="{DC01DDD6-4AB8-3B68-C113-C3FE30D2126D}"/>
          </ac:spMkLst>
        </pc:spChg>
        <pc:picChg chg="add mod">
          <ac:chgData name="Shirley Serban" userId="7f207fc8-03d1-48c7-9795-2440acc08cbb" providerId="ADAL" clId="{17FCBABE-BB0F-5AEB-A8EA-4422061C88F3}" dt="2026-05-07T03:36:45.652" v="17025"/>
          <ac:picMkLst>
            <pc:docMk/>
            <pc:sldMk cId="3809254813" sldId="2145"/>
            <ac:picMk id="9" creationId="{4F21315A-7176-FF25-B789-D5A152212C7F}"/>
          </ac:picMkLst>
        </pc:picChg>
        <pc:picChg chg="add mod">
          <ac:chgData name="Shirley Serban" userId="7f207fc8-03d1-48c7-9795-2440acc08cbb" providerId="ADAL" clId="{17FCBABE-BB0F-5AEB-A8EA-4422061C88F3}" dt="2026-05-07T03:26:46.357" v="16870"/>
          <ac:picMkLst>
            <pc:docMk/>
            <pc:sldMk cId="3809254813" sldId="2145"/>
            <ac:picMk id="11" creationId="{37A11DFA-433D-E111-898C-5374DD82860A}"/>
          </ac:picMkLst>
        </pc:picChg>
        <pc:picChg chg="add mod modCrop">
          <ac:chgData name="Shirley Serban" userId="7f207fc8-03d1-48c7-9795-2440acc08cbb" providerId="ADAL" clId="{17FCBABE-BB0F-5AEB-A8EA-4422061C88F3}" dt="2026-05-07T02:48:29.660" v="16074" actId="1036"/>
          <ac:picMkLst>
            <pc:docMk/>
            <pc:sldMk cId="3809254813" sldId="2145"/>
            <ac:picMk id="13" creationId="{E5504132-8998-66D4-B9CD-E7EA1D0280F5}"/>
          </ac:picMkLst>
        </pc:picChg>
        <pc:picChg chg="add mod">
          <ac:chgData name="Shirley Serban" userId="7f207fc8-03d1-48c7-9795-2440acc08cbb" providerId="ADAL" clId="{17FCBABE-BB0F-5AEB-A8EA-4422061C88F3}" dt="2026-05-07T02:48:44.188" v="16078" actId="14100"/>
          <ac:picMkLst>
            <pc:docMk/>
            <pc:sldMk cId="3809254813" sldId="2145"/>
            <ac:picMk id="15" creationId="{F5D168D4-AF5E-0FB7-20C8-5CF81F49EDE7}"/>
          </ac:picMkLst>
        </pc:picChg>
        <pc:picChg chg="add mod">
          <ac:chgData name="Shirley Serban" userId="7f207fc8-03d1-48c7-9795-2440acc08cbb" providerId="ADAL" clId="{17FCBABE-BB0F-5AEB-A8EA-4422061C88F3}" dt="2026-05-07T03:09:21.645" v="16247"/>
          <ac:picMkLst>
            <pc:docMk/>
            <pc:sldMk cId="3809254813" sldId="2145"/>
            <ac:picMk id="19" creationId="{E93D071A-29C4-95F2-AD06-27D3CDD96D44}"/>
          </ac:picMkLst>
        </pc:picChg>
        <pc:picChg chg="add mod">
          <ac:chgData name="Shirley Serban" userId="7f207fc8-03d1-48c7-9795-2440acc08cbb" providerId="ADAL" clId="{17FCBABE-BB0F-5AEB-A8EA-4422061C88F3}" dt="2026-05-07T03:31:55.954" v="16920"/>
          <ac:picMkLst>
            <pc:docMk/>
            <pc:sldMk cId="3809254813" sldId="2145"/>
            <ac:picMk id="20" creationId="{2F0C5678-FE35-5831-181E-687ACC0A0C8D}"/>
          </ac:picMkLst>
        </pc:picChg>
        <pc:picChg chg="add mod">
          <ac:chgData name="Shirley Serban" userId="7f207fc8-03d1-48c7-9795-2440acc08cbb" providerId="ADAL" clId="{17FCBABE-BB0F-5AEB-A8EA-4422061C88F3}" dt="2026-05-07T03:30:17.374" v="16907" actId="1076"/>
          <ac:picMkLst>
            <pc:docMk/>
            <pc:sldMk cId="3809254813" sldId="2145"/>
            <ac:picMk id="21" creationId="{CDF8251C-3535-770E-0375-6E10A06951AA}"/>
          </ac:picMkLst>
        </pc:picChg>
        <pc:picChg chg="add mod">
          <ac:chgData name="Shirley Serban" userId="7f207fc8-03d1-48c7-9795-2440acc08cbb" providerId="ADAL" clId="{17FCBABE-BB0F-5AEB-A8EA-4422061C88F3}" dt="2026-05-07T03:09:28.048" v="16248"/>
          <ac:picMkLst>
            <pc:docMk/>
            <pc:sldMk cId="3809254813" sldId="2145"/>
            <ac:picMk id="22" creationId="{0216D213-99A9-7938-7938-651550A4C7B8}"/>
          </ac:picMkLst>
        </pc:picChg>
        <pc:picChg chg="add mod">
          <ac:chgData name="Shirley Serban" userId="7f207fc8-03d1-48c7-9795-2440acc08cbb" providerId="ADAL" clId="{17FCBABE-BB0F-5AEB-A8EA-4422061C88F3}" dt="2026-05-07T03:09:28.048" v="16248"/>
          <ac:picMkLst>
            <pc:docMk/>
            <pc:sldMk cId="3809254813" sldId="2145"/>
            <ac:picMk id="23" creationId="{37983AAC-861D-754C-8756-828797244901}"/>
          </ac:picMkLst>
        </pc:picChg>
      </pc:sldChg>
      <pc:sldChg chg="addSp delSp modSp new mod delAnim modAnim modNotesTx">
        <pc:chgData name="Shirley Serban" userId="7f207fc8-03d1-48c7-9795-2440acc08cbb" providerId="ADAL" clId="{17FCBABE-BB0F-5AEB-A8EA-4422061C88F3}" dt="2026-05-15T03:24:49.242" v="19285" actId="767"/>
        <pc:sldMkLst>
          <pc:docMk/>
          <pc:sldMk cId="2481037464" sldId="2146"/>
        </pc:sldMkLst>
        <pc:spChg chg="mod">
          <ac:chgData name="Shirley Serban" userId="7f207fc8-03d1-48c7-9795-2440acc08cbb" providerId="ADAL" clId="{17FCBABE-BB0F-5AEB-A8EA-4422061C88F3}" dt="2026-05-07T02:45:04.294" v="16018" actId="20577"/>
          <ac:spMkLst>
            <pc:docMk/>
            <pc:sldMk cId="2481037464" sldId="2146"/>
            <ac:spMk id="2" creationId="{08069DE0-40A6-98FF-4B16-EEE1C66F9789}"/>
          </ac:spMkLst>
        </pc:spChg>
        <pc:spChg chg="add mod">
          <ac:chgData name="Shirley Serban" userId="7f207fc8-03d1-48c7-9795-2440acc08cbb" providerId="ADAL" clId="{17FCBABE-BB0F-5AEB-A8EA-4422061C88F3}" dt="2026-05-15T03:24:49.242" v="19285" actId="767"/>
          <ac:spMkLst>
            <pc:docMk/>
            <pc:sldMk cId="2481037464" sldId="2146"/>
            <ac:spMk id="3" creationId="{B54558BB-C081-E51D-12EE-7CB9E99D3540}"/>
          </ac:spMkLst>
        </pc:spChg>
        <pc:picChg chg="add mod">
          <ac:chgData name="Shirley Serban" userId="7f207fc8-03d1-48c7-9795-2440acc08cbb" providerId="ADAL" clId="{17FCBABE-BB0F-5AEB-A8EA-4422061C88F3}" dt="2026-05-07T03:08:59.083" v="16246" actId="1038"/>
          <ac:picMkLst>
            <pc:docMk/>
            <pc:sldMk cId="2481037464" sldId="2146"/>
            <ac:picMk id="6" creationId="{759D4F71-B80A-3DDC-36C2-753B03BF09DA}"/>
          </ac:picMkLst>
        </pc:picChg>
        <pc:picChg chg="add mod">
          <ac:chgData name="Shirley Serban" userId="7f207fc8-03d1-48c7-9795-2440acc08cbb" providerId="ADAL" clId="{17FCBABE-BB0F-5AEB-A8EA-4422061C88F3}" dt="2026-05-07T02:54:51.669" v="16157" actId="1076"/>
          <ac:picMkLst>
            <pc:docMk/>
            <pc:sldMk cId="2481037464" sldId="2146"/>
            <ac:picMk id="7" creationId="{6D6A56C5-E46D-47E5-75F4-2F2506E9A48D}"/>
          </ac:picMkLst>
        </pc:picChg>
        <pc:picChg chg="add mod modCrop">
          <ac:chgData name="Shirley Serban" userId="7f207fc8-03d1-48c7-9795-2440acc08cbb" providerId="ADAL" clId="{17FCBABE-BB0F-5AEB-A8EA-4422061C88F3}" dt="2026-05-07T02:54:40.870" v="16153" actId="1076"/>
          <ac:picMkLst>
            <pc:docMk/>
            <pc:sldMk cId="2481037464" sldId="2146"/>
            <ac:picMk id="8" creationId="{B97607E2-DDE8-1045-77F5-15457F8D4322}"/>
          </ac:picMkLst>
        </pc:picChg>
        <pc:picChg chg="add mod">
          <ac:chgData name="Shirley Serban" userId="7f207fc8-03d1-48c7-9795-2440acc08cbb" providerId="ADAL" clId="{17FCBABE-BB0F-5AEB-A8EA-4422061C88F3}" dt="2026-05-12T22:09:24.879" v="19284"/>
          <ac:picMkLst>
            <pc:docMk/>
            <pc:sldMk cId="2481037464" sldId="2146"/>
            <ac:picMk id="12" creationId="{D069D474-D8D2-5392-E8C0-60B46890E83B}"/>
          </ac:picMkLst>
        </pc:picChg>
        <pc:picChg chg="add mod">
          <ac:chgData name="Shirley Serban" userId="7f207fc8-03d1-48c7-9795-2440acc08cbb" providerId="ADAL" clId="{17FCBABE-BB0F-5AEB-A8EA-4422061C88F3}" dt="2026-05-07T02:56:24.846" v="16176"/>
          <ac:picMkLst>
            <pc:docMk/>
            <pc:sldMk cId="2481037464" sldId="2146"/>
            <ac:picMk id="13" creationId="{BCC87B33-DED2-6E48-D77C-A67056B39DE5}"/>
          </ac:picMkLst>
        </pc:picChg>
        <pc:picChg chg="add mod">
          <ac:chgData name="Shirley Serban" userId="7f207fc8-03d1-48c7-9795-2440acc08cbb" providerId="ADAL" clId="{17FCBABE-BB0F-5AEB-A8EA-4422061C88F3}" dt="2026-05-12T21:07:04.567" v="19229"/>
          <ac:picMkLst>
            <pc:docMk/>
            <pc:sldMk cId="2481037464" sldId="2146"/>
            <ac:picMk id="14" creationId="{4D5BB308-4D73-A070-6C3C-C709D5BD10C8}"/>
          </ac:picMkLst>
        </pc:picChg>
        <pc:picChg chg="add mod">
          <ac:chgData name="Shirley Serban" userId="7f207fc8-03d1-48c7-9795-2440acc08cbb" providerId="ADAL" clId="{17FCBABE-BB0F-5AEB-A8EA-4422061C88F3}" dt="2026-05-07T02:56:24.846" v="16176"/>
          <ac:picMkLst>
            <pc:docMk/>
            <pc:sldMk cId="2481037464" sldId="2146"/>
            <ac:picMk id="15" creationId="{70B7597B-873D-887E-E70F-FC6EEBB16627}"/>
          </ac:picMkLst>
        </pc:picChg>
        <pc:picChg chg="add mod">
          <ac:chgData name="Shirley Serban" userId="7f207fc8-03d1-48c7-9795-2440acc08cbb" providerId="ADAL" clId="{17FCBABE-BB0F-5AEB-A8EA-4422061C88F3}" dt="2026-05-07T03:08:59.083" v="16246" actId="1038"/>
          <ac:picMkLst>
            <pc:docMk/>
            <pc:sldMk cId="2481037464" sldId="2146"/>
            <ac:picMk id="17" creationId="{8911D5F8-DA38-ADB5-75D6-3F0D697C217B}"/>
          </ac:picMkLst>
        </pc:picChg>
        <pc:picChg chg="add mod">
          <ac:chgData name="Shirley Serban" userId="7f207fc8-03d1-48c7-9795-2440acc08cbb" providerId="ADAL" clId="{17FCBABE-BB0F-5AEB-A8EA-4422061C88F3}" dt="2026-05-07T03:08:59.083" v="16246" actId="1038"/>
          <ac:picMkLst>
            <pc:docMk/>
            <pc:sldMk cId="2481037464" sldId="2146"/>
            <ac:picMk id="19" creationId="{4BD670E7-22BF-2D7F-8C82-37CF01BC8E78}"/>
          </ac:picMkLst>
        </pc:picChg>
      </pc:sldChg>
      <pc:sldChg chg="addSp delSp modSp new mod modNotesTx">
        <pc:chgData name="Shirley Serban" userId="7f207fc8-03d1-48c7-9795-2440acc08cbb" providerId="ADAL" clId="{17FCBABE-BB0F-5AEB-A8EA-4422061C88F3}" dt="2026-05-12T20:46:11.623" v="19218" actId="20577"/>
        <pc:sldMkLst>
          <pc:docMk/>
          <pc:sldMk cId="2432013156" sldId="2147"/>
        </pc:sldMkLst>
        <pc:spChg chg="mod">
          <ac:chgData name="Shirley Serban" userId="7f207fc8-03d1-48c7-9795-2440acc08cbb" providerId="ADAL" clId="{17FCBABE-BB0F-5AEB-A8EA-4422061C88F3}" dt="2026-05-07T03:47:27.255" v="17580" actId="20577"/>
          <ac:spMkLst>
            <pc:docMk/>
            <pc:sldMk cId="2432013156" sldId="2147"/>
            <ac:spMk id="2" creationId="{38BF5B35-7951-B039-04AA-49AB6280D591}"/>
          </ac:spMkLst>
        </pc:spChg>
        <pc:picChg chg="add mod modCrop">
          <ac:chgData name="Shirley Serban" userId="7f207fc8-03d1-48c7-9795-2440acc08cbb" providerId="ADAL" clId="{17FCBABE-BB0F-5AEB-A8EA-4422061C88F3}" dt="2026-05-07T03:55:34.651" v="18403" actId="732"/>
          <ac:picMkLst>
            <pc:docMk/>
            <pc:sldMk cId="2432013156" sldId="2147"/>
            <ac:picMk id="7" creationId="{3530174A-0E24-D652-B85A-84FD6E8744EE}"/>
          </ac:picMkLst>
        </pc:picChg>
      </pc:sldChg>
      <pc:sldMasterChg chg="modSp mod">
        <pc:chgData name="Shirley Serban" userId="7f207fc8-03d1-48c7-9795-2440acc08cbb" providerId="ADAL" clId="{17FCBABE-BB0F-5AEB-A8EA-4422061C88F3}" dt="2026-05-06T20:21:55.598" v="8607" actId="20577"/>
        <pc:sldMasterMkLst>
          <pc:docMk/>
          <pc:sldMasterMk cId="2142349000" sldId="2147486213"/>
        </pc:sldMasterMkLst>
        <pc:spChg chg="mod">
          <ac:chgData name="Shirley Serban" userId="7f207fc8-03d1-48c7-9795-2440acc08cbb" providerId="ADAL" clId="{17FCBABE-BB0F-5AEB-A8EA-4422061C88F3}" dt="2026-05-06T20:21:55.598" v="8607" actId="20577"/>
          <ac:spMkLst>
            <pc:docMk/>
            <pc:sldMasterMk cId="2142349000" sldId="2147486213"/>
            <ac:spMk id="2" creationId="{71A0F8B2-D0DB-B401-E009-D94E6CC238AE}"/>
          </ac:spMkLst>
        </pc:spChg>
      </pc:sldMasterChg>
    </pc:docChg>
  </pc:docChgLst>
  <pc:docChgLst>
    <pc:chgData name="Alyssa Gallagher" userId="428144a5-9d34-4637-960c-8e8dface712e" providerId="ADAL" clId="{3588A56F-B8EE-4C3B-9A98-DC27DA35C76F}"/>
    <pc:docChg chg="modSld">
      <pc:chgData name="Alyssa Gallagher" userId="428144a5-9d34-4637-960c-8e8dface712e" providerId="ADAL" clId="{3588A56F-B8EE-4C3B-9A98-DC27DA35C76F}" dt="2026-05-11T15:19:01.478" v="43" actId="20577"/>
      <pc:docMkLst>
        <pc:docMk/>
      </pc:docMkLst>
      <pc:sldChg chg="modSp mod">
        <pc:chgData name="Alyssa Gallagher" userId="428144a5-9d34-4637-960c-8e8dface712e" providerId="ADAL" clId="{3588A56F-B8EE-4C3B-9A98-DC27DA35C76F}" dt="2026-05-11T15:06:16.230" v="30" actId="1076"/>
        <pc:sldMkLst>
          <pc:docMk/>
          <pc:sldMk cId="2352627738" sldId="259"/>
        </pc:sldMkLst>
        <pc:spChg chg="mod">
          <ac:chgData name="Alyssa Gallagher" userId="428144a5-9d34-4637-960c-8e8dface712e" providerId="ADAL" clId="{3588A56F-B8EE-4C3B-9A98-DC27DA35C76F}" dt="2026-05-11T15:06:16.230" v="30" actId="1076"/>
          <ac:spMkLst>
            <pc:docMk/>
            <pc:sldMk cId="2352627738" sldId="259"/>
            <ac:spMk id="4" creationId="{8EEC1CDB-BB27-27BE-1B7C-C240AF8F6EA1}"/>
          </ac:spMkLst>
        </pc:spChg>
        <pc:spChg chg="ord">
          <ac:chgData name="Alyssa Gallagher" userId="428144a5-9d34-4637-960c-8e8dface712e" providerId="ADAL" clId="{3588A56F-B8EE-4C3B-9A98-DC27DA35C76F}" dt="2026-05-11T15:05:54.871" v="29" actId="167"/>
          <ac:spMkLst>
            <pc:docMk/>
            <pc:sldMk cId="2352627738" sldId="259"/>
            <ac:spMk id="6" creationId="{8E6F8D2E-0ECB-BABF-EAE2-B3256EB8CF02}"/>
          </ac:spMkLst>
        </pc:spChg>
      </pc:sldChg>
      <pc:sldChg chg="modSp mod">
        <pc:chgData name="Alyssa Gallagher" userId="428144a5-9d34-4637-960c-8e8dface712e" providerId="ADAL" clId="{3588A56F-B8EE-4C3B-9A98-DC27DA35C76F}" dt="2026-05-11T15:05:23.689" v="28" actId="20577"/>
        <pc:sldMkLst>
          <pc:docMk/>
          <pc:sldMk cId="2189207369" sldId="2110"/>
        </pc:sldMkLst>
        <pc:spChg chg="mod">
          <ac:chgData name="Alyssa Gallagher" userId="428144a5-9d34-4637-960c-8e8dface712e" providerId="ADAL" clId="{3588A56F-B8EE-4C3B-9A98-DC27DA35C76F}" dt="2026-05-11T15:05:23.689" v="28" actId="20577"/>
          <ac:spMkLst>
            <pc:docMk/>
            <pc:sldMk cId="2189207369" sldId="2110"/>
            <ac:spMk id="3" creationId="{F0A92286-F93E-C917-82E7-9C38262C4D62}"/>
          </ac:spMkLst>
        </pc:spChg>
        <pc:spChg chg="mod">
          <ac:chgData name="Alyssa Gallagher" userId="428144a5-9d34-4637-960c-8e8dface712e" providerId="ADAL" clId="{3588A56F-B8EE-4C3B-9A98-DC27DA35C76F}" dt="2026-05-11T15:04:14.521" v="17" actId="1038"/>
          <ac:spMkLst>
            <pc:docMk/>
            <pc:sldMk cId="2189207369" sldId="2110"/>
            <ac:spMk id="8" creationId="{C346A7B9-9C01-A877-3393-9C182636D715}"/>
          </ac:spMkLst>
        </pc:spChg>
        <pc:spChg chg="mod">
          <ac:chgData name="Alyssa Gallagher" userId="428144a5-9d34-4637-960c-8e8dface712e" providerId="ADAL" clId="{3588A56F-B8EE-4C3B-9A98-DC27DA35C76F}" dt="2026-05-11T15:05:18.671" v="27" actId="1038"/>
          <ac:spMkLst>
            <pc:docMk/>
            <pc:sldMk cId="2189207369" sldId="2110"/>
            <ac:spMk id="9" creationId="{0C151E94-9053-2623-68D5-0AAF28075B78}"/>
          </ac:spMkLst>
        </pc:spChg>
      </pc:sldChg>
      <pc:sldChg chg="modSp mod modNotesTx">
        <pc:chgData name="Alyssa Gallagher" userId="428144a5-9d34-4637-960c-8e8dface712e" providerId="ADAL" clId="{3588A56F-B8EE-4C3B-9A98-DC27DA35C76F}" dt="2026-05-11T15:19:01.478" v="43" actId="20577"/>
        <pc:sldMkLst>
          <pc:docMk/>
          <pc:sldMk cId="2884088555" sldId="2129"/>
        </pc:sldMkLst>
        <pc:spChg chg="mod">
          <ac:chgData name="Alyssa Gallagher" userId="428144a5-9d34-4637-960c-8e8dface712e" providerId="ADAL" clId="{3588A56F-B8EE-4C3B-9A98-DC27DA35C76F}" dt="2026-05-11T15:19:01.478" v="43" actId="20577"/>
          <ac:spMkLst>
            <pc:docMk/>
            <pc:sldMk cId="2884088555" sldId="2129"/>
            <ac:spMk id="40" creationId="{D6893B26-3F8B-9EBA-40FD-845C9AD193F4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308130" cy="34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8888" y="0"/>
            <a:ext cx="4308130" cy="34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465371"/>
            <a:ext cx="4308130" cy="34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8888" y="6465371"/>
            <a:ext cx="4308130" cy="34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2AB611B-C0BA-4889-84CE-41EED4C78C79}" type="slidenum">
              <a:rPr lang="en-US">
                <a:latin typeface="Calibri" panose="020F0502020204030204" pitchFamily="34" charset="0"/>
              </a:rPr>
              <a:pPr>
                <a:defRPr/>
              </a:pPr>
              <a:t>‹#›</a:t>
            </a:fld>
            <a:endParaRPr 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3826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2T19:56:21.253"/>
    </inkml:context>
    <inkml:brush xml:id="br0">
      <inkml:brushProperty name="width" value="0.10583" units="cm"/>
      <inkml:brushProperty name="height" value="0.10583" units="cm"/>
      <inkml:brushProperty name="color" value="#00C85A"/>
    </inkml:brush>
  </inkml:definitions>
  <inkml:trace contextRef="#ctx0" brushRef="#br0">1307 356 24575,'21'-9'0,"-1"-1"0,3 0 0,2 0 0,2-1 0,-3 2 0,0 0 0,3 0 0,0 0 0,2-1-164,1 0 0,2 0 0,1 0 0,0-1 0,2 1 0,1 1 41,-7 1 0,2 0 0,1 0 0,0 1 0,0-1 0,1 1 0,1 0 0,-1 1 13,-1 0 1,1 0 0,-1 1 0,1-1-1,1 2 1,0-1 0,-1 0 0,1 1-1,-1 0 0,1 1 1,1-1 0,-2 1 0,2-1-1,-1 1 1,0 1 0,1 0 0,-1 0-1,1 0-13,2 1 0,0 0 0,1 0 0,-2 0 0,1 1 0,0 1 0,0-1 0,-1 2 0,-2-1 0,0 2 0,0-1 0,0 1 0,-1 0 0,0 1 0,-1 0 0,-1 0-18,2 1 1,-1 0-1,0 1 1,-1 0-1,-1 1 1,0 0-1,0 1-23,2 2 0,-2 1 0,1 0 0,-2 1 0,0 1 0,-1 0 0,-2 0 0,-1 1 0,0 1 0,-2 1 0,-1-1 0,0 1 0,-2 0 0,-1 0 0,0 1 0,-2-1 0,-1 1 0,1 0 125,-2 1 0,0 0 0,-2 0 0,0 1 0,-1 0 0,-1-1 39,0 5 0,-1-1 0,-1 1 0,-2-1 0,-2 1 0,-2-3 0,-1 0 0,-1 1 0,-2-1 0,-1 1 0,-1-1 0,-2 1 0,0 0 0,-3 0 0,0 0 0,-3 0 0,0 0-132,-1-3 0,-1 0 0,-2 0 0,-1 0 0,-1 0 0,-1-1 1,-1 0 131,-1 0 0,-1-1 0,-1 0 0,-1-1 0,-1 1 0,-1-1 0,-1-1 0,0 1-110,-1-1 1,0-1 0,-1 0 0,-1 0-1,-1-1 1,0 1 0,-2-1 0,0 0-1,0 1 28,4-3 0,-1 0 0,0 0 0,-1 0 0,-1 0 0,1 0 0,-2 0 0,1 0 0,-1-1 0,0 1 0,1-1 0,-2 1 0,1-1 0,-2 1 0,0-1 0,1 0 0,-1 0 0,0 0 0,-1 0 0,1 0 0,-1-1 0,0 1 0,1-1 0,-2 0 27,4 0 0,-2-1 0,0 1 0,1-1 0,-2 0 0,2 0 0,-2 0 0,2 0 0,-2 0 0,1-1 0,0 1 0,0-1 0,0 0-27,-3 1 0,1-1 0,-1 0 0,1 1 0,0-1 0,0-1 0,-1 1 0,1 0 0,0-1 0,0 0 0,1 0 0,-1 0 71,1 0 0,0-2 0,0 1 0,0 0 0,0 0 1,1 0-1,-1-2 0,1 2 0,0-1 0,1 0 0,-1 0 11,-1-1 0,0 1 0,0-1 0,1 1 0,0-1 0,0 0 0,0 0 0,1 0 0,0-1 0,0 0 0,-2-1 0,0 1 0,0-1 0,0-1 0,2 1 0,0-2 0,0 1 0,1-2 72,-6 0 0,1-1 0,0-1 0,2 0 0,0-2 0,1 0-72,3-1 0,2 0 0,0-1 0,1-1 0,0-1 0,2 0 0,1-1 0,1 0 0,0-1 0,2-1 0,0 0 0,2-1 0,-3-3 0,3 0 0,0-2 0,2 0 0,2 0 0,3 1 0,1 0 0,2 0 0,1-1 0,1 0 0,2 0 163,1-2 1,1 1 0,2-2 0,1 1 0,3 0 0,1 0-154,1 1 0,2-1 0,2 1 0,0-1 0,3 1 0,1-1 0,1 1-10,0 2 0,0 1 0,2 0 0,1 0 0,0-1 0,2 1 0,1 0 0,0 0 0,2 0 0,-1 2 0,1-1 0,2 1 0,0-1 0,2 0 0,0 1 0,0 0 0,1 0 0,1 0 0,0-1 0,-1 1 0,-2 2 0,2 0 0,-1 0 0,1 0 0,1 0 0,-1 0 0,2 0 0,-1 0 0,0 0 0,1 1 0,-1-1 0,1 1 0,0 0 0,0-1 0,1 2 0,-1-1 0,1-1 0,1 2 0,-1-1 0,0 1 0,1-1 0,-1 1 0,1 0 0,-1 0 0,1 0 0,-2 1-82,2-1 0,1 0 0,-2 1 0,2-1 0,-1 1 0,0 1 0,1-2 0,-2 2 0,1-1 0,-1 2 0,0-2 0,0 2 73,4-2 1,-1 1-1,0 0 1,0 1-1,-1-1 1,1 2 0,-2-1-1,1 1 1,-1-1 52,2 1 1,0-1 0,-1 1-1,0 1 1,-1-1 0,0 2-1,-1-1-44,3 0 0,0 1 0,-2 0 0,-1 0 0,-1 1 327,9 0 1,-2 0 0,-3 1 163,4 1 1,-3 0-1,-10 2 1,-2 1 491,5 0 0,-11 0 0,-7 0 0,-4 1 0,-3 1-738,-1 2 1,0-3 0,0 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2T19:56:21.254"/>
    </inkml:context>
    <inkml:brush xml:id="br0">
      <inkml:brushProperty name="width" value="0.07938" units="cm"/>
      <inkml:brushProperty name="height" value="0.07938" units="cm"/>
      <inkml:brushProperty name="color" value="#00C85A"/>
    </inkml:brush>
  </inkml:definitions>
  <inkml:trace contextRef="#ctx0" brushRef="#br0">443 51 24575,'11'-4'0,"-1"0"0,4 0 0,1 1 0,-3 1 0,1 0 0,1 1 0,1-1 0,0 2 0,0-1 0,0 0 0,0 1 0,-1 0-328,1 0 0,-1 0 0,1 1 159,-2 0 1,1 2-1,-1 0 169,1 2 0,0 1 0,0 2-246,-3-1 0,0 2 0,1 1 0,-1 0 49,-2-1 0,0 2 1,0 0-1,0 0 0,0 0 0,0 2 0,0 0 1,0 0-1,-1 1 0,0 0 29,0 0 0,0 0 0,0 1 0,-1 0 0,0 0 168,0-1 0,-1 1 0,0 0 0,0 0 0,-1 1 0,0-1 0,-1 0 0,0 1 0,0-1 0,0 1 0,-1-1 0,0 1 0,-1 0 0,0 0 0,0 0-197,0 1 0,0 0 1,-1 0-1,0 0 0,0 0 33,-1-3 0,0 1 0,0-1 0,-1 1 0,1-1 0,-1 1 12,-1-1 0,1 1 1,-1-1-1,0 0 1,0 1-1,-1-1-45,-1 2 0,1 0 1,-2 0-1,0 0 0,0-1 172,-1-1 0,0 0 1,-1 0-1,0-1 1,0 0 24,-2 1 0,0 0 0,-1 0 0,-1-1 41,0-1 0,-1-1 0,0 0 0,0-1-41,-1-1 0,-1 0 0,0-1 0,0 0 0,-1-1 0,-1 0 0,0-1 0,0 0-10,2-2 1,-1 0-1,1 0 1,0 0-1,-1-1 10,0 0 0,0-1 0,0 1 0,0-1 0,0 0 0,0 0 0,-1-1 0,1 1 0,0-1 0,-1 0 0,2 0 0,-1 0 0,0 0 0,0-1 0,1 0 0,-4 0 0,1-1 0,0 0 0,1-1 245,-1-1 1,1-1 0,0 0 0,0-1-243,1-1 1,0-1-1,0-1 1,1 0-4,-1-1 0,2-1 0,-1 0 0,1-1 0,1-1 0,-1 1 0,2-1 0,-1-1 0,2 1 0,0 0 0,0 0 0,1-1 140,1 1 0,0 0 0,0-1 0,1 0-140,0 0 0,1 0 0,1-1 0,-1 0 0,2 0 0,-1 0 0,1-1 0,1-1 0,0 2 0,1-1 0,0 1 0,1-2 0,-1 1-197,1-1 0,0-1 1,0 1-1,1-1 0,0 0 192,1 1 0,0 0 1,1 0-1,0 0 1,1 0-1,-1-1-136,1 3 1,0-1-1,0 0 1,0 0-1,1 0 1,0 0-1,1 1 115,-1 0 0,1 0 0,0 0 0,0 0 0,1 0 0,0 1 1,0-1 25,1-2 0,0 1 0,1-1 0,0 1 0,0 0 0,0 0-21,0 3 1,0-1-1,0 1 1,0 0 0,0 0-1,0 1 21,1-1 0,1 0 0,-1 1 0,1 1 0,-1-1 101,2 1 0,0-1 0,0 2 1,0 0-102,3-1 0,-1 2 0,0 1 0,0 1 0,0 1 0,0 1 0,0 0 0,0 1 0,0 1 327,-1-1 1,1 2 0,-1 0-1,0 0 1,0 0 0,-1 1-274,5-1 0,0 1 437,-2 0 1,-1 0-1,-1 0 1,0 1-1,-1-1 1,-2 1-247,8 3 1,-8-1 0,-3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7T14:45:19.317"/>
    </inkml:context>
    <inkml:brush xml:id="br0">
      <inkml:brushProperty name="width" value="0.07938" units="cm"/>
      <inkml:brushProperty name="height" value="0.07938" units="cm"/>
      <inkml:brushProperty name="color" value="#525252"/>
    </inkml:brush>
  </inkml:definitions>
  <inkml:trace contextRef="#ctx0" brushRef="#br0">325 2549 24575,'4'36'0,"2"-7"0,3 3 0,-1-3 0,3 1 0,0 1-197,-1-7 0,0 1 1,1 1-1,0-1 0,1 1 33,0-2 0,1 1 0,0-1 0,0-1 0,1 1 0,1 1 23,-3-3 1,2-1-1,0 2 1,0-3-1,1 1 1,0 0-1,0 0 18,-1-4 0,1 2 0,-1 0 0,1-2 0,0 1 0,0-1 0,1-1 0,-1-1-18,1 2 1,1-1-1,1-2 1,-1 1-1,0-1 1,-1-1-1,2-1 0,-1 0 1,-1-2-1,1 0 1,1-1-1,-1-2 1,-1 0-1,1 1 0,-1-3 1,1 1-1,-2-2 1,2 0-1,-2 0 1,1-2-1,0-1-23,1-1 0,0-2 0,0-2 0,0 1 0,0-3 0,-1 0 0,0-1 0,0-2 0,0-1 0,-1 0 0,1-4 0,-2-1 0,0-3 0,0-2 0,1-2 0,-3-2 0,1 1 0,-1-3 0,-1-1 0,0 0 0,0-2 0,-1-1 0,-1-2 0,0 0 0,-1-4 0,1-1 0,-1-3 0,-1 1 0,-1-2 0,1 1 46,-1-1 1,-1 1-1,0-3 1,-1 2 0,0-3-1,0 2 118,-1 3 0,-1 0 0,0-1 0,0 0 0,-1-1 0,1 2 0,-2-3-1,1 5 1,0-1 0,0-1 0,-1 1-1,0-1 1,0 0 0,-1 1 0,0-1 0,-1-4 0,0-1 0,0 1 0,-1 0 0,0 0 0,0 1 0,-1-2 0,1 6 0,-1-2 0,0 1 0,0 0 0,-1 1 0,0-1 0,-1 0 0,1 2 0,-2 0 0,1 1 0,-1 2 0,0-1 0,-1-1 0,0 2 0,0 0 0,0 0 0,-1 0 0,0 0 0,-1 1 0,0 0 0,1-1 0,-2 2 0,1 1 0,-1-1 0,-1 1 0,1 0 0,-1 1 0,0-2 0,0 3 0,-1 0 0,0 1 0,0-1-74,-1 2 1,0-1-1,0 0 1,-1 2-1,0 0 1,0 0-1,0 3 1,-1-2 73,3 4 0,-1 0 0,0 0 0,-1 3 0,0-2 0,1 1 0,-1 2 0,0-1 0,0 1 0,0 1 0,0 0 0,-1 2 0,1-1 0,-1 2 0,1-1 0,-1 2 0,0-1 0,1 2 0,-3-1 0,2 1 0,-1 1 0,0 0 0,0 1 0,1 1 0,-1-1 0,-1 2-38,0 0 1,1-1-1,-2 2 1,1 1 0,-1 0-1,1 2 1,0-1 37,2 3 0,-1-1 0,0 0 0,-1 1 0,2 2 0,-1 1 0,1 0 0,-2 1 0,0 2 0,0 1 0,1 0 0,0 3 0,0 0 0,0 1 0,0 2 0,0 1 0,0 1 0,2 1 0,-1 2 93,1 1 0,1 0 0,0 1 0,0 3 0,2-1 1,-1 1-94,-2 5 0,2 2 0,0-1 0,1 4 0,0 1 0,2-2 0,2 0 0,-1 2 0,1 2 0,0 0 0,2-1 0,-1 4 0,1 1 0,1 0 0,-1 3 0,2-1 0,1 2-55,0-3 0,1 2 0,0-1 1,1 3-1,0-1 0,1 1 1,1 1 54,0-7 0,1 2 0,-1 0 0,2 1 0,0-1 0,0 1 0,1 0 0,0 0 0,2-1-63,-1-2 1,1 2-1,0-1 1,1 1-1,-1-2 1,2 2-1,-1 0 1,1-2-1,1 2 1,0-2 62,-1-1 0,0-2 0,1 0 0,-1 2 0,2-2 0,-1 1 0,1-1 0,0 1 0,0-1 0,0-1 0,1 2 0,-1-2-76,0-1 0,0-1 1,1 0-1,-1 1 0,2-1 1,-1 0-1,0 0 1,-1 0-1,2-2 0,0 1 1,-1 1-1,0-2 0,0-1 62,2 4 0,0-1 1,0 0-1,0 1 1,0-1-1,1-1 1,-2-1-1,2 0 1,-2-1-1,2 1 1,-1-3 13,0 1 0,1-1 0,-1 0 0,0-1 0,0 0 0,1 0 0,-1-2 0,0 0 0,0-1 0,0-2 11,2 5 0,0-1 0,0-1 0,0-2 0,0 0 1,-1-2-1,-1-1-11,3 1 0,0 0 0,-1-4 0,0 0 0,-1-2 245,1 0 1,-1-1 0,0-2 0,-1-1 245,6 1 1,-2-3-1,-5-4 1,0-1 491,2-2 0,-7-4-738,-3 0 1,-3 0 0,0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7T14:45:19.318"/>
    </inkml:context>
    <inkml:brush xml:id="br0">
      <inkml:brushProperty name="width" value="0.07938" units="cm"/>
      <inkml:brushProperty name="height" value="0.07938" units="cm"/>
      <inkml:brushProperty name="color" value="#525252"/>
    </inkml:brush>
  </inkml:definitions>
  <inkml:trace contextRef="#ctx0" brushRef="#br0">257 377 24575,'3'-12'0,"2"2"0,2-2 0,-1 3 0,3-2 0,-1 0-197,0 3 0,0-1 1,1 0-1,0 0 0,0 0 33,1 1 0,0-1 0,0 1 0,0-1 0,1 1 0,0 0 23,-1 0 1,2 0-1,-2 1 1,1-1-1,1 1 1,0 0-1,0 0 18,-1 0 0,0 1 0,1-1 0,-1 1 0,1 0 0,0 0 0,0 1 0,0-1-18,1 0 1,0 1-1,1 0 1,-1 0-1,1 0 1,-1 0-1,0 1 0,1 0 1,-1 0-1,0 1 1,1 0-1,-1 0 1,0 1-1,1-1 0,-2 1 1,1 0-1,-1 1 1,1 0-1,-1-1 1,1 1-1,-1 1-23,2 0 0,-1 1 0,1 0 0,-1 0 0,0 1 0,0 0 0,-1 1 0,1 0 0,0 0 0,-2 1 0,2 1 0,-2 0 0,0 1 0,0 1 0,0 1 0,-1 0 0,0 0 0,0 1 0,-2 1 0,1-1 0,-1 1 0,0 1 0,0 0 0,-1 0 0,-1 2 0,1 0 0,-1 1 0,-1-1 0,1 2 0,-1-1 46,0 0 1,-1 0-1,-1 1 1,1-1 0,-1 1-1,0 0 118,-1-1 0,0 0 0,0 0 0,-1-1 0,0 2 0,0-2 0,0 2-1,-1-2 1,1 0 0,-1 1 0,0-1-1,0 1 1,0-1 0,0 1 0,-1-1 0,0 2 0,-1 1 0,1-2 0,-2 1 0,1 1 0,0-2 0,-1 2 0,0-3 0,0 1 0,0-1 0,-1 1 0,0-1 0,1 1 0,-2 0 0,1-2 0,-1 1 0,0 0 0,-1-1 0,1 0 0,-2 1 0,1-2 0,0 1 0,-1 0 0,0 0 0,0 0 0,0 0 0,-1-1 0,0 1 0,0-1 0,0 0 0,-1 0 0,0 0 0,1 0 0,-2-1 0,1 1 0,-1 0 0,0-2 0,0 1 0,-1 0-74,1 0 1,-1 0-1,-1-1 1,1 1-1,-1-1 1,0 0-1,0-1 1,0 1 73,2-2 0,-2 0 0,1 0 0,0 0 0,-1 0 0,1-1 0,-1 0 0,1 0 0,-1 0 0,0 0 0,0 0 0,0-1 0,0 0 0,-1 0 0,1-1 0,0 1 0,-1-1 0,1 0 0,-1 0 0,0 0 0,-1 0 0,1-1 0,0 0 0,0 0 0,-1 0 0,1-1-38,-1 1 1,0 0-1,-1-1 1,1-1 0,-1 1-1,1-1 1,0 1 37,1-2 0,0 1 0,-1-1 0,1 1 0,0-2 0,-1 1 0,2-1 0,-2 0 0,0-1 0,0 0 0,0 0 0,1-1 0,-1 0 0,1-1 0,0 0 0,-1 0 0,1-1 0,1-1 0,0 0 93,0 0 0,1 0 0,-1-1 0,2 0 0,0-1 1,0 0-94,-2-1 0,2-1 0,0 0 0,0-1 0,1-1 0,1 2 0,2-1 0,-1-1 0,0 0 0,1 0 0,1 0 0,0-1 0,0-1 0,1 0 0,0 0 0,0-1 0,2 1-55,0 0 0,0-1 0,1 1 1,0-2-1,0 1 0,1 0 1,1-1 54,0 3 0,0-1 0,0 0 0,1 0 0,1 0 0,-1-1 0,1 1 0,1 0 0,0 0-63,0 0 1,1 0-1,-1 1 1,2-1-1,-1 1 1,1-1-1,0 0 1,0 1-1,1-2 1,0 2 62,-1 0 0,0 1 0,1 0 0,0-1 0,1 1 0,-1-1 0,1 1 0,-1-1 0,1 1 0,0 0 0,1 0 0,-1 0-76,-1 0 0,2 1 1,-1 0-1,0-1 0,1 1 1,0 0-1,-1 0 1,1 0-1,0 0 0,0 0 1,0 0-1,0 1 0,-1 0 62,2-2 0,0 1 1,1 0-1,-1-1 1,0 1-1,1 0 1,-1 1-1,1 0 1,-1-1-1,0 1 1,1 0 13,-1 1 0,0-1 0,1 1 0,-1 0 0,0 0 0,1 0 0,-1 0 0,0 1 0,1 0 0,-1 0 11,2-1 0,-1 1 0,1-1 0,0 2 0,0-1 1,-1 1-1,-1 0-11,3 0 0,-1 0 0,0 2 0,0-1 0,-1 1 245,0 0 1,1 1 0,-1 0 0,-1 0 245,5 1 1,-2 0-1,-3 1 1,-1 1 491,2 1 0,-5 1-738,-3 0 1,-2 0 0,-1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384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355592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427330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90398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213497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1AF446-1F99-C829-9967-3931AE515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46827F-A850-4F0D-5F10-6C01A4D568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24638B-6924-775E-95EA-91F456E49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581987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716BAB-8043-F1DF-19B1-F91DED093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3AC93F-6137-186A-13AF-CE53232C1A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76D564-5ABC-5A64-A2F4-16ABC6D0AB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498340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650B6E-B8CA-D53C-D9C7-3CBACFBEF8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D43FD3-A788-7D02-2CD7-93D7964BBE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30F00E-C440-C394-A5B5-8D16F5CE33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16493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7298114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098047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485006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44453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F6CDFB-29A4-E044-CDAC-8BEBBB8AA9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A18E16-56B7-22DC-120D-9ED6E9DACF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4CB268-FF69-FDC5-B4CE-C97B33EC2F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9F1EB-E91C-D1FD-373A-40517146DD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40647-AEF5-4049-8AF5-6BE344DCF7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0402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083145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462486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34094-8732-C629-7066-E5C9CCE8E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B3ED66-2BDC-9391-034E-3FD287AF9B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EA11C9-5591-473C-2AE9-07AAAA1EBD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159B45-0969-2E45-689B-F486341268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40647-AEF5-4049-8AF5-6BE344DCF7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0953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68178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1200" b="0" i="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132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945025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913281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NZ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585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1563393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NZ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3848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sz="1200" b="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8334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YF MF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6DAEA81-1E25-A18F-A4BB-67E5BE04EC3A}"/>
              </a:ext>
            </a:extLst>
          </p:cNvPr>
          <p:cNvSpPr/>
          <p:nvPr userDrawn="1"/>
        </p:nvSpPr>
        <p:spPr>
          <a:xfrm>
            <a:off x="0" y="1519302"/>
            <a:ext cx="9144000" cy="5338698"/>
          </a:xfrm>
          <a:prstGeom prst="rect">
            <a:avLst/>
          </a:prstGeom>
          <a:solidFill>
            <a:srgbClr val="B1F6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chemeClr val="tx2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7796107-F35C-631B-4992-9AD4BDB1C2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058" y="2666403"/>
            <a:ext cx="4115157" cy="39749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9414AA-EAA5-6D81-E46F-4BAA8A674A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9302"/>
            <a:ext cx="3534268" cy="51823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64797B-5467-FFDF-E1F9-2F4582CCE6C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6444516"/>
            <a:ext cx="9144000" cy="290329"/>
          </a:xfrm>
          <a:prstGeom prst="rect">
            <a:avLst/>
          </a:prstGeom>
        </p:spPr>
      </p:pic>
      <p:sp>
        <p:nvSpPr>
          <p:cNvPr id="12" name="Text Placeholder 22">
            <a:extLst>
              <a:ext uri="{FF2B5EF4-FFF2-40B4-BE49-F238E27FC236}">
                <a16:creationId xmlns:a16="http://schemas.microsoft.com/office/drawing/2014/main" id="{A7DCCD85-53FE-1950-86AA-165959A6E8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26037" y="6465679"/>
            <a:ext cx="1468162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Calibr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Unit 1 Version 3</a:t>
            </a:r>
          </a:p>
        </p:txBody>
      </p:sp>
      <p:sp>
        <p:nvSpPr>
          <p:cNvPr id="13" name="Picture Placeholder 18">
            <a:extLst>
              <a:ext uri="{FF2B5EF4-FFF2-40B4-BE49-F238E27FC236}">
                <a16:creationId xmlns:a16="http://schemas.microsoft.com/office/drawing/2014/main" id="{91074BD9-AEC6-A135-E3EF-FC17BC7D771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76800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E6A7E1C9-6E1B-C02F-4833-EEA35AF260A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02" y="518198"/>
            <a:ext cx="2743200" cy="7239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4C3E24-4F51-5FE0-91C7-66FEAA1E5C28}"/>
              </a:ext>
            </a:extLst>
          </p:cNvPr>
          <p:cNvSpPr txBox="1"/>
          <p:nvPr userDrawn="1"/>
        </p:nvSpPr>
        <p:spPr>
          <a:xfrm>
            <a:off x="6163845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 dirty="0">
                <a:solidFill>
                  <a:srgbClr val="00868F"/>
                </a:solidFill>
                <a:latin typeface="Calibri"/>
                <a:cs typeface="Calibri"/>
              </a:rPr>
              <a:t>Year</a:t>
            </a:r>
            <a:endParaRPr lang="en-GB" sz="7200" b="1" i="0" dirty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3366C5-FEB2-C6AD-6948-5AAEE1F47DCE}"/>
              </a:ext>
            </a:extLst>
          </p:cNvPr>
          <p:cNvSpPr txBox="1"/>
          <p:nvPr userDrawn="1"/>
        </p:nvSpPr>
        <p:spPr>
          <a:xfrm>
            <a:off x="7980172" y="-218778"/>
            <a:ext cx="1161664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2000" b="1" i="0" dirty="0">
                <a:solidFill>
                  <a:srgbClr val="00868F"/>
                </a:solidFill>
                <a:latin typeface="Calibri"/>
                <a:cs typeface="Calibri"/>
              </a:rPr>
              <a:t>F</a:t>
            </a:r>
            <a:endParaRPr lang="en-GB" sz="12000" b="1" i="0" dirty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016AB711-01DC-83AA-44FD-151FB3ADC6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Lesson #</a:t>
            </a: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2B0416D4-ABD4-D31D-C79C-16ECED8FFD1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Unit Name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2DEEA8D9-1F67-E61B-5893-DDA5CFF799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>
              <a:defRPr sz="3600" b="1">
                <a:solidFill>
                  <a:srgbClr val="00868F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Lesson Name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3639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en to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987644" y="398449"/>
            <a:ext cx="569069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 dirty="0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66193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Listen to Me: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9B53A58-727B-19A7-B037-0116C365D1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Edu QLD Beginner" pitchFamily="2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8324224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low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34558" y="398449"/>
            <a:ext cx="6043777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 dirty="0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308846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 Me: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9B53A58-727B-19A7-B037-0116C365D1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Edu QLD Beginner" pitchFamily="2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F6BC0B-F4F9-0187-145A-E83A5BFD9C60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2004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 With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50194" y="398449"/>
            <a:ext cx="542814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92448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 With Me: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9B53A58-727B-19A7-B037-0116C365D1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Edu QLD Beginner" pitchFamily="2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E97791-0565-83D0-D8C6-A224B4B12CC4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5101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y With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50194" y="398449"/>
            <a:ext cx="542814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 dirty="0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92448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 With Me: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9B53A58-727B-19A7-B037-0116C365D1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Edu QLD Beginner" pitchFamily="2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CCF54F-7371-5D79-526D-147C9276908F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665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06607" y="398449"/>
            <a:ext cx="6772255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71131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9B53A58-727B-19A7-B037-0116C365D1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42177031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60926" y="398449"/>
            <a:ext cx="671793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 dirty="0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71131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9B53A58-727B-19A7-B037-0116C365D1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2339811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/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824680" y="398449"/>
            <a:ext cx="5853655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 dirty="0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1" y="341403"/>
            <a:ext cx="2743413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Do/We Do: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9B53A58-727B-19A7-B037-0116C365D1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7386388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A09A5BEB-DCCB-A841-6AEC-B719AC9BE78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Edu QLD Beginner" pitchFamily="2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FD3274-BD1B-F2FE-6E43-8088E1BE3B01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Activity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55C425-93FC-79A6-DB64-90E08E8D3DE2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5264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85372BD9-1046-9EF8-ABB7-B0B175B10A5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5123" y="347663"/>
            <a:ext cx="8313740" cy="674687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pPr lvl="0"/>
            <a:endParaRPr lang="en-AU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FAD8BFFC-729A-2371-F4DD-FB251F6B4F5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1888939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Learned- Rev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25F6BB9-77E8-419F-5D9F-E3CB0EAFEE1E}"/>
              </a:ext>
            </a:extLst>
          </p:cNvPr>
          <p:cNvSpPr txBox="1"/>
          <p:nvPr userDrawn="1"/>
        </p:nvSpPr>
        <p:spPr>
          <a:xfrm>
            <a:off x="324660" y="354274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We Learnt</a:t>
            </a:r>
            <a:endParaRPr lang="en-US" sz="3600" b="1" i="0" dirty="0">
              <a:solidFill>
                <a:srgbClr val="A6A6A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7099EDB9-A811-7E06-5090-64F317BED9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9015592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Know- Re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D5F9930-D58F-2D45-FAD2-C9F230DC34B0}"/>
              </a:ext>
            </a:extLst>
          </p:cNvPr>
          <p:cNvSpPr txBox="1"/>
          <p:nvPr userDrawn="1"/>
        </p:nvSpPr>
        <p:spPr>
          <a:xfrm>
            <a:off x="3438144" y="-3767328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D4CEA09-371A-E309-7D6E-BA5A388A32B5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327698-C5B7-584F-C124-084975FDA22A}"/>
              </a:ext>
            </a:extLst>
          </p:cNvPr>
          <p:cNvSpPr txBox="1"/>
          <p:nvPr userDrawn="1"/>
        </p:nvSpPr>
        <p:spPr>
          <a:xfrm>
            <a:off x="441122" y="403549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We Know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AC87726-FCF1-CCA3-6A1A-6F8F0A4DD88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Edu QLD Beginner" pitchFamily="2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0040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w Well Did You Learn? Refl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25F6BB9-77E8-419F-5D9F-E3CB0EAFEE1E}"/>
              </a:ext>
            </a:extLst>
          </p:cNvPr>
          <p:cNvSpPr txBox="1"/>
          <p:nvPr userDrawn="1"/>
        </p:nvSpPr>
        <p:spPr>
          <a:xfrm>
            <a:off x="324660" y="34474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Well Did You Learn?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C474ED-1537-AF66-F3FB-DA11E34CC843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3AE6787-40B2-5FAD-8692-1218E5CA365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Edu QLD Beginner" pitchFamily="2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237504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Are Learning Next- Conn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25F6BB9-77E8-419F-5D9F-E3CB0EAFEE1E}"/>
              </a:ext>
            </a:extLst>
          </p:cNvPr>
          <p:cNvSpPr txBox="1"/>
          <p:nvPr userDrawn="1"/>
        </p:nvSpPr>
        <p:spPr>
          <a:xfrm>
            <a:off x="324660" y="354274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We Are Learning Next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823F659-5E29-3BBD-6865-A74DB782B7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4704882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B1F6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557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se What You Know- App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What You Know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55C18BF-9441-209D-F16C-6FFCA2386B41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2B900E30-F1DE-B29E-DAA4-A66D4124C76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2837192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at You Will Kn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960E6D0-CCDF-0144-4192-55F138403FB6}"/>
              </a:ext>
            </a:extLst>
          </p:cNvPr>
          <p:cNvSpPr txBox="1"/>
          <p:nvPr userDrawn="1"/>
        </p:nvSpPr>
        <p:spPr>
          <a:xfrm>
            <a:off x="439738" y="465561"/>
            <a:ext cx="8240400" cy="540000"/>
          </a:xfrm>
          <a:prstGeom prst="rect">
            <a:avLst/>
          </a:prstGeom>
        </p:spPr>
        <p:txBody>
          <a:bodyPr lIns="0" tIns="0" rIns="0" bIns="0"/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rgbClr val="177F99"/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/>
              <a:t>What You Will Know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F16C762D-4740-0158-19C5-ECBB9117A04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00794"/>
            <a:ext cx="8234363" cy="5816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200"/>
            </a:lvl1pPr>
          </a:lstStyle>
          <a:p>
            <a:pPr lvl="0"/>
            <a:r>
              <a:rPr lang="en-GB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3425180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ember- Rec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E7E0F3-6101-5F02-BC89-80BBB9E85D80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8E0527B-E86F-63DE-C170-CD6A13B2A43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Edu QLD Beginner" pitchFamily="2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Remember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00C5C2-5109-6448-BED1-D11E425B02EC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B1F6F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 b="0" i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0752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What You Know- Ap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What You Know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55C18BF-9441-209D-F16C-6FFCA2386B41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D707C9FF-C47C-B81F-CF30-2059E5D557E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107504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Are Learning- 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1901147-D314-8AB8-B9BB-9A55703F219C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We Are Learning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5C85791-9537-0953-F107-BB7530B9AAA4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A1DF3627-712E-D93A-FDDD-9762E22D99A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959084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You Will Know- 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1901147-D314-8AB8-B9BB-9A55703F219C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You Will Know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6DA1BFC-6DD8-7825-C452-CBDF61F60389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CD9E39EA-4F3E-251C-8D4C-BB443D26DA7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3955473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You Know- AP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You Know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360D81-5192-4919-8CD2-8811AB93A116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3764F26-B411-8E3F-F39E-5033C04C484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3265392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08678" y="398449"/>
            <a:ext cx="726965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 dirty="0"/>
              <a:t>Insert Activity Name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14385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78933C5D-65A7-2C3D-6BB9-B7C7CDE8C64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7471325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08678" y="398449"/>
            <a:ext cx="726965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 dirty="0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14385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9B53A58-727B-19A7-B037-0116C365D1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582097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A0F8B2-D0DB-B401-E009-D94E6CC238AE}"/>
              </a:ext>
            </a:extLst>
          </p:cNvPr>
          <p:cNvSpPr/>
          <p:nvPr userDrawn="1"/>
        </p:nvSpPr>
        <p:spPr>
          <a:xfrm>
            <a:off x="431799" y="6334145"/>
            <a:ext cx="1836388" cy="307777"/>
          </a:xfrm>
          <a:prstGeom prst="rect">
            <a:avLst/>
          </a:prstGeom>
        </p:spPr>
        <p:txBody>
          <a:bodyPr wrap="square" lIns="0" tIns="45720" rIns="0" bIns="0" anchor="b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AU" sz="1700" b="0" i="0" dirty="0">
                <a:solidFill>
                  <a:srgbClr val="177F99"/>
                </a:solidFill>
                <a:latin typeface="Calibr"/>
                <a:cs typeface="Calibri" panose="020F0502020204030204" pitchFamily="34" charset="0"/>
              </a:rPr>
              <a:t>Lesson 2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5BD6C1-B4E3-F065-26B8-751DD4324E2B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Calibr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Calibr"/>
              <a:cs typeface="Calibri" panose="020F0502020204030204" pitchFamily="34" charset="0"/>
            </a:endParaRPr>
          </a:p>
        </p:txBody>
      </p:sp>
    </p:spTree>
    <p:custDataLst>
      <p:tags r:id="rId26"/>
    </p:custDataLst>
    <p:extLst>
      <p:ext uri="{BB962C8B-B14F-4D97-AF65-F5344CB8AC3E}">
        <p14:creationId xmlns:p14="http://schemas.microsoft.com/office/powerpoint/2010/main" val="214234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88" r:id="rId1"/>
    <p:sldLayoutId id="2147486355" r:id="rId2"/>
    <p:sldLayoutId id="2147486398" r:id="rId3"/>
    <p:sldLayoutId id="2147486399" r:id="rId4"/>
    <p:sldLayoutId id="2147486400" r:id="rId5"/>
    <p:sldLayoutId id="2147486401" r:id="rId6"/>
    <p:sldLayoutId id="2147486396" r:id="rId7"/>
    <p:sldLayoutId id="2147486397" r:id="rId8"/>
    <p:sldLayoutId id="2147486402" r:id="rId9"/>
    <p:sldLayoutId id="2147486406" r:id="rId10"/>
    <p:sldLayoutId id="2147486407" r:id="rId11"/>
    <p:sldLayoutId id="2147486408" r:id="rId12"/>
    <p:sldLayoutId id="2147486409" r:id="rId13"/>
    <p:sldLayoutId id="2147486403" r:id="rId14"/>
    <p:sldLayoutId id="2147486404" r:id="rId15"/>
    <p:sldLayoutId id="2147486405" r:id="rId16"/>
    <p:sldLayoutId id="2147486391" r:id="rId17"/>
    <p:sldLayoutId id="2147486395" r:id="rId18"/>
    <p:sldLayoutId id="2147486392" r:id="rId19"/>
    <p:sldLayoutId id="2147486393" r:id="rId20"/>
    <p:sldLayoutId id="2147486394" r:id="rId21"/>
    <p:sldLayoutId id="2147486390" r:id="rId22"/>
    <p:sldLayoutId id="2147486411" r:id="rId23"/>
    <p:sldLayoutId id="2147486412" r:id="rId24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800" kern="1200">
          <a:solidFill>
            <a:schemeClr val="bg2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bg2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200" kern="1200">
          <a:solidFill>
            <a:schemeClr val="bg2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000" kern="1200">
          <a:solidFill>
            <a:schemeClr val="bg2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000" kern="1200">
          <a:solidFill>
            <a:schemeClr val="bg2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5.m4a"/><Relationship Id="rId7" Type="http://schemas.openxmlformats.org/officeDocument/2006/relationships/image" Target="../media/image26.jp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29.png"/><Relationship Id="rId4" Type="http://schemas.openxmlformats.org/officeDocument/2006/relationships/audio" Target="../media/media5.m4a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7.m4a"/><Relationship Id="rId7" Type="http://schemas.openxmlformats.org/officeDocument/2006/relationships/image" Target="../media/image30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6.xml"/><Relationship Id="rId4" Type="http://schemas.openxmlformats.org/officeDocument/2006/relationships/audio" Target="../media/media7.m4a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8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3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8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3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8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3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6.xml"/><Relationship Id="rId1" Type="http://schemas.openxmlformats.org/officeDocument/2006/relationships/video" Target="https://www.youtube.com/embed/wWPY-Qi0aVQ?feature=oembed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image" Target="../media/image33.png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png"/><Relationship Id="rId11" Type="http://schemas.openxmlformats.org/officeDocument/2006/relationships/image" Target="../media/image2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audio" Target="../media/audio1.wav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customXml" Target="../ink/ink1.xml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7.jpeg"/><Relationship Id="rId7" Type="http://schemas.openxmlformats.org/officeDocument/2006/relationships/customXml" Target="../ink/ink4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1.png"/><Relationship Id="rId5" Type="http://schemas.openxmlformats.org/officeDocument/2006/relationships/customXml" Target="../ink/ink3.xml"/><Relationship Id="rId4" Type="http://schemas.openxmlformats.org/officeDocument/2006/relationships/image" Target="../media/image8.png"/><Relationship Id="rId9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1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CEA62B3-9797-1E9D-EB6A-8DC2CACBA9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Unit 4 Version 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018A1E1-536D-0792-33BC-7F5E00316F3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Building Music Together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656AFE4-19A5-7D21-9512-21FD28D21ED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Keeping the Beat Strong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B428118-4AB6-4BEC-09C1-EB4401A53F6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40629" y="4543200"/>
            <a:ext cx="4964472" cy="595034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Lesson 2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BD36A77-2D12-6BA8-C67C-958B9C2F197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15" t="-158" r="15365" b="158"/>
          <a:stretch>
            <a:fillRect/>
          </a:stretch>
        </p:blipFill>
        <p:spPr>
          <a:xfrm>
            <a:off x="81567" y="1581150"/>
            <a:ext cx="3366422" cy="48768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1390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05EF4D-7D8D-FBF8-64F8-0C840A0377B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 dirty="0"/>
              <a:t>Drums Playing the Beat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90A943-63BB-E056-BAC9-A3CEFF8FCD2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1477328"/>
          </a:xfrm>
        </p:spPr>
        <p:txBody>
          <a:bodyPr/>
          <a:lstStyle/>
          <a:p>
            <a:r>
              <a:rPr lang="en-AU" dirty="0"/>
              <a:t>Different drums must play different beats.</a:t>
            </a:r>
          </a:p>
        </p:txBody>
      </p:sp>
      <p:pic>
        <p:nvPicPr>
          <p:cNvPr id="9" name="Picture 2" descr="Thumbs Down with solid fill">
            <a:extLst>
              <a:ext uri="{FF2B5EF4-FFF2-40B4-BE49-F238E27FC236}">
                <a16:creationId xmlns:a16="http://schemas.microsoft.com/office/drawing/2014/main" id="{93FDA608-3972-B387-60BE-8D09DF277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99" y="4776171"/>
            <a:ext cx="1511300" cy="151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Thumbs up sign with solid fill">
            <a:extLst>
              <a:ext uri="{FF2B5EF4-FFF2-40B4-BE49-F238E27FC236}">
                <a16:creationId xmlns:a16="http://schemas.microsoft.com/office/drawing/2014/main" id="{DAC70364-18A7-5F5D-0449-B39D4DFC4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99" y="2674080"/>
            <a:ext cx="1574800" cy="157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D74209F4-3CFF-FBA9-79B4-4CABB60A4D46}"/>
              </a:ext>
            </a:extLst>
          </p:cNvPr>
          <p:cNvSpPr txBox="1">
            <a:spLocks/>
          </p:cNvSpPr>
          <p:nvPr/>
        </p:nvSpPr>
        <p:spPr>
          <a:xfrm>
            <a:off x="2132859" y="3279649"/>
            <a:ext cx="2135962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i="0" kern="1200">
                <a:solidFill>
                  <a:schemeClr val="bg2"/>
                </a:solidFill>
                <a:latin typeface="Edu QLD Beginner Medium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  <a:t>Yes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3E7FA793-532F-C95D-2DB4-6D11B97EBCCD}"/>
              </a:ext>
            </a:extLst>
          </p:cNvPr>
          <p:cNvSpPr txBox="1">
            <a:spLocks/>
          </p:cNvSpPr>
          <p:nvPr/>
        </p:nvSpPr>
        <p:spPr>
          <a:xfrm>
            <a:off x="2132859" y="5032249"/>
            <a:ext cx="2135962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i="0" kern="1200">
                <a:solidFill>
                  <a:schemeClr val="bg2"/>
                </a:solidFill>
                <a:latin typeface="Edu QLD Beginner Medium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>
                <a:latin typeface="Calibri" panose="020F0502020204030204" pitchFamily="34" charset="0"/>
                <a:cs typeface="Calibri" panose="020F0502020204030204" pitchFamily="34" charset="0"/>
              </a:rPr>
              <a:t>No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121E1F-9E86-DC7D-61E4-48D0078EBA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840" y="2360815"/>
            <a:ext cx="5726762" cy="429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32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1095C7C-3CF8-9D74-7734-D25725F5A7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96"/>
          <a:stretch>
            <a:fillRect/>
          </a:stretch>
        </p:blipFill>
        <p:spPr>
          <a:xfrm>
            <a:off x="431800" y="1304925"/>
            <a:ext cx="8246536" cy="50038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8EDAD91-92C1-3146-9AE3-44482691024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 dirty="0"/>
              <a:t>Building the Foundation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3E7616-CAAF-CE39-7CA9-87DEB97E87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573" y="1291983"/>
            <a:ext cx="6688989" cy="5016742"/>
          </a:xfrm>
          <a:prstGeom prst="rect">
            <a:avLst/>
          </a:prstGeom>
        </p:spPr>
      </p:pic>
      <p:pic>
        <p:nvPicPr>
          <p:cNvPr id="10" name="constructionnoise">
            <a:hlinkClick r:id="" action="ppaction://media"/>
            <a:extLst>
              <a:ext uri="{FF2B5EF4-FFF2-40B4-BE49-F238E27FC236}">
                <a16:creationId xmlns:a16="http://schemas.microsoft.com/office/drawing/2014/main" id="{042403B7-355B-4AF7-F133-33B3173931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264" y="-52297"/>
            <a:ext cx="812800" cy="812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0F5615-A442-B0FC-C2A6-91F737FD3A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2064" y="1291983"/>
            <a:ext cx="7213463" cy="5410097"/>
          </a:xfrm>
          <a:prstGeom prst="rect">
            <a:avLst/>
          </a:prstGeom>
        </p:spPr>
      </p:pic>
      <p:pic>
        <p:nvPicPr>
          <p:cNvPr id="14" name="hammersinunison">
            <a:hlinkClick r:id="" action="ppaction://media"/>
            <a:extLst>
              <a:ext uri="{FF2B5EF4-FFF2-40B4-BE49-F238E27FC236}">
                <a16:creationId xmlns:a16="http://schemas.microsoft.com/office/drawing/2014/main" id="{AFDFF794-3A67-8E41-66BA-DB1EBDDBB43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08678" y="-4130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41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8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8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25758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9A406391-0B73-3096-DE87-67090239F6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74" y="2963924"/>
            <a:ext cx="3537918" cy="2653439"/>
          </a:xfrm>
          <a:prstGeom prst="rect">
            <a:avLst/>
          </a:prstGeom>
        </p:spPr>
      </p:pic>
      <p:pic>
        <p:nvPicPr>
          <p:cNvPr id="5" name="nastelbom-children-463424">
            <a:hlinkClick r:id="" action="ppaction://media"/>
            <a:extLst>
              <a:ext uri="{FF2B5EF4-FFF2-40B4-BE49-F238E27FC236}">
                <a16:creationId xmlns:a16="http://schemas.microsoft.com/office/drawing/2014/main" id="{DC554A73-3AE6-3CFE-E754-3979EC3C35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6315" y="398449"/>
            <a:ext cx="812800" cy="812800"/>
          </a:xfrm>
          <a:prstGeom prst="rect">
            <a:avLst/>
          </a:prstGeom>
        </p:spPr>
      </p:pic>
      <p:pic>
        <p:nvPicPr>
          <p:cNvPr id="8" name="nastelbom-children-463424">
            <a:hlinkClick r:id="" action="ppaction://media"/>
            <a:extLst>
              <a:ext uri="{FF2B5EF4-FFF2-40B4-BE49-F238E27FC236}">
                <a16:creationId xmlns:a16="http://schemas.microsoft.com/office/drawing/2014/main" id="{2624B5C7-2EEF-3A30-54ED-D627924396F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88965" y="261978"/>
            <a:ext cx="812800" cy="8128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AD22DD8-970E-A42B-D0FE-398C752D946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 dirty="0"/>
              <a:t>Playing the Beat Together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15027C-0423-4C2B-DD40-E97838322C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6" t="14209" r="68446" b="5961"/>
          <a:stretch>
            <a:fillRect/>
          </a:stretch>
        </p:blipFill>
        <p:spPr>
          <a:xfrm>
            <a:off x="390670" y="984802"/>
            <a:ext cx="2444003" cy="54747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2A32B5-F5CD-B394-4CB6-395D4A737B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14" t="14336" r="4354" b="5834"/>
          <a:stretch>
            <a:fillRect/>
          </a:stretch>
        </p:blipFill>
        <p:spPr>
          <a:xfrm>
            <a:off x="6309329" y="1018034"/>
            <a:ext cx="2462571" cy="547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9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1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56" fill="hold">
                                          <p:stCondLst>
                                            <p:cond delay="2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56" fill="hold">
                                          <p:stCondLst>
                                            <p:cond delay="5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56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56" fill="hold">
                                          <p:stCondLst>
                                            <p:cond delay="10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086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3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56" fill="hold">
                                          <p:stCondLst>
                                            <p:cond delay="2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56" fill="hold">
                                          <p:stCondLst>
                                            <p:cond delay="5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56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56" fill="hold">
                                          <p:stCondLst>
                                            <p:cond delay="10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17293-9FC3-715A-61DD-DE3114B76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FC120BD3-1EAD-F7C7-64E2-7D577A6EE8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74" y="2963924"/>
            <a:ext cx="3537918" cy="2653439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B49FE41-E68B-5312-A95B-FE272CF6252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 dirty="0"/>
              <a:t>Playing the Beat Together</a:t>
            </a:r>
          </a:p>
          <a:p>
            <a:endParaRPr lang="en-A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952D9E-8383-E296-9F1D-A215E9A1CB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6" t="14209" r="68446" b="5961"/>
          <a:stretch>
            <a:fillRect/>
          </a:stretch>
        </p:blipFill>
        <p:spPr>
          <a:xfrm>
            <a:off x="390670" y="984802"/>
            <a:ext cx="2444003" cy="54747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B44FE3-929A-B75B-6CC3-0121EB790E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14" t="14336" r="4354" b="5834"/>
          <a:stretch>
            <a:fillRect/>
          </a:stretch>
        </p:blipFill>
        <p:spPr>
          <a:xfrm>
            <a:off x="6309329" y="1018034"/>
            <a:ext cx="2462571" cy="5474750"/>
          </a:xfrm>
          <a:prstGeom prst="rect">
            <a:avLst/>
          </a:prstGeom>
        </p:spPr>
      </p:pic>
      <p:pic>
        <p:nvPicPr>
          <p:cNvPr id="10" name="prettyjohn1-stylish-beat-504589">
            <a:hlinkClick r:id="" action="ppaction://media"/>
            <a:extLst>
              <a:ext uri="{FF2B5EF4-FFF2-40B4-BE49-F238E27FC236}">
                <a16:creationId xmlns:a16="http://schemas.microsoft.com/office/drawing/2014/main" id="{612E2627-F12F-ECF1-37BD-35076BECB2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7773" y="12550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99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2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2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32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320" fill="hold">
                                          <p:stCondLst>
                                            <p:cond delay="96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320" fill="hold">
                                          <p:stCondLst>
                                            <p:cond delay="128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6C3BA5-E8FC-CC63-0F30-CF8EBA4B7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E25A1763-AC36-496F-6AFD-EE676141F9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74" y="2963924"/>
            <a:ext cx="3537918" cy="2653439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05F47D2-EF72-6BD4-539F-0F42A84312F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 dirty="0"/>
              <a:t>Playing the Beat Together</a:t>
            </a:r>
          </a:p>
          <a:p>
            <a:endParaRPr lang="en-A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D7009B-381D-5AA1-B715-0BA062181C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6" t="14209" r="68446" b="5961"/>
          <a:stretch>
            <a:fillRect/>
          </a:stretch>
        </p:blipFill>
        <p:spPr>
          <a:xfrm>
            <a:off x="390670" y="984802"/>
            <a:ext cx="2444003" cy="54747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C05B01-02F2-C485-108D-091064A929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14" t="14336" r="4354" b="5834"/>
          <a:stretch>
            <a:fillRect/>
          </a:stretch>
        </p:blipFill>
        <p:spPr>
          <a:xfrm>
            <a:off x="6309329" y="1018034"/>
            <a:ext cx="2462571" cy="5474750"/>
          </a:xfrm>
          <a:prstGeom prst="rect">
            <a:avLst/>
          </a:prstGeom>
        </p:spPr>
      </p:pic>
      <p:pic>
        <p:nvPicPr>
          <p:cNvPr id="5" name="brightestavenue-fun-childrenx27s-rock-music-pillow-fight-155350">
            <a:hlinkClick r:id="" action="ppaction://media"/>
            <a:extLst>
              <a:ext uri="{FF2B5EF4-FFF2-40B4-BE49-F238E27FC236}">
                <a16:creationId xmlns:a16="http://schemas.microsoft.com/office/drawing/2014/main" id="{B8210547-9F19-C205-155E-C1E66D182F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1800" y="26197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23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3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4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4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40" fill="hold">
                                          <p:stCondLst>
                                            <p:cond delay="72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40" fill="hold">
                                          <p:stCondLst>
                                            <p:cond delay="96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73954-7368-984F-B315-4D4F999BF9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A65291EB-E1DC-8E6D-7F39-DB3147C4FC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74" y="2963924"/>
            <a:ext cx="3537918" cy="2653439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18DB238-4A20-0766-713C-077D806A31A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 dirty="0"/>
              <a:t>Playing the Beat Together</a:t>
            </a:r>
          </a:p>
          <a:p>
            <a:endParaRPr lang="en-A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CC5FC0-BAEF-2635-33B5-3B974B278C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6" t="14209" r="68446" b="5961"/>
          <a:stretch>
            <a:fillRect/>
          </a:stretch>
        </p:blipFill>
        <p:spPr>
          <a:xfrm>
            <a:off x="390670" y="984802"/>
            <a:ext cx="2444003" cy="54747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B0B410-DCE9-1C6C-AA6C-144F7F5A96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14" t="14336" r="4354" b="5834"/>
          <a:stretch>
            <a:fillRect/>
          </a:stretch>
        </p:blipFill>
        <p:spPr>
          <a:xfrm>
            <a:off x="6309329" y="1018034"/>
            <a:ext cx="2462571" cy="5474750"/>
          </a:xfrm>
          <a:prstGeom prst="rect">
            <a:avLst/>
          </a:prstGeom>
        </p:spPr>
      </p:pic>
      <p:pic>
        <p:nvPicPr>
          <p:cNvPr id="2" name="alexguz-energetic-rockx27nx27roll-511211">
            <a:hlinkClick r:id="" action="ppaction://media"/>
            <a:extLst>
              <a:ext uri="{FF2B5EF4-FFF2-40B4-BE49-F238E27FC236}">
                <a16:creationId xmlns:a16="http://schemas.microsoft.com/office/drawing/2014/main" id="{316F69FA-96DC-1F96-1437-37B8B83E85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3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251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3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8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70" fill="hold">
                                          <p:stCondLst>
                                            <p:cond delay="17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170" fill="hold">
                                          <p:stCondLst>
                                            <p:cond delay="34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70" fill="hold">
                                          <p:stCondLst>
                                            <p:cond delay="51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170" fill="hold">
                                          <p:stCondLst>
                                            <p:cond delay="68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EBEBC97-DC93-162B-989E-78444C4D81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" r="3975"/>
          <a:stretch/>
        </p:blipFill>
        <p:spPr>
          <a:xfrm>
            <a:off x="431801" y="1268413"/>
            <a:ext cx="8243888" cy="504031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A76893F-BB1B-1F3C-67D1-5B08A195312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 dirty="0"/>
              <a:t>Move and Build Game</a:t>
            </a:r>
          </a:p>
        </p:txBody>
      </p:sp>
      <p:pic>
        <p:nvPicPr>
          <p:cNvPr id="11" name="Online Media 10" descr="Justin Timberlake - Can't Stop The Feeling! [Lyrics]">
            <a:hlinkClick r:id="" action="ppaction://media"/>
            <a:extLst>
              <a:ext uri="{FF2B5EF4-FFF2-40B4-BE49-F238E27FC236}">
                <a16:creationId xmlns:a16="http://schemas.microsoft.com/office/drawing/2014/main" id="{9838CA18-33CD-01B4-05F9-A5C4980009B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800188" y="2227724"/>
            <a:ext cx="3429162" cy="19374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E04E07B-8347-E49F-3B77-FD603957AD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" t="1541" r="1604" b="-1541"/>
          <a:stretch>
            <a:fillRect/>
          </a:stretch>
        </p:blipFill>
        <p:spPr>
          <a:xfrm>
            <a:off x="1132888" y="1268413"/>
            <a:ext cx="6763762" cy="5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578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0.00625 0.23658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1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CEB088A-EAA9-D10A-7D05-5699591D520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 dirty="0"/>
              <a:t>Counting the Beat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3C382B-23D0-753F-7DF0-0C8ED17C43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29" y="1309697"/>
            <a:ext cx="7498542" cy="499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2273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069DE0-40A6-98FF-4B16-EEE1C66F978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 dirty="0"/>
              <a:t>Construction Game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069D474-D8D2-5392-E8C0-60B46890E8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70" y="938308"/>
            <a:ext cx="7195884" cy="53969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CC87B33-DED2-6E48-D77C-A67056B39D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36" y="1032302"/>
            <a:ext cx="7058178" cy="52936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5BB308-4D73-A070-6C3C-C709D5BD10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47"/>
          <a:stretch>
            <a:fillRect/>
          </a:stretch>
        </p:blipFill>
        <p:spPr>
          <a:xfrm>
            <a:off x="936295" y="2634286"/>
            <a:ext cx="7474885" cy="37480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0B7597B-873D-887E-E70F-FC6EEBB166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34" y="1678898"/>
            <a:ext cx="7614386" cy="46948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6A56C5-E46D-47E5-75F4-2F2506E9A4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6" t="14209" r="68446" b="5961"/>
          <a:stretch>
            <a:fillRect/>
          </a:stretch>
        </p:blipFill>
        <p:spPr>
          <a:xfrm>
            <a:off x="403712" y="2539242"/>
            <a:ext cx="1758021" cy="39380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9D4F71-B80A-3DDC-36C2-753B03BF09D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" t="1541" r="1604" b="-1541"/>
          <a:stretch>
            <a:fillRect/>
          </a:stretch>
        </p:blipFill>
        <p:spPr>
          <a:xfrm>
            <a:off x="3627968" y="4329388"/>
            <a:ext cx="2230962" cy="17803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7607E2-DDE8-1045-77F5-15457F8D43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04" t="16518" r="327" b="3652"/>
          <a:stretch>
            <a:fillRect/>
          </a:stretch>
        </p:blipFill>
        <p:spPr>
          <a:xfrm>
            <a:off x="6820524" y="2704370"/>
            <a:ext cx="2207979" cy="39380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911D5F8-DA38-ADB5-75D6-3F0D697C217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601" y="4225798"/>
            <a:ext cx="2373753" cy="17803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BD670E7-22BF-2D7F-8C82-37CF01BC8E7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042" y="4207491"/>
            <a:ext cx="2398163" cy="17986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4558BB-C081-E51D-12EE-7CB9E99D3540}"/>
              </a:ext>
            </a:extLst>
          </p:cNvPr>
          <p:cNvSpPr txBox="1"/>
          <p:nvPr/>
        </p:nvSpPr>
        <p:spPr>
          <a:xfrm>
            <a:off x="-3429000" y="24794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103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F21315A-7176-FF25-B789-D5A152212C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70" y="938308"/>
            <a:ext cx="7195884" cy="5396914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01DDD6-4AB8-3B68-C113-C3FE30D2126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 dirty="0"/>
              <a:t>Construction Game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5504132-8998-66D4-B9CD-E7EA1D0280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47"/>
          <a:stretch>
            <a:fillRect/>
          </a:stretch>
        </p:blipFill>
        <p:spPr>
          <a:xfrm>
            <a:off x="936295" y="2634286"/>
            <a:ext cx="7474885" cy="37480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D168D4-AF5E-0FB7-20C8-5CF81F49ED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34" y="1678898"/>
            <a:ext cx="7614386" cy="46948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A11DFA-433D-E111-898C-5374DD8286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36" y="1032302"/>
            <a:ext cx="7058178" cy="52936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F0C5678-FE35-5831-181E-687ACC0A0C8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850" y="4295505"/>
            <a:ext cx="2373753" cy="17803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DF8251C-3535-770E-0375-6E10A06951A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367" y="4272555"/>
            <a:ext cx="2398163" cy="17986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93D071A-29C4-95F2-AD06-27D3CDD96D4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" t="1541" r="1604" b="-1541"/>
          <a:stretch>
            <a:fillRect/>
          </a:stretch>
        </p:blipFill>
        <p:spPr>
          <a:xfrm>
            <a:off x="3627968" y="4329388"/>
            <a:ext cx="2230962" cy="178031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216D213-99A9-7938-7938-651550A4C7B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6" t="14209" r="68446" b="5961"/>
          <a:stretch>
            <a:fillRect/>
          </a:stretch>
        </p:blipFill>
        <p:spPr>
          <a:xfrm>
            <a:off x="403712" y="2539242"/>
            <a:ext cx="1758021" cy="39380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7983AAC-861D-754C-8756-82879724490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04" t="16518" r="327" b="3652"/>
          <a:stretch>
            <a:fillRect/>
          </a:stretch>
        </p:blipFill>
        <p:spPr>
          <a:xfrm>
            <a:off x="6820524" y="2704370"/>
            <a:ext cx="2207979" cy="393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254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4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5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5F8E5D-7696-092E-CD2F-620C4FF63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DCB52046-AB32-9DEB-ECF6-D45C66AF95E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042739" y="-866274"/>
            <a:ext cx="10186739" cy="8189495"/>
            <a:chOff x="-92121" y="-145451"/>
            <a:chExt cx="9236121" cy="7425258"/>
          </a:xfrm>
        </p:grpSpPr>
        <p:pic>
          <p:nvPicPr>
            <p:cNvPr id="39" name="Picture 38" descr="A close-up of a grey tile&#10;&#10;AI-generated content may be incorrect.">
              <a:extLst>
                <a:ext uri="{FF2B5EF4-FFF2-40B4-BE49-F238E27FC236}">
                  <a16:creationId xmlns:a16="http://schemas.microsoft.com/office/drawing/2014/main" id="{D75F4964-3A88-1AA8-DE8A-EA024F7A219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6949" y="639983"/>
              <a:ext cx="8407051" cy="6247106"/>
            </a:xfrm>
            <a:prstGeom prst="rect">
              <a:avLst/>
            </a:prstGeom>
          </p:spPr>
        </p:pic>
        <p:pic>
          <p:nvPicPr>
            <p:cNvPr id="41" name="Picture 40" descr="A desk with a chair back&#10;&#10;AI-generated content may be incorrect.">
              <a:extLst>
                <a:ext uri="{FF2B5EF4-FFF2-40B4-BE49-F238E27FC236}">
                  <a16:creationId xmlns:a16="http://schemas.microsoft.com/office/drawing/2014/main" id="{055F78D6-4039-D32C-2667-E606B7853514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rcRect l="18777" t="17830" r="21040" b="37034"/>
            <a:stretch>
              <a:fillRect/>
            </a:stretch>
          </p:blipFill>
          <p:spPr>
            <a:xfrm>
              <a:off x="-92121" y="-145451"/>
              <a:ext cx="9236121" cy="7425258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577E596-3112-F8AD-5E4F-9973B244AEAF}"/>
              </a:ext>
            </a:extLst>
          </p:cNvPr>
          <p:cNvGrpSpPr>
            <a:grpSpLocks noChangeAspect="1"/>
          </p:cNvGrpSpPr>
          <p:nvPr/>
        </p:nvGrpSpPr>
        <p:grpSpPr>
          <a:xfrm>
            <a:off x="2328451" y="100584"/>
            <a:ext cx="4962998" cy="6533609"/>
            <a:chOff x="-1471652" y="903540"/>
            <a:chExt cx="3901887" cy="513669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98EB53F-E060-6D30-93E8-E6B857418ACE}"/>
                </a:ext>
              </a:extLst>
            </p:cNvPr>
            <p:cNvSpPr/>
            <p:nvPr/>
          </p:nvSpPr>
          <p:spPr>
            <a:xfrm rot="6334">
              <a:off x="-1471652" y="903540"/>
              <a:ext cx="3901887" cy="5136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AC5F0EE-AD13-92F1-7220-DAE00132CD34}"/>
                </a:ext>
              </a:extLst>
            </p:cNvPr>
            <p:cNvSpPr txBox="1"/>
            <p:nvPr/>
          </p:nvSpPr>
          <p:spPr>
            <a:xfrm rot="21590417">
              <a:off x="-1341295" y="1554918"/>
              <a:ext cx="3469396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Lesson 1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68EB9EF-C1D7-C4C4-3263-4734A12ACE7A}"/>
                </a:ext>
              </a:extLst>
            </p:cNvPr>
            <p:cNvSpPr txBox="1"/>
            <p:nvPr/>
          </p:nvSpPr>
          <p:spPr>
            <a:xfrm rot="21590417">
              <a:off x="-1341291" y="1123532"/>
              <a:ext cx="1863182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Exit Ticket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936BE03-E710-943B-2C51-5100FD7F3654}"/>
                </a:ext>
              </a:extLst>
            </p:cNvPr>
            <p:cNvCxnSpPr>
              <a:cxnSpLocks/>
            </p:cNvCxnSpPr>
            <p:nvPr/>
          </p:nvCxnSpPr>
          <p:spPr>
            <a:xfrm rot="375526" flipV="1">
              <a:off x="-1259807" y="1622003"/>
              <a:ext cx="3447650" cy="38784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D6928CB7-2E8D-D34E-0291-78299A9A799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7678" y="304800"/>
            <a:ext cx="4572000" cy="68580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D45628F-C481-E5CD-EEB2-BA9FC9EDCF7C}"/>
              </a:ext>
            </a:extLst>
          </p:cNvPr>
          <p:cNvSpPr txBox="1"/>
          <p:nvPr/>
        </p:nvSpPr>
        <p:spPr>
          <a:xfrm rot="21410450">
            <a:off x="2276332" y="119790"/>
            <a:ext cx="2458251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What We Learnt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A92286-F93E-C917-82E7-9C38262C4D62}"/>
              </a:ext>
            </a:extLst>
          </p:cNvPr>
          <p:cNvSpPr txBox="1"/>
          <p:nvPr/>
        </p:nvSpPr>
        <p:spPr>
          <a:xfrm>
            <a:off x="2534652" y="1331495"/>
            <a:ext cx="4623393" cy="36317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lvl="0" indent="-342900" defTabSz="4572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</a:rPr>
              <a:t>The beat in music is _______.</a:t>
            </a:r>
            <a:endParaRPr lang="en-US" sz="2000" i="0" dirty="0">
              <a:solidFill>
                <a:srgbClr val="181818"/>
              </a:solidFill>
              <a:highlight>
                <a:srgbClr val="FFFF00"/>
              </a:highlight>
              <a:latin typeface="Calibri" panose="020F0502020204030204"/>
            </a:endParaRPr>
          </a:p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br>
              <a:rPr lang="en-US" sz="2000" i="0" dirty="0">
                <a:solidFill>
                  <a:srgbClr val="181818"/>
                </a:solidFill>
                <a:highlight>
                  <a:srgbClr val="FFFF00"/>
                </a:highlight>
                <a:latin typeface="Calibri" panose="020F0502020204030204"/>
              </a:rPr>
            </a:br>
            <a:endParaRPr lang="en-US" sz="2000" i="0" dirty="0">
              <a:solidFill>
                <a:srgbClr val="181818"/>
              </a:solidFill>
              <a:highlight>
                <a:srgbClr val="FFFF00"/>
              </a:highlight>
              <a:latin typeface="Calibri" panose="020F0502020204030204"/>
            </a:endParaRPr>
          </a:p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i="0" dirty="0">
              <a:solidFill>
                <a:srgbClr val="181818"/>
              </a:solidFill>
              <a:latin typeface="Calibri" panose="020F0502020204030204"/>
            </a:endParaRPr>
          </a:p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00" i="0" dirty="0">
              <a:solidFill>
                <a:srgbClr val="181818"/>
              </a:solidFill>
              <a:latin typeface="Calibri" panose="020F0502020204030204"/>
            </a:endParaRPr>
          </a:p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00" i="0" dirty="0">
              <a:solidFill>
                <a:srgbClr val="181818"/>
              </a:solidFill>
              <a:latin typeface="Calibri" panose="020F0502020204030204"/>
            </a:endParaRPr>
          </a:p>
          <a:p>
            <a:pPr marL="342900" lvl="0" indent="-342900" defTabSz="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</a:rPr>
              <a:t>The beat is like the:</a:t>
            </a:r>
          </a:p>
          <a:p>
            <a:pPr marL="800100" lvl="1" indent="-342900" defTabSz="457200" fontAlgn="auto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</a:rPr>
              <a:t>builder of the house</a:t>
            </a:r>
          </a:p>
          <a:p>
            <a:pPr marL="800100" lvl="1" indent="-342900" defTabSz="457200" fontAlgn="auto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</a:rPr>
              <a:t>new house</a:t>
            </a:r>
          </a:p>
          <a:p>
            <a:pPr marL="800100" lvl="1" indent="-342900" defTabSz="457200" fontAlgn="auto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</a:rPr>
              <a:t>foundation of a building.</a:t>
            </a:r>
            <a:endParaRPr lang="en-US" sz="500" i="0" dirty="0">
              <a:solidFill>
                <a:srgbClr val="181818"/>
              </a:solidFill>
              <a:latin typeface="Calibri" panose="020F0502020204030204"/>
            </a:endParaRPr>
          </a:p>
          <a:p>
            <a:pPr marL="800100" lvl="1" indent="-342900" defTabSz="457200" fontAlgn="auto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  <a:defRPr/>
            </a:pPr>
            <a:endParaRPr lang="en-US" sz="2000" i="0" dirty="0">
              <a:solidFill>
                <a:srgbClr val="181818"/>
              </a:solidFill>
              <a:latin typeface="Calibri" panose="020F0502020204030204"/>
            </a:endParaRPr>
          </a:p>
          <a:p>
            <a:pPr marL="342900" lvl="0" indent="-342900" defTabSz="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</a:rPr>
              <a:t>The beat stays the s_____ in a song.</a:t>
            </a:r>
          </a:p>
          <a:p>
            <a:pPr marL="342900" lvl="0" indent="-342900" defTabSz="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  <a:defRPr/>
            </a:pPr>
            <a:endParaRPr lang="en-US" sz="2000" i="0" dirty="0">
              <a:solidFill>
                <a:srgbClr val="181818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F9E4A9-8748-2CC0-41F9-A3E6392D240F}"/>
              </a:ext>
            </a:extLst>
          </p:cNvPr>
          <p:cNvSpPr/>
          <p:nvPr/>
        </p:nvSpPr>
        <p:spPr>
          <a:xfrm>
            <a:off x="2640615" y="2168324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sleepy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B88D8F-48C4-3FEB-9466-2EF2BED61B34}"/>
              </a:ext>
            </a:extLst>
          </p:cNvPr>
          <p:cNvSpPr/>
          <p:nvPr/>
        </p:nvSpPr>
        <p:spPr>
          <a:xfrm>
            <a:off x="4173183" y="2168324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bumpy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2932E7-60D1-5E89-EE22-D57942754B39}"/>
              </a:ext>
            </a:extLst>
          </p:cNvPr>
          <p:cNvSpPr/>
          <p:nvPr/>
        </p:nvSpPr>
        <p:spPr>
          <a:xfrm>
            <a:off x="5608404" y="2168324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steady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46A7B9-9C01-A877-3393-9C182636D715}"/>
              </a:ext>
            </a:extLst>
          </p:cNvPr>
          <p:cNvSpPr txBox="1"/>
          <p:nvPr/>
        </p:nvSpPr>
        <p:spPr>
          <a:xfrm>
            <a:off x="4974046" y="1317582"/>
            <a:ext cx="1487551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2400" i="0" dirty="0">
                <a:solidFill>
                  <a:srgbClr val="00C85A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steady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00C85A"/>
              </a:solidFill>
              <a:effectLst/>
              <a:uLnTx/>
              <a:uFillTx/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151E94-9053-2623-68D5-0AAF28075B78}"/>
              </a:ext>
            </a:extLst>
          </p:cNvPr>
          <p:cNvSpPr txBox="1"/>
          <p:nvPr/>
        </p:nvSpPr>
        <p:spPr>
          <a:xfrm>
            <a:off x="4925251" y="4212362"/>
            <a:ext cx="1030017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C85A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ame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00C85A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87140BB0-59CE-73C2-017D-14BA0E138129}"/>
                  </a:ext>
                </a:extLst>
              </p14:cNvPr>
              <p14:cNvContentPartPr/>
              <p14:nvPr/>
            </p14:nvContentPartPr>
            <p14:xfrm rot="11598253">
              <a:off x="5597749" y="2097191"/>
              <a:ext cx="1422309" cy="602163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87140BB0-59CE-73C2-017D-14BA0E13812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 rot="11598253">
                <a:off x="5578675" y="2078126"/>
                <a:ext cx="1460098" cy="6399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2D252057-D837-51BE-A5B7-AD2A07127112}"/>
                  </a:ext>
                </a:extLst>
              </p14:cNvPr>
              <p14:cNvContentPartPr/>
              <p14:nvPr/>
            </p14:nvContentPartPr>
            <p14:xfrm>
              <a:off x="2960714" y="3625158"/>
              <a:ext cx="355717" cy="402961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2D252057-D837-51BE-A5B7-AD2A0712711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946327" y="3610767"/>
                <a:ext cx="383772" cy="43102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892073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8BF5B35-7951-B039-04AA-49AB6280D59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 dirty="0"/>
              <a:t>Construction Game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30174A-0E24-D652-B85A-84FD6E8744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07"/>
          <a:stretch>
            <a:fillRect/>
          </a:stretch>
        </p:blipFill>
        <p:spPr>
          <a:xfrm>
            <a:off x="465138" y="1152939"/>
            <a:ext cx="8210550" cy="519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0131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E6ECAA-B5B7-E1D0-6BCD-C6F353CB331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275775"/>
            <a:ext cx="8234363" cy="4727448"/>
          </a:xfrm>
        </p:spPr>
        <p:txBody>
          <a:bodyPr/>
          <a:lstStyle/>
          <a:p>
            <a:r>
              <a:rPr lang="en-AU" dirty="0"/>
              <a:t>Drums can keep a steady beat.</a:t>
            </a:r>
          </a:p>
          <a:p>
            <a:r>
              <a:rPr lang="en-AU" dirty="0"/>
              <a:t>Different instruments can make different sounds.</a:t>
            </a:r>
          </a:p>
          <a:p>
            <a:r>
              <a:rPr lang="en-AU" dirty="0"/>
              <a:t>Musicians play </a:t>
            </a:r>
            <a:br>
              <a:rPr lang="en-AU" dirty="0"/>
            </a:br>
            <a:r>
              <a:rPr lang="en-AU" dirty="0"/>
              <a:t>together to keep </a:t>
            </a:r>
            <a:br>
              <a:rPr lang="en-AU" dirty="0"/>
            </a:br>
            <a:r>
              <a:rPr lang="en-AU" dirty="0"/>
              <a:t>the beat strong.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E6B023-F287-74D7-62EC-8161EB84A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765" y="2968574"/>
            <a:ext cx="4502219" cy="33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0521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83D9FA-EF9D-8FC0-2C3A-30E32CF5E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0E4F306-D492-2186-4F52-C0E82B0A2767}"/>
              </a:ext>
            </a:extLst>
          </p:cNvPr>
          <p:cNvGrpSpPr/>
          <p:nvPr/>
        </p:nvGrpSpPr>
        <p:grpSpPr>
          <a:xfrm>
            <a:off x="-489617" y="-727360"/>
            <a:ext cx="10186739" cy="8189495"/>
            <a:chOff x="-92121" y="-145451"/>
            <a:chExt cx="9236121" cy="7425258"/>
          </a:xfrm>
        </p:grpSpPr>
        <p:pic>
          <p:nvPicPr>
            <p:cNvPr id="9" name="Picture 8" descr="A close-up of a grey tile&#10;&#10;AI-generated content may be incorrect.">
              <a:extLst>
                <a:ext uri="{FF2B5EF4-FFF2-40B4-BE49-F238E27FC236}">
                  <a16:creationId xmlns:a16="http://schemas.microsoft.com/office/drawing/2014/main" id="{93B16EEA-31E2-093B-0A80-FE1FC1691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6949" y="639983"/>
              <a:ext cx="8407051" cy="6247106"/>
            </a:xfrm>
            <a:prstGeom prst="rect">
              <a:avLst/>
            </a:prstGeom>
          </p:spPr>
        </p:pic>
        <p:pic>
          <p:nvPicPr>
            <p:cNvPr id="12" name="Picture 11" descr="A desk with a chair back&#10;&#10;AI-generated content may be incorrect.">
              <a:extLst>
                <a:ext uri="{FF2B5EF4-FFF2-40B4-BE49-F238E27FC236}">
                  <a16:creationId xmlns:a16="http://schemas.microsoft.com/office/drawing/2014/main" id="{0670AEAC-A4F2-0FFC-B2C1-A51CC816B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8777" t="17830" r="21040" b="37034"/>
            <a:stretch>
              <a:fillRect/>
            </a:stretch>
          </p:blipFill>
          <p:spPr>
            <a:xfrm>
              <a:off x="-92121" y="-145451"/>
              <a:ext cx="9236121" cy="7425258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19121F3-236C-60C1-4F0E-F60AEEC0E944}"/>
              </a:ext>
            </a:extLst>
          </p:cNvPr>
          <p:cNvGrpSpPr>
            <a:grpSpLocks noChangeAspect="1"/>
          </p:cNvGrpSpPr>
          <p:nvPr/>
        </p:nvGrpSpPr>
        <p:grpSpPr>
          <a:xfrm>
            <a:off x="2328451" y="100584"/>
            <a:ext cx="4962998" cy="6533609"/>
            <a:chOff x="-1471652" y="903540"/>
            <a:chExt cx="3901887" cy="513669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44DE93E-A206-2163-DAB7-F1288AB8AD7C}"/>
                </a:ext>
              </a:extLst>
            </p:cNvPr>
            <p:cNvSpPr/>
            <p:nvPr/>
          </p:nvSpPr>
          <p:spPr>
            <a:xfrm rot="6334">
              <a:off x="-1471652" y="903540"/>
              <a:ext cx="3901887" cy="5136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F19E78B-C349-6A07-A9AD-684F7560659A}"/>
                </a:ext>
              </a:extLst>
            </p:cNvPr>
            <p:cNvSpPr txBox="1"/>
            <p:nvPr/>
          </p:nvSpPr>
          <p:spPr>
            <a:xfrm rot="21590417">
              <a:off x="-1341295" y="1554918"/>
              <a:ext cx="3469396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Lesson 2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87C8680-60D9-5DC5-F2B9-70ED04B722EC}"/>
                </a:ext>
              </a:extLst>
            </p:cNvPr>
            <p:cNvSpPr txBox="1"/>
            <p:nvPr/>
          </p:nvSpPr>
          <p:spPr>
            <a:xfrm rot="21590417">
              <a:off x="-1341291" y="1123532"/>
              <a:ext cx="1863182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Exit Ticket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D3F6EDB-AD63-1525-2C64-B5440F563728}"/>
                </a:ext>
              </a:extLst>
            </p:cNvPr>
            <p:cNvSpPr txBox="1"/>
            <p:nvPr/>
          </p:nvSpPr>
          <p:spPr>
            <a:xfrm rot="21590417">
              <a:off x="896016" y="1122823"/>
              <a:ext cx="1355199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0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Date: _________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C2B32A-DDDB-AC94-AD3D-B47F042DA0BB}"/>
                </a:ext>
              </a:extLst>
            </p:cNvPr>
            <p:cNvCxnSpPr>
              <a:cxnSpLocks/>
            </p:cNvCxnSpPr>
            <p:nvPr/>
          </p:nvCxnSpPr>
          <p:spPr>
            <a:xfrm rot="375526" flipV="1">
              <a:off x="-1259807" y="1622003"/>
              <a:ext cx="3447650" cy="38784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D6893B26-3F8B-9EBA-40FD-845C9AD193F4}"/>
              </a:ext>
            </a:extLst>
          </p:cNvPr>
          <p:cNvSpPr txBox="1"/>
          <p:nvPr/>
        </p:nvSpPr>
        <p:spPr>
          <a:xfrm>
            <a:off x="2534653" y="1331495"/>
            <a:ext cx="4379494" cy="42473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Different drums make different _______.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</a:rPr>
              <a:t>Good musicians play: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000" b="0" i="0" u="none" strike="noStrike" kern="1200" cap="none" spc="0" normalizeH="0" baseline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together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</a:rPr>
              <a:t>many games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 their friends’ houses.</a:t>
            </a: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Drums can play a steady b____.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BFBE337-35F9-9DE8-F3ED-7801C99B7D81}"/>
              </a:ext>
            </a:extLst>
          </p:cNvPr>
          <p:cNvSpPr/>
          <p:nvPr/>
        </p:nvSpPr>
        <p:spPr>
          <a:xfrm>
            <a:off x="2656732" y="2115150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colours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1DF888B-DE84-1CF9-EE03-3493689CDB70}"/>
              </a:ext>
            </a:extLst>
          </p:cNvPr>
          <p:cNvSpPr/>
          <p:nvPr/>
        </p:nvSpPr>
        <p:spPr>
          <a:xfrm>
            <a:off x="4140626" y="2115150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sounds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1749F08-D986-FB64-FB1F-5613BCDB61DD}"/>
              </a:ext>
            </a:extLst>
          </p:cNvPr>
          <p:cNvSpPr/>
          <p:nvPr/>
        </p:nvSpPr>
        <p:spPr>
          <a:xfrm>
            <a:off x="5624521" y="2115150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animals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93D7BC-F7B3-85D4-377D-83C6703376C0}"/>
              </a:ext>
            </a:extLst>
          </p:cNvPr>
          <p:cNvSpPr txBox="1"/>
          <p:nvPr/>
        </p:nvSpPr>
        <p:spPr>
          <a:xfrm>
            <a:off x="2882513" y="1628478"/>
            <a:ext cx="1277711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181818">
                    <a:lumMod val="75000"/>
                    <a:lumOff val="25000"/>
                  </a:srgbClr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sounds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E9E1D79-A22F-2A44-A48E-53C963000AA5}"/>
              </a:ext>
            </a:extLst>
          </p:cNvPr>
          <p:cNvSpPr txBox="1"/>
          <p:nvPr/>
        </p:nvSpPr>
        <p:spPr>
          <a:xfrm>
            <a:off x="5578027" y="4515919"/>
            <a:ext cx="78078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181818">
                    <a:lumMod val="75000"/>
                    <a:lumOff val="25000"/>
                  </a:srgbClr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eat</a:t>
            </a:r>
          </a:p>
        </p:txBody>
      </p:sp>
      <p:graphicFrame>
        <p:nvGraphicFramePr>
          <p:cNvPr id="53" name="Table 52">
            <a:extLst>
              <a:ext uri="{FF2B5EF4-FFF2-40B4-BE49-F238E27FC236}">
                <a16:creationId xmlns:a16="http://schemas.microsoft.com/office/drawing/2014/main" id="{D15631FF-8277-6009-A449-43776AD79845}"/>
              </a:ext>
            </a:extLst>
          </p:cNvPr>
          <p:cNvGraphicFramePr>
            <a:graphicFrameLocks noGrp="1"/>
          </p:cNvGraphicFramePr>
          <p:nvPr/>
        </p:nvGraphicFramePr>
        <p:xfrm>
          <a:off x="2655570" y="5967254"/>
          <a:ext cx="4324350" cy="274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4350">
                  <a:extLst>
                    <a:ext uri="{9D8B030D-6E8A-4147-A177-3AD203B41FA5}">
                      <a16:colId xmlns:a16="http://schemas.microsoft.com/office/drawing/2014/main" val="42897784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800" u="none">
                          <a:solidFill>
                            <a:schemeClr val="tx1"/>
                          </a:solidFill>
                          <a:effectLst/>
                        </a:rPr>
                        <a:t>I know _____ out of 3 answers.</a:t>
                      </a:r>
                      <a:endParaRPr lang="en-US" sz="1600" u="non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E8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044419"/>
                  </a:ext>
                </a:extLst>
              </a:tr>
            </a:tbl>
          </a:graphicData>
        </a:graphic>
      </p:graphicFrame>
      <p:sp>
        <p:nvSpPr>
          <p:cNvPr id="54" name="TextBox 53">
            <a:extLst>
              <a:ext uri="{FF2B5EF4-FFF2-40B4-BE49-F238E27FC236}">
                <a16:creationId xmlns:a16="http://schemas.microsoft.com/office/drawing/2014/main" id="{010D9497-5115-61C8-8047-24475F0ED60C}"/>
              </a:ext>
            </a:extLst>
          </p:cNvPr>
          <p:cNvSpPr txBox="1"/>
          <p:nvPr/>
        </p:nvSpPr>
        <p:spPr>
          <a:xfrm>
            <a:off x="4124103" y="5871436"/>
            <a:ext cx="37169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rgbClr val="181818">
                    <a:lumMod val="75000"/>
                    <a:lumOff val="25000"/>
                  </a:srgbClr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3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D8DF43A-A4A8-390F-7147-56CE43C3639D}"/>
                  </a:ext>
                </a:extLst>
              </p14:cNvPr>
              <p14:cNvContentPartPr/>
              <p14:nvPr/>
            </p14:nvContentPartPr>
            <p14:xfrm rot="16990189" flipV="1">
              <a:off x="4555568" y="1649649"/>
              <a:ext cx="539880" cy="1306962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D8DF43A-A4A8-390F-7147-56CE43C3639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rot="16990189" flipV="1">
                <a:off x="4541181" y="1635255"/>
                <a:ext cx="567935" cy="13350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F08C31F7-E78B-EAB9-BEB1-6738EB0EC53F}"/>
                  </a:ext>
                </a:extLst>
              </p14:cNvPr>
              <p14:cNvContentPartPr/>
              <p14:nvPr/>
            </p14:nvContentPartPr>
            <p14:xfrm rot="11138272">
              <a:off x="2903900" y="3339899"/>
              <a:ext cx="424264" cy="456315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F08C31F7-E78B-EAB9-BEB1-6738EB0EC53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 rot="11138272">
                <a:off x="2889506" y="3325516"/>
                <a:ext cx="452332" cy="484363"/>
              </a:xfrm>
              <a:prstGeom prst="rect">
                <a:avLst/>
              </a:prstGeom>
            </p:spPr>
          </p:pic>
        </mc:Fallback>
      </mc:AlternateContent>
      <p:pic>
        <p:nvPicPr>
          <p:cNvPr id="29" name="Picture 28">
            <a:extLst>
              <a:ext uri="{FF2B5EF4-FFF2-40B4-BE49-F238E27FC236}">
                <a16:creationId xmlns:a16="http://schemas.microsoft.com/office/drawing/2014/main" id="{678D4441-2B4C-76E3-36D4-C15F2BB8E85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090" r="30057"/>
          <a:stretch>
            <a:fillRect/>
          </a:stretch>
        </p:blipFill>
        <p:spPr>
          <a:xfrm>
            <a:off x="7126364" y="914400"/>
            <a:ext cx="22792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088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878 0.18311 C -0.49479 0.18426 -0.49027 0.18519 -0.48177 0.18588 C -0.47326 0.18681 -0.46024 0.18681 -0.45156 0.1882 C -0.44722 0.18843 -0.44722 0.18982 -0.44271 0.19074 C -0.43854 0.19144 -0.43854 0.19236 -0.4342 0.19306 C -0.43003 0.19422 -0.42118 0.19468 -0.41701 0.19537 C -0.4125 0.19653 -0.4125 0.19746 -0.4085 0.19815 C -0.40399 0.19908 -0.39548 0.19977 -0.39097 0.20047 C -0.38646 0.20139 -0.38246 0.20209 -0.37795 0.20301 C -0.36944 0.2044 -0.36093 0.2051 -0.35225 0.20811 C -0.33923 0.21436 -0.34791 0.21204 -0.33038 0.21528 C -0.3217 0.21922 -0.32621 0.21806 -0.31771 0.22037 C -0.30017 0.22385 -0.30468 0.22292 -0.28316 0.22523 C -0.27413 0.22454 -0.26146 0.22454 -0.24843 0.22292 C -0.24409 0.22223 -0.23541 0.21806 -0.23541 0.21829 C -0.23541 0.21644 -0.23107 0.21528 -0.23107 0.21297 C -0.22239 0.20579 -0.22239 0.19977 -0.21788 0.19074 C -0.22239 0.17709 -0.21788 0.15695 -0.22691 0.14329 C -0.22691 0.14051 -0.22691 0.13866 -0.23107 0.13611 C -0.23541 0.12477 -0.23107 0.1257 -0.24409 0.11389 C -0.24843 0.10764 -0.25711 0.09723 -0.26146 0.09398 C -0.26562 0.09144 -0.27014 0.08843 -0.27413 0.08635 C -0.27864 0.08496 -0.28316 0.08542 -0.28316 0.08403 C -0.30868 0.07408 -0.27864 0.08311 -0.30468 0.07686 C -0.31319 0.07732 -0.32621 0.07778 -0.33472 0.07917 C -0.33923 0.0794 -0.33923 0.0801 -0.3434 0.08148 C -0.35225 0.08727 -0.35225 0.09074 -0.35642 0.09885 C -0.35642 0.10301 -0.36093 0.10718 -0.36093 0.11111 C -0.36093 0.11621 -0.36493 0.12616 -0.36493 0.12639 C -0.36493 0.13843 -0.36493 0.15139 -0.36093 0.1632 C -0.36093 0.16736 -0.36093 0.16991 -0.35642 0.17315 C -0.35225 0.18519 -0.35642 0.17709 -0.34791 0.18588 C -0.3434 0.19051 -0.33923 0.19653 -0.33472 0.20047 C -0.31771 0.21922 -0.3434 0.19607 -0.31771 0.21528 C -0.30468 0.22662 -0.31771 0.21968 -0.30017 0.23033 C -0.28715 0.24028 -0.29166 0.23588 -0.27864 0.24283 C -0.27413 0.24422 -0.27413 0.24607 -0.27014 0.24792 C -0.26562 0.24885 -0.26562 0.24908 -0.26146 0.25023 C -0.26146 0.2507 -0.25711 0.25278 -0.25711 0.25324 " pathEditMode="relative" rAng="0" ptsTypes="AAAAAAAAAAAAAAAAAAAAAAAAAAAAAAAAAAAAAAA">
                                      <p:cBhvr>
                                        <p:cTn id="6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45" y="-180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309 0.23681 C -0.18055 0.23611 -0.1868 0.23611 -0.19305 0.23496 C -0.19791 0.23473 -0.21406 0.22917 -0.21684 0.22824 C -0.22205 0.22686 -0.22673 0.22593 -0.23194 0.22454 C -0.23628 0.22292 -0.24097 0.22061 -0.24618 0.21922 C -0.25086 0.21783 -0.25729 0.21667 -0.26198 0.21528 C -0.26614 0.21389 -0.26979 0.2125 -0.27517 0.21088 C -0.28402 0.20834 -0.29566 0.20625 -0.30503 0.20348 C -0.30868 0.20186 -0.31302 0.20023 -0.31771 0.19931 C -0.32291 0.19792 -0.3276 0.19653 -0.33246 0.19514 C -0.35659 0.18797 -0.3408 0.19005 -0.37239 0.18195 C -0.37916 0.18056 -0.38385 0.17963 -0.38819 0.17755 C -0.39652 0.17477 -0.40503 0.17014 -0.41336 0.16713 C -0.4585 0.15348 -0.40277 0.17107 -0.44861 0.15486 C -0.45434 0.15301 -0.46076 0.15186 -0.46701 0.14977 C -0.48021 0.1463 -0.49062 0.14352 -0.50434 0.14051 C -0.53576 0.1338 -0.51163 0.13912 -0.53958 0.1338 C -0.54843 0.13218 -0.5658 0.12848 -0.57257 0.12616 C -0.57534 0.125 -0.57795 0.12408 -0.58055 0.12315 C -0.5842 0.12014 -0.5868 0.11783 -0.59323 0.11551 C -0.59843 0.11366 -0.60989 0.11111 -0.61527 0.11019 C -0.63472 0.10533 -0.61684 0.10857 -0.63038 0.10579 C -0.60677 0.10394 -0.60625 0.10371 -0.56944 0.10371 C -0.51371 0.10371 -0.45642 0.10394 -0.39809 0.10486 C -0.35347 0.10857 -0.4092 0.10371 -0.37083 0.10741 C -0.36614 0.10764 -0.35972 0.10834 -0.35503 0.10857 C -0.35191 0.10949 -0.34722 0.11065 -0.34236 0.11111 C -0.33871 0.11204 -0.33455 0.11204 -0.32986 0.11273 C -0.32604 0.1132 -0.26458 0.11574 -0.26093 0.11644 C -0.21527 0.11482 -0.0533 0.11598 -0.0059 0.11459 " pathEditMode="relative" rAng="0" ptsTypes="AAAAAAAAAAAAAAAAAAAAAAAAAAAAAA">
                                      <p:cBhvr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14" y="-666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48 0.05023 C 0.04514 0.05023 -0.08767 0.38496 -0.09184 0.38588 C -0.09496 0.38588 -0.09809 0.38635 -0.10173 0.38635 C -0.13298 0.38635 -0.16441 0.38588 -0.196 0.38588 C -0.20225 0.38496 -0.20816 0.38473 -0.21475 0.38473 C -0.2526 0.38334 -0.28715 0.38334 -0.32639 0.38334 L -0.39409 0.38403 C -0.40607 0.38403 -0.41267 0.38473 -0.42378 0.38588 C -0.43177 0.38496 -0.45989 0.38588 -0.475 0.38403 C -0.47639 0.38403 -0.47777 0.38334 -0.47882 0.38334 C -0.48246 0.38334 -0.48559 0.38334 -0.48854 0.38403 C -0.4901 0.38403 -0.49132 0.38496 -0.49288 0.38588 C -0.49375 0.38588 -0.49461 0.38588 -0.496 0.38635 C -0.49809 0.38681 -0.4993 0.38773 -0.50104 0.38773 C -0.5026 0.38843 -0.50434 0.38843 -0.50625 0.38866 C -0.50694 0.38889 -0.50816 0.38889 -0.50937 0.39028 C -0.51788 0.38889 -0.52639 0.38959 -0.53402 0.38866 C -0.53611 0.38843 -0.53715 0.38773 -0.53854 0.38704 C -0.53923 0.38611 -0.53975 0.38496 -0.53975 0.38403 C -0.53975 0.37871 -0.53975 0.37431 -0.53923 0.36898 C -0.53871 0.36806 -0.5375 0.36736 -0.53698 0.36644 C -0.53611 0.36528 -0.53646 0.36412 -0.53576 0.36297 C -0.53507 0.36204 -0.53385 0.36158 -0.53298 0.36088 C -0.52916 0.35811 -0.52361 0.35371 -0.51823 0.35186 C -0.51632 0.35116 -0.5151 0.3507 -0.51354 0.35023 C -0.51128 0.34931 -0.51041 0.34838 -0.50816 0.34769 C -0.5026 0.34561 -0.4993 0.34422 -0.49375 0.34352 C -0.49097 0.34329 -0.4875 0.34306 -0.48524 0.34306 C -0.48281 0.34306 -0.48021 0.34329 -0.47777 0.34352 C -0.47621 0.34352 -0.47413 0.34352 -0.47291 0.34422 C -0.47135 0.34537 -0.46996 0.34699 -0.46909 0.34769 C -0.46788 0.34931 -0.46649 0.35139 -0.46527 0.35324 C -0.4651 0.35463 -0.46441 0.35579 -0.46406 0.35718 C -0.4651 0.36019 -0.46527 0.36366 -0.46649 0.36644 C -0.46666 0.36736 -0.4684 0.36806 -0.46909 0.36898 C -0.46996 0.37014 -0.47066 0.3713 -0.47187 0.37176 C -0.47309 0.37431 -0.47482 0.37523 -0.47639 0.37732 C -0.47743 0.37801 -0.47795 0.37871 -0.47882 0.37986 C -0.48125 0.38218 -0.48281 0.38334 -0.48524 0.38588 C -0.48593 0.38588 -0.48628 0.38635 -0.4875 0.38704 " pathEditMode="relative" rAng="0" ptsTypes="AAAAAAAAAAAAAAAAAAAAAAAAAAAAAAAAAAAAAAAA">
                                      <p:cBhvr>
                                        <p:cTn id="1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62" y="1699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13 0.57431 L -0.02014 0.47061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41" y="-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723 0.41922 C 0.24045 0.42037 0.23594 0.42153 0.23143 0.42338 C 0.22882 0.42408 0.22709 0.425 0.22448 0.42616 C 0.2066 0.43264 0.22639 0.425 0.2066 0.43172 C 0.20417 0.43264 0.20191 0.4338 0.2 0.43473 C 0.19723 0.43496 0.19549 0.43565 0.19306 0.43658 C 0.18993 0.43681 0.18889 0.4382 0.18559 0.43912 C 0.18056 0.44121 0.175 0.44236 0.16927 0.44398 C 0.1665 0.44537 0.16268 0.44676 0.15973 0.44723 C 0.15643 0.44885 0.15313 0.44908 0.14983 0.45023 C 0.14636 0.45139 0.14306 0.45324 0.13889 0.4544 C 0.13559 0.45556 0.13125 0.45648 0.12726 0.45764 C 0.12379 0.45903 0.12153 0.46065 0.11806 0.46204 C 0.11441 0.4632 0.10938 0.46412 0.10521 0.46528 C 0.10278 0.46667 0.1 0.46783 0.09636 0.46898 C 0.09219 0.47084 0.08889 0.47223 0.08542 0.47338 C 0.08195 0.47454 0.07795 0.47547 0.07396 0.47662 C 0.0665 0.47963 0.0599 0.48218 0.05174 0.48519 L 0.02934 0.49329 C 0.02709 0.49445 0.02379 0.49561 0.02032 0.49723 C 0.0165 0.49769 0.01285 0.49931 0.00938 0.50023 C 0.00608 0.50162 0.00278 0.50278 -0.00034 0.50417 C -0.00382 0.50579 -0.00764 0.50648 -0.01146 0.50764 C -0.03142 0.51482 -0.01423 0.50949 -0.03055 0.51528 C -0.03281 0.51598 -0.03628 0.51713 -0.03941 0.51806 C -0.04149 0.51922 -0.04427 0.52037 -0.04705 0.5213 C -0.05208 0.52361 -0.0585 0.52477 -0.06336 0.52709 C -0.06857 0.5294 -0.07326 0.53148 -0.07847 0.53264 C -0.08142 0.53357 -0.08507 0.53449 -0.0868 0.53588 C -0.08906 0.53681 -0.09045 0.53797 -0.09201 0.53889 C -0.0967 0.54028 -0.10139 0.54167 -0.10503 0.54375 C -0.10711 0.54422 -0.10816 0.54491 -0.11059 0.54584 L -0.11597 0.54699 C -0.12396 0.5507 -0.11597 0.54699 -0.12534 0.55023 C -0.14479 0.55602 -0.11944 0.54908 -0.13507 0.5544 C -0.13715 0.55486 -0.13889 0.55533 -0.14062 0.55556 C -0.15955 0.56158 -0.13455 0.5544 -0.15017 0.55996 C -0.15208 0.56019 -0.15451 0.56088 -0.15607 0.56111 C -0.15885 0.56227 -0.16128 0.5632 -0.16406 0.56389 C -0.16632 0.56459 -0.16875 0.56551 -0.17135 0.56644 C -0.17239 0.56736 -0.17413 0.5676 -0.17465 0.56783 C -0.17743 0.56875 -0.17934 0.56968 -0.18264 0.57107 C -0.1835 0.5713 -0.18524 0.57199 -0.18611 0.57223 C -0.1901 0.57338 -0.19323 0.57547 -0.19722 0.57639 C -0.20451 0.57801 -0.20069 0.57732 -0.20677 0.57963 C -0.2085 0.57894 -0.21093 0.57963 -0.2125 0.57871 C -0.21406 0.57778 -0.21788 0.56875 -0.21823 0.56875 C -0.21909 0.56736 -0.21979 0.56574 -0.221 0.56436 C -0.221 0.56389 -0.28472 0.56852 -0.28472 0.56783 C -0.28107 0.56343 -0.22222 0.56111 -0.20521 0.55903 C -0.18854 0.55718 -0.19271 0.55695 -0.18611 0.55648 C -0.1835 0.55602 -0.17413 0.55556 -0.17135 0.55533 C -0.15955 0.55348 -0.16684 0.55348 -0.1585 0.55348 " pathEditMode="relative" rAng="0" ptsTypes="A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97" y="800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900"/>
                            </p:stCondLst>
                            <p:childTnLst>
                              <p:par>
                                <p:cTn id="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85 0.51181 L 0.20764 0.5419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99" y="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941 0.4919 C 0.17604 0.49375 0.1665 0.49537 0.15434 0.49861 C 0.1507 0.49931 0.14723 0.50023 0.14375 0.50209 C 0.13889 0.50394 0.13507 0.50718 0.13039 0.50903 C 0.12361 0.51158 0.11598 0.51227 0.10868 0.51598 C 0.10018 0.52084 0.09184 0.52732 0.08282 0.5301 C 0.07848 0.53102 0.07414 0.53172 0.07032 0.53357 C 0.05973 0.53773 0.05035 0.54514 0.03959 0.54769 C 0.03507 0.54861 0.02969 0.54931 0.02483 0.55116 C 0.01337 0.55486 0.00729 0.55973 -0.00364 0.56505 C -0.01319 0.57014 -0.02378 0.57477 -0.03368 0.5794 C -0.03871 0.58148 -0.04392 0.58357 -0.04861 0.58635 L -0.07465 0.60023 C -0.07934 0.60278 -0.0835 0.60463 -0.08767 0.60718 C -0.096 0.61273 -0.1026 0.61736 -0.11163 0.62153 C -0.11475 0.62315 -0.11857 0.62315 -0.12239 0.62477 C -0.13472 0.63056 -0.13437 0.63195 -0.14583 0.63912 C -0.15902 0.64676 -0.15694 0.64514 -0.16961 0.64954 C -0.17586 0.65486 -0.18246 0.66042 -0.18906 0.66366 C -0.19271 0.66551 -0.19635 0.66574 -0.19982 0.66713 L -0.21718 0.68102 C -0.22014 0.68334 -0.22326 0.68519 -0.22569 0.6882 C -0.22812 0.69074 -0.23021 0.69352 -0.23211 0.69514 C -0.23489 0.69723 -0.23819 0.69699 -0.2408 0.69861 C -0.24687 0.70278 -0.2526 0.70834 -0.25798 0.71273 L -0.26684 0.71991 C -0.26996 0.72223 -0.27257 0.725 -0.27534 0.72662 C -0.27882 0.72917 -0.28298 0.73148 -0.28628 0.7338 C -0.29184 0.7382 -0.29791 0.74352 -0.30364 0.74769 C -0.31111 0.75394 -0.31493 0.75787 -0.32291 0.76204 C -0.32586 0.76366 -0.32882 0.76389 -0.33159 0.76528 C -0.34114 0.7713 -0.33854 0.77246 -0.3467 0.77963 C -0.34913 0.78241 -0.35243 0.78403 -0.35521 0.78658 C -0.36684 0.79746 -0.35659 0.79051 -0.36857 0.79723 C -0.37152 0.80047 -0.37396 0.8044 -0.37656 0.80787 C -0.38281 0.81389 -0.38593 0.81482 -0.39149 0.81875 C -0.39149 0.81806 -0.38854 0.78148 -0.3875 0.77963 C -0.38541 0.77246 -0.37656 0.77084 -0.37257 0.76898 C -0.37031 0.76806 -0.36857 0.76644 -0.36597 0.76528 C -0.35902 0.76273 -0.34913 0.76065 -0.34271 0.75834 C -0.33889 0.75718 -0.33159 0.7551 -0.33159 0.75533 " pathEditMode="relative" rAng="0" ptsTypes="AAAAAAAAAAAAAAAAAAAAAAAAAAAAAAAAAAAAAAAAA">
                                      <p:cBhvr>
                                        <p:cTn id="39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45" y="16343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7" grpId="0"/>
      <p:bldP spid="5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F863FA-2B55-FB64-F215-B36D823C526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275775"/>
            <a:ext cx="8237538" cy="2215991"/>
          </a:xfrm>
        </p:spPr>
        <p:txBody>
          <a:bodyPr/>
          <a:lstStyle/>
          <a:p>
            <a:r>
              <a:rPr lang="en-GB" dirty="0"/>
              <a:t>In the next lesson, we will play long and short sounds over a beat.</a:t>
            </a:r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5E94D6-F646-1CC9-57B4-29FA468A63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98" b="14359"/>
          <a:stretch>
            <a:fillRect/>
          </a:stretch>
        </p:blipFill>
        <p:spPr>
          <a:xfrm>
            <a:off x="2699238" y="2988671"/>
            <a:ext cx="3745524" cy="3356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098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4991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locktick">
            <a:hlinkClick r:id="" action="ppaction://media"/>
            <a:extLst>
              <a:ext uri="{FF2B5EF4-FFF2-40B4-BE49-F238E27FC236}">
                <a16:creationId xmlns:a16="http://schemas.microsoft.com/office/drawing/2014/main" id="{D0BEFAFC-5BD5-7ED8-87EE-F7BE8EF303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165225"/>
            <a:ext cx="914400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7BDDC9-E6ED-61BC-EC6A-40219FC0A5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83"/>
          <a:stretch>
            <a:fillRect/>
          </a:stretch>
        </p:blipFill>
        <p:spPr>
          <a:xfrm>
            <a:off x="-263769" y="959708"/>
            <a:ext cx="2356338" cy="5829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B57A5B-26C6-511F-741B-75FA50519F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83"/>
          <a:stretch>
            <a:fillRect/>
          </a:stretch>
        </p:blipFill>
        <p:spPr>
          <a:xfrm>
            <a:off x="7051431" y="993530"/>
            <a:ext cx="2356338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276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F8B452-1951-DA1E-A4B8-B3373823EBA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3231" y="1268413"/>
            <a:ext cx="8237538" cy="1477328"/>
          </a:xfrm>
        </p:spPr>
        <p:txBody>
          <a:bodyPr/>
          <a:lstStyle/>
          <a:p>
            <a:r>
              <a:rPr lang="en-AU" dirty="0"/>
              <a:t>In this lesson, we will </a:t>
            </a:r>
            <a:r>
              <a:rPr lang="en-GB" dirty="0"/>
              <a:t>play a steady beat on instruments.</a:t>
            </a:r>
            <a:endParaRPr lang="en-AU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805BBB-5D07-33A7-7766-2814F5EC45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4"/>
          <a:stretch>
            <a:fillRect/>
          </a:stretch>
        </p:blipFill>
        <p:spPr>
          <a:xfrm>
            <a:off x="1255014" y="2753104"/>
            <a:ext cx="6610160" cy="3555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170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E6F8D2E-0ECB-BABF-EAE2-B3256EB8CF0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388665"/>
            <a:ext cx="8237538" cy="2363724"/>
          </a:xfrm>
        </p:spPr>
        <p:txBody>
          <a:bodyPr/>
          <a:lstStyle/>
          <a:p>
            <a:pPr algn="l" rtl="0" fontAlgn="base"/>
            <a:r>
              <a:rPr lang="en-US" u="none" strike="noStrike" dirty="0">
                <a:solidFill>
                  <a:srgbClr val="181818"/>
                </a:solidFill>
                <a:effectLst/>
              </a:rPr>
              <a:t>You will be able to</a:t>
            </a:r>
            <a:r>
              <a:rPr lang="en-AU" u="none" strike="noStrike" dirty="0">
                <a:solidFill>
                  <a:srgbClr val="181818"/>
                </a:solidFill>
                <a:effectLst/>
              </a:rPr>
              <a:t>:</a:t>
            </a:r>
            <a:r>
              <a:rPr lang="en-US" u="none" strike="noStrike" dirty="0">
                <a:solidFill>
                  <a:srgbClr val="181818"/>
                </a:solidFill>
                <a:effectLst/>
              </a:rPr>
              <a:t> </a:t>
            </a:r>
            <a:r>
              <a:rPr lang="en-US" dirty="0">
                <a:effectLst/>
              </a:rPr>
              <a:t>​</a:t>
            </a:r>
          </a:p>
          <a:p>
            <a:pPr marL="401638" indent="-401638" algn="l" rtl="0" fontAlgn="base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AU" b="1" u="none" strike="noStrike" dirty="0">
                <a:solidFill>
                  <a:srgbClr val="177F99"/>
                </a:solidFill>
                <a:effectLst/>
              </a:rPr>
              <a:t>play</a:t>
            </a:r>
            <a:r>
              <a:rPr lang="en-AU" u="none" strike="noStrike" dirty="0">
                <a:solidFill>
                  <a:srgbClr val="177F99"/>
                </a:solidFill>
                <a:effectLst/>
              </a:rPr>
              <a:t> </a:t>
            </a:r>
            <a:r>
              <a:rPr lang="en-AU" u="none" strike="noStrike" dirty="0">
                <a:solidFill>
                  <a:schemeClr val="tx1"/>
                </a:solidFill>
                <a:effectLst/>
              </a:rPr>
              <a:t>a steady beat on instruments.</a:t>
            </a:r>
            <a:endParaRPr lang="en-US" dirty="0">
              <a:solidFill>
                <a:schemeClr val="tx1"/>
              </a:solidFill>
              <a:effectLst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EC1CDB-BB27-27BE-1B7C-C240AF8F6EA1}"/>
              </a:ext>
            </a:extLst>
          </p:cNvPr>
          <p:cNvSpPr/>
          <p:nvPr/>
        </p:nvSpPr>
        <p:spPr>
          <a:xfrm>
            <a:off x="794745" y="2195825"/>
            <a:ext cx="1380003" cy="749404"/>
          </a:xfrm>
          <a:prstGeom prst="rect">
            <a:avLst/>
          </a:prstGeom>
          <a:solidFill>
            <a:schemeClr val="accent6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DD0441-F773-BFBE-2ED3-37C46B5BEBF6}"/>
              </a:ext>
            </a:extLst>
          </p:cNvPr>
          <p:cNvSpPr/>
          <p:nvPr/>
        </p:nvSpPr>
        <p:spPr>
          <a:xfrm>
            <a:off x="465137" y="4628045"/>
            <a:ext cx="1606550" cy="749404"/>
          </a:xfrm>
          <a:prstGeom prst="rect">
            <a:avLst/>
          </a:prstGeom>
          <a:solidFill>
            <a:schemeClr val="accent6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2F4ACF-C12D-254A-B008-4D14532E4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309" y="2941308"/>
            <a:ext cx="4847675" cy="36357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FFDF7D-2C60-C1AF-817B-BA51C061B487}"/>
              </a:ext>
            </a:extLst>
          </p:cNvPr>
          <p:cNvSpPr txBox="1"/>
          <p:nvPr/>
        </p:nvSpPr>
        <p:spPr>
          <a:xfrm>
            <a:off x="1644189" y="2570527"/>
            <a:ext cx="5831810" cy="230832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defTabSz="8572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NZ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Play</a:t>
            </a:r>
            <a:r>
              <a:rPr kumimoji="0" lang="en-NZ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means </a:t>
            </a:r>
            <a:r>
              <a:rPr lang="en-NZ" sz="4800" i="0" noProof="0" dirty="0">
                <a:solidFill>
                  <a:prstClr val="black"/>
                </a:solidFill>
                <a:latin typeface="Calibri" panose="020F0502020204030204"/>
              </a:rPr>
              <a:t>t</a:t>
            </a:r>
            <a:r>
              <a:rPr lang="en-NZ" sz="4800" i="0" dirty="0">
                <a:solidFill>
                  <a:prstClr val="black"/>
                </a:solidFill>
                <a:latin typeface="Calibri" panose="020F0502020204030204"/>
              </a:rPr>
              <a:t>o make a musical sound on your instrument.</a:t>
            </a:r>
            <a:endParaRPr kumimoji="0" lang="en-NZ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627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31AB09-A0B9-0FCB-6495-3043E980E5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16"/>
          <a:stretch>
            <a:fillRect/>
          </a:stretch>
        </p:blipFill>
        <p:spPr>
          <a:xfrm>
            <a:off x="784877" y="1304925"/>
            <a:ext cx="7574245" cy="5003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F59CCD-2106-E5D7-1F33-947B5A563B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65"/>
          <a:stretch>
            <a:fillRect/>
          </a:stretch>
        </p:blipFill>
        <p:spPr>
          <a:xfrm>
            <a:off x="784876" y="1304925"/>
            <a:ext cx="7574245" cy="50123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DB21A9-C1E5-F9AB-7582-6A55140BC1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58" y="1313493"/>
            <a:ext cx="7534679" cy="5003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658CFC-B8B1-398F-549F-7F04B7C16B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13"/>
          <a:stretch>
            <a:fillRect/>
          </a:stretch>
        </p:blipFill>
        <p:spPr>
          <a:xfrm>
            <a:off x="804657" y="1314105"/>
            <a:ext cx="7534680" cy="501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66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8EDAD91-92C1-3146-9AE3-44482691024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 dirty="0"/>
              <a:t>Many Tools Make Many Sounds</a:t>
            </a:r>
          </a:p>
        </p:txBody>
      </p:sp>
      <p:pic>
        <p:nvPicPr>
          <p:cNvPr id="2" name="MFL F U4 (1)">
            <a:hlinkClick r:id="" action="ppaction://media"/>
            <a:extLst>
              <a:ext uri="{FF2B5EF4-FFF2-40B4-BE49-F238E27FC236}">
                <a16:creationId xmlns:a16="http://schemas.microsoft.com/office/drawing/2014/main" id="{78411819-B45D-7F0E-AEA3-064554B9F9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b="24838"/>
          <a:stretch>
            <a:fillRect/>
          </a:stretch>
        </p:blipFill>
        <p:spPr>
          <a:xfrm>
            <a:off x="431800" y="1304925"/>
            <a:ext cx="8243888" cy="464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31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8EDAD91-92C1-3146-9AE3-44482691024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 sz="3500" dirty="0"/>
              <a:t>Many Instruments Make Many Sounds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68913A-4D31-0ECD-7BD8-DE6D755ABE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61" r="6469" b="43590"/>
          <a:stretch>
            <a:fillRect/>
          </a:stretch>
        </p:blipFill>
        <p:spPr>
          <a:xfrm>
            <a:off x="431800" y="1916723"/>
            <a:ext cx="8335876" cy="302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07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943869-B714-11AD-EBB2-14DF7536A9F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 dirty="0"/>
              <a:t>Copy the Beat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8EDAD91-92C1-3146-9AE3-44482691024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AU" dirty="0"/>
              <a:t>The Beat</a:t>
            </a:r>
          </a:p>
        </p:txBody>
      </p:sp>
      <p:pic>
        <p:nvPicPr>
          <p:cNvPr id="12" name="Clocktick">
            <a:hlinkClick r:id="" action="ppaction://media"/>
            <a:extLst>
              <a:ext uri="{FF2B5EF4-FFF2-40B4-BE49-F238E27FC236}">
                <a16:creationId xmlns:a16="http://schemas.microsoft.com/office/drawing/2014/main" id="{3F3D6701-0CE4-C00D-1998-52AC61F555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165225"/>
            <a:ext cx="914400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A75F47-8099-7645-D4E7-1D557F036D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272"/>
          <a:stretch>
            <a:fillRect/>
          </a:stretch>
        </p:blipFill>
        <p:spPr>
          <a:xfrm>
            <a:off x="-23812" y="1165225"/>
            <a:ext cx="2860002" cy="55387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56A2ED-631D-3436-A26E-6E176669B0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1" r="3401"/>
          <a:stretch>
            <a:fillRect/>
          </a:stretch>
        </p:blipFill>
        <p:spPr>
          <a:xfrm flipH="1">
            <a:off x="6334652" y="1196752"/>
            <a:ext cx="2860002" cy="55387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B643DD-1FB9-E25C-5551-8136458255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229"/>
          <a:stretch>
            <a:fillRect/>
          </a:stretch>
        </p:blipFill>
        <p:spPr>
          <a:xfrm>
            <a:off x="88959" y="984802"/>
            <a:ext cx="2860002" cy="53934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129DD1-3F13-3F19-7397-DE06ED83B1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27" t="2694" r="-998" b="-2694"/>
          <a:stretch>
            <a:fillRect/>
          </a:stretch>
        </p:blipFill>
        <p:spPr>
          <a:xfrm flipH="1">
            <a:off x="6097924" y="1160382"/>
            <a:ext cx="2860002" cy="53934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E1536A-3325-08A8-8F77-BE9C3872E0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6" t="14209" r="70355" b="5961"/>
          <a:stretch>
            <a:fillRect/>
          </a:stretch>
        </p:blipFill>
        <p:spPr>
          <a:xfrm>
            <a:off x="390671" y="984802"/>
            <a:ext cx="2269402" cy="54747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48EE83-610E-2CF0-D115-308E6D4CC6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27" t="14336" r="4354" b="5834"/>
          <a:stretch>
            <a:fillRect/>
          </a:stretch>
        </p:blipFill>
        <p:spPr>
          <a:xfrm>
            <a:off x="6502498" y="1018034"/>
            <a:ext cx="2269402" cy="547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646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GGSA_CURRICULUM_PPT_THEME" val="EpVW4cZN"/>
  <p:tag name="ARTICULATE_PROJECT_OPEN" val="0"/>
  <p:tag name="ARTICULATE_SLIDE_COUNT" val="13"/>
  <p:tag name="ARTICULATE_DESIGN_ID_1_GGSA_CURRICULUM_PPT_THEME" val="kigVYo3f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GGSA_Curriculum_PPT_Theme">
  <a:themeElements>
    <a:clrScheme name="GGSA">
      <a:dk1>
        <a:srgbClr val="181818"/>
      </a:dk1>
      <a:lt1>
        <a:sysClr val="window" lastClr="FFFFFF"/>
      </a:lt1>
      <a:dk2>
        <a:srgbClr val="1F1F1F"/>
      </a:dk2>
      <a:lt2>
        <a:srgbClr val="181818"/>
      </a:lt2>
      <a:accent1>
        <a:srgbClr val="177F99"/>
      </a:accent1>
      <a:accent2>
        <a:srgbClr val="A3A3A3"/>
      </a:accent2>
      <a:accent3>
        <a:srgbClr val="FAA234"/>
      </a:accent3>
      <a:accent4>
        <a:srgbClr val="FBB561"/>
      </a:accent4>
      <a:accent5>
        <a:srgbClr val="FDBC14"/>
      </a:accent5>
      <a:accent6>
        <a:srgbClr val="FED05E"/>
      </a:accent6>
      <a:hlink>
        <a:srgbClr val="0000FF"/>
      </a:hlink>
      <a:folHlink>
        <a:srgbClr val="800080"/>
      </a:folHlink>
    </a:clrScheme>
    <a:fontScheme name="GGSA lower years">
      <a:majorFont>
        <a:latin typeface="QLD Beginner GT Yr 1-3"/>
        <a:ea typeface=""/>
        <a:cs typeface=""/>
      </a:majorFont>
      <a:minorFont>
        <a:latin typeface="QLD Beginner GT Yr 1-3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FL Y2 Lesson Template PPT V2 20230927" id="{081621FB-E4E0-7D43-9E9C-022B708B3508}" vid="{1FE104BC-7D09-064E-A46D-6DD2FDDB7EC5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F7453D4541F4C94DB1D6331E0719E" ma:contentTypeVersion="19" ma:contentTypeDescription="Create a new document." ma:contentTypeScope="" ma:versionID="2f2461598377cc1d69122c1f23337d5e">
  <xsd:schema xmlns:xsd="http://www.w3.org/2001/XMLSchema" xmlns:xs="http://www.w3.org/2001/XMLSchema" xmlns:p="http://schemas.microsoft.com/office/2006/metadata/properties" xmlns:ns2="d63ea73a-d7e6-4e3a-bf41-d78273581467" xmlns:ns3="f315eb64-a02b-4bd5-a84c-38ab918c4ccd" xmlns:ns4="http://schemas.microsoft.com/sharepoint/v3/fields" targetNamespace="http://schemas.microsoft.com/office/2006/metadata/properties" ma:root="true" ma:fieldsID="6701f24062e837f14f86cc189893d0b6" ns2:_="" ns3:_="" ns4:_="">
    <xsd:import namespace="d63ea73a-d7e6-4e3a-bf41-d78273581467"/>
    <xsd:import namespace="f315eb64-a02b-4bd5-a84c-38ab918c4cc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4:_Revision" minOccurs="0"/>
                <xsd:element ref="ns2:Review_x0020_History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ea73a-d7e6-4e3a-bf41-d782735814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Review_x0020_History" ma:index="23" nillable="true" ma:displayName="Review History" ma:description="Provides a link to view all previous audits on the file in the Document Management system" ma:internalName="Review_x0020_History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5eb64-a02b-4bd5-a84c-38ab918c4cc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0cdfe1-95c5-49e3-a8d4-f4154b7228ba}" ma:internalName="TaxCatchAll" ma:showField="CatchAllData" ma:web="f315eb64-a02b-4bd5-a84c-38ab918c4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vision" ma:index="22" nillable="true" ma:displayName="Revision" ma:internalName="_Revi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>
  <documentManagement>
    <TaxCatchAll xmlns="f315eb64-a02b-4bd5-a84c-38ab918c4ccd" xsi:nil="true"/>
    <lcf76f155ced4ddcb4097134ff3c332f xmlns="d63ea73a-d7e6-4e3a-bf41-d78273581467">
      <Terms xmlns="http://schemas.microsoft.com/office/infopath/2007/PartnerControls"/>
    </lcf76f155ced4ddcb4097134ff3c332f>
    <_Flow_SignoffStatus xmlns="d63ea73a-d7e6-4e3a-bf41-d78273581467">Signed Off</_Flow_SignoffStatus>
    <_Revision xmlns="http://schemas.microsoft.com/sharepoint/v3/fields" xsi:nil="true"/>
    <Review_x0020_History xmlns="d63ea73a-d7e6-4e3a-bf41-d78273581467" xsi:nil="true"/>
    <MediaLengthInSeconds xmlns="d63ea73a-d7e6-4e3a-bf41-d78273581467" xsi:nil="true"/>
    <SharedWithUsers xmlns="f315eb64-a02b-4bd5-a84c-38ab918c4ccd">
      <UserInfo>
        <DisplayName>Mary Hearn</DisplayName>
        <AccountId>2586</AccountId>
        <AccountType/>
      </UserInfo>
      <UserInfo>
        <DisplayName>Sarah Derby</DisplayName>
        <AccountId>2107</AccountId>
        <AccountType/>
      </UserInfo>
      <UserInfo>
        <DisplayName>Gabrielle Edwards</DisplayName>
        <AccountId>2633</AccountId>
        <AccountType/>
      </UserInfo>
      <UserInfo>
        <DisplayName>Amanda Bowker</DisplayName>
        <AccountId>3433</AccountId>
        <AccountType/>
      </UserInfo>
    </SharedWithUsers>
    <_dlc_DocId xmlns="f315eb64-a02b-4bd5-a84c-38ab918c4ccd">3KN27SNVY5CS-90160594-431226</_dlc_DocId>
    <_dlc_DocIdUrl xmlns="f315eb64-a02b-4bd5-a84c-38ab918c4ccd">
      <Url>https://ggsaus.sharepoint.com/sites/Curriculum/_layouts/15/DocIdRedir.aspx?ID=3KN27SNVY5CS-90160594-431226</Url>
      <Description>3KN27SNVY5CS-90160594-431226</Description>
    </_dlc_DocIdUrl>
  </documentManagement>
</p:properties>
</file>

<file path=customXml/itemProps1.xml><?xml version="1.0" encoding="utf-8"?>
<ds:datastoreItem xmlns:ds="http://schemas.openxmlformats.org/officeDocument/2006/customXml" ds:itemID="{86AF1982-A935-4B62-BEBF-F9B445ADAC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63ea73a-d7e6-4e3a-bf41-d78273581467"/>
    <ds:schemaRef ds:uri="f315eb64-a02b-4bd5-a84c-38ab918c4ccd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E051A43-B651-4A42-83DF-F8B30BEF4CBD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A126B2F9-9E5E-47F6-8BD5-9996CAB193A4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ECCA1584-9CA9-46D4-BE44-1AD376E0FB8E}">
  <ds:schemaRefs>
    <ds:schemaRef ds:uri="d63ea73a-d7e6-4e3a-bf41-d78273581467"/>
    <ds:schemaRef ds:uri="http://schemas.microsoft.com/office/2006/documentManagement/types"/>
    <ds:schemaRef ds:uri="http://schemas.microsoft.com/office/infopath/2007/PartnerControls"/>
    <ds:schemaRef ds:uri="http://purl.org/dc/terms/"/>
    <ds:schemaRef ds:uri="f315eb64-a02b-4bd5-a84c-38ab918c4ccd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schemas.microsoft.com/sharepoint/v3/fields"/>
    <ds:schemaRef ds:uri="http://www.w3.org/XML/1998/namespace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9244ecb8-16fe-4c0f-8e27-d1c8d10e61bf}" enabled="0" method="" siteId="{9244ecb8-16fe-4c0f-8e27-d1c8d10e61b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GGSA_Curriculum_PPT_Theme</Template>
  <TotalTime>2345</TotalTime>
  <Words>247</Words>
  <Application>Microsoft Office PowerPoint</Application>
  <PresentationFormat>On-screen Show (4:3)</PresentationFormat>
  <Paragraphs>72</Paragraphs>
  <Slides>24</Slides>
  <Notes>23</Notes>
  <HiddenSlides>0</HiddenSlides>
  <MMClips>11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Dreaming Outloud Pro</vt:lpstr>
      <vt:lpstr>Aptos</vt:lpstr>
      <vt:lpstr>Arial</vt:lpstr>
      <vt:lpstr>Edu QLD Beginner</vt:lpstr>
      <vt:lpstr>Calibri</vt:lpstr>
      <vt:lpstr>Calibr</vt:lpstr>
      <vt:lpstr>GGSA_Curriculum_PPT_Theme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Parenting</dc:subject>
  <dc:creator>Emma Burns</dc:creator>
  <cp:keywords>Parenting</cp:keywords>
  <cp:lastModifiedBy>Tara Tyrrell</cp:lastModifiedBy>
  <cp:revision>2</cp:revision>
  <cp:lastPrinted>2017-11-01T05:39:03Z</cp:lastPrinted>
  <dcterms:created xsi:type="dcterms:W3CDTF">2023-10-25T11:23:23Z</dcterms:created>
  <dcterms:modified xsi:type="dcterms:W3CDTF">2026-07-01T01:31:30Z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0x01010023EF7453D4541F4C94DB1D6331E0719E</vt:lpwstr>
  </property>
  <property fmtid="{D5CDD505-2E9C-101B-9397-08002B2CF9AE}" pid="3" name="Order">
    <vt:r8>6578600</vt:r8>
  </property>
  <property fmtid="{D5CDD505-2E9C-101B-9397-08002B2CF9AE}" pid="4" name="dcProductDevelopment">
    <vt:bool>false</vt:bool>
  </property>
  <property fmtid="{D5CDD505-2E9C-101B-9397-08002B2CF9AE}" pid="5" name="dcInternalEvaluationLibrary">
    <vt:bool>false</vt:bool>
  </property>
  <property fmtid="{D5CDD505-2E9C-101B-9397-08002B2CF9AE}" pid="6" name="dcMarketingServices">
    <vt:bool>false</vt:bool>
  </property>
  <property fmtid="{D5CDD505-2E9C-101B-9397-08002B2CF9AE}" pid="7" name="dcIntranet">
    <vt:bool>false</vt:bool>
  </property>
  <property fmtid="{D5CDD505-2E9C-101B-9397-08002B2CF9AE}" pid="8" name="dcExternalEvaluationLibrary">
    <vt:bool>false</vt:bool>
  </property>
  <property fmtid="{D5CDD505-2E9C-101B-9397-08002B2CF9AE}" pid="9" name="dcSchoolsAllStaff">
    <vt:bool>false</vt:bool>
  </property>
  <property fmtid="{D5CDD505-2E9C-101B-9397-08002B2CF9AE}" pid="10" name="dcDirectors">
    <vt:bool>false</vt:bool>
  </property>
  <property fmtid="{D5CDD505-2E9C-101B-9397-08002B2CF9AE}" pid="11" name="dcGreatTeachingPortal">
    <vt:bool>false</vt:bool>
  </property>
  <property fmtid="{D5CDD505-2E9C-101B-9397-08002B2CF9AE}" pid="12" name="dcSchoolPrincipals">
    <vt:bool>false</vt:bool>
  </property>
  <property fmtid="{D5CDD505-2E9C-101B-9397-08002B2CF9AE}" pid="13" name="dcBrochureStand">
    <vt:bool>false</vt:bool>
  </property>
  <property fmtid="{D5CDD505-2E9C-101B-9397-08002B2CF9AE}" pid="14" name="dcWebsite">
    <vt:bool>false</vt:bool>
  </property>
  <property fmtid="{D5CDD505-2E9C-101B-9397-08002B2CF9AE}" pid="15" name="dcDigitalDatabase">
    <vt:bool>false</vt:bool>
  </property>
  <property fmtid="{D5CDD505-2E9C-101B-9397-08002B2CF9AE}" pid="16" name="dcProductFolders">
    <vt:bool>false</vt:bool>
  </property>
  <property fmtid="{D5CDD505-2E9C-101B-9397-08002B2CF9AE}" pid="17" name="dcCEOSocialMedia">
    <vt:bool>false</vt:bool>
  </property>
  <property fmtid="{D5CDD505-2E9C-101B-9397-08002B2CF9AE}" pid="18" name="dcBusinessServices">
    <vt:bool>false</vt:bool>
  </property>
  <property fmtid="{D5CDD505-2E9C-101B-9397-08002B2CF9AE}" pid="19" name="dcInfoHub">
    <vt:bool>false</vt:bool>
  </property>
  <property fmtid="{D5CDD505-2E9C-101B-9397-08002B2CF9AE}" pid="20" name="dcManagement">
    <vt:bool>false</vt:bool>
  </property>
  <property fmtid="{D5CDD505-2E9C-101B-9397-08002B2CF9AE}" pid="21" name="dcSchoolPartnerships">
    <vt:bool>false</vt:bool>
  </property>
  <property fmtid="{D5CDD505-2E9C-101B-9397-08002B2CF9AE}" pid="22" name="dcCurriculumResourceLibrary">
    <vt:bool>false</vt:bool>
  </property>
  <property fmtid="{D5CDD505-2E9C-101B-9397-08002B2CF9AE}" pid="23" name="dcAllGGSAStaff">
    <vt:bool>false</vt:bool>
  </property>
  <property fmtid="{D5CDD505-2E9C-101B-9397-08002B2CF9AE}" pid="24" name="dcSocialMedia">
    <vt:bool>false</vt:bool>
  </property>
  <property fmtid="{D5CDD505-2E9C-101B-9397-08002B2CF9AE}" pid="25" name="_dlc_DocIdItemGuid">
    <vt:lpwstr>a952711b-30da-4c34-8aca-4836a08a2e40</vt:lpwstr>
  </property>
  <property fmtid="{D5CDD505-2E9C-101B-9397-08002B2CF9AE}" pid="26" name="MediaServiceImageTags">
    <vt:lpwstr/>
  </property>
  <property fmtid="{D5CDD505-2E9C-101B-9397-08002B2CF9AE}" pid="27" name="ArticulateGUID">
    <vt:lpwstr>4CDC5007-DD36-4CF2-A6EC-F6AEF64B59C8</vt:lpwstr>
  </property>
  <property fmtid="{D5CDD505-2E9C-101B-9397-08002B2CF9AE}" pid="28" name="ArticulatePath">
    <vt:lpwstr>https://ggsaus.sharepoint.com/sites/ProductDevelopment/Shared Documents/01 Curriculum/10 The Arts MFL/02 Music for Learning MFL/04 Product MFL/01 Build MFL/03 Classroom music 2022/01 Foundation/01 Unit 1/Week 1/MUS YF E U1 W1 L1 V1 20220201</vt:lpwstr>
  </property>
  <property fmtid="{D5CDD505-2E9C-101B-9397-08002B2CF9AE}" pid="29" name="xd_ProgID">
    <vt:lpwstr/>
  </property>
  <property fmtid="{D5CDD505-2E9C-101B-9397-08002B2CF9AE}" pid="30" name="_dlc_DocId">
    <vt:lpwstr>GGSAPD-1028343255-259839</vt:lpwstr>
  </property>
  <property fmtid="{D5CDD505-2E9C-101B-9397-08002B2CF9AE}" pid="31" name="_ColorHex">
    <vt:lpwstr/>
  </property>
  <property fmtid="{D5CDD505-2E9C-101B-9397-08002B2CF9AE}" pid="32" name="ComplianceAssetId">
    <vt:lpwstr/>
  </property>
  <property fmtid="{D5CDD505-2E9C-101B-9397-08002B2CF9AE}" pid="33" name="auditStatus">
    <vt:lpwstr>Publish ready</vt:lpwstr>
  </property>
  <property fmtid="{D5CDD505-2E9C-101B-9397-08002B2CF9AE}" pid="34" name="TemplateUrl">
    <vt:lpwstr/>
  </property>
  <property fmtid="{D5CDD505-2E9C-101B-9397-08002B2CF9AE}" pid="35" name="_ExtendedDescription">
    <vt:lpwstr/>
  </property>
  <property fmtid="{D5CDD505-2E9C-101B-9397-08002B2CF9AE}" pid="36" name="_ColorTag">
    <vt:lpwstr/>
  </property>
  <property fmtid="{D5CDD505-2E9C-101B-9397-08002B2CF9AE}" pid="37" name="xd_Signature">
    <vt:lpwstr/>
  </property>
  <property fmtid="{D5CDD505-2E9C-101B-9397-08002B2CF9AE}" pid="38" name="_Emoji">
    <vt:lpwstr/>
  </property>
  <property fmtid="{D5CDD505-2E9C-101B-9397-08002B2CF9AE}" pid="39" name="Request">
    <vt:lpwstr>, </vt:lpwstr>
  </property>
  <property fmtid="{D5CDD505-2E9C-101B-9397-08002B2CF9AE}" pid="40" name="TriggerFlowInfo">
    <vt:lpwstr/>
  </property>
  <property fmtid="{D5CDD505-2E9C-101B-9397-08002B2CF9AE}" pid="41" name="_dlc_DocIdUrl">
    <vt:lpwstr>https://ggsaus.sharepoint.com/sites/ProductDevelopment/_layouts/15/DocIdRedir.aspx?ID=GGSAPD-1028343255-259839, GGSAPD-1028343255-259839</vt:lpwstr>
  </property>
</Properties>
</file>