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jpeg" ContentType="image/jpeg"/>
  <Default Extension="mov" ContentType="video/quicktime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3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notesSlides/notesSlide4.xml" ContentType="application/vnd.openxmlformats-officedocument.presentationml.notesSlide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notesSlides/notesSlide5.xml" ContentType="application/vnd.openxmlformats-officedocument.presentationml.notesSlide+xml"/>
  <Override PartName="/ppt/ink/ink54.xml" ContentType="application/inkml+xml"/>
  <Override PartName="/ppt/ink/ink55.xml" ContentType="application/inkml+xml"/>
  <Override PartName="/ppt/ink/ink56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notesSlides/notesSlide14.xml" ContentType="application/vnd.openxmlformats-officedocument.presentationml.notesSlide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67.xml" ContentType="application/inkml+xml"/>
  <Override PartName="/ppt/notesSlides/notesSlide19.xml" ContentType="application/vnd.openxmlformats-officedocument.presentationml.notesSlide+xml"/>
  <Override PartName="/ppt/ink/ink68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69.xml" ContentType="application/inkml+xml"/>
  <Override PartName="/ppt/notesSlides/notesSlide24.xml" ContentType="application/vnd.openxmlformats-officedocument.presentationml.notesSlide+xml"/>
  <Override PartName="/ppt/ink/ink70.xml" ContentType="application/inkml+xml"/>
  <Override PartName="/ppt/notesSlides/notesSlide25.xml" ContentType="application/vnd.openxmlformats-officedocument.presentationml.notesSlide+xml"/>
  <Override PartName="/ppt/ink/ink71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ink/ink72.xml" ContentType="application/inkml+xml"/>
  <Override PartName="/ppt/notesSlides/notesSlide28.xml" ContentType="application/vnd.openxmlformats-officedocument.presentationml.notesSlide+xml"/>
  <Override PartName="/ppt/ink/ink73.xml" ContentType="application/inkml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ink/ink74.xml" ContentType="application/inkml+xml"/>
  <Override PartName="/ppt/ink/ink75.xml" ContentType="application/inkml+xml"/>
  <Override PartName="/ppt/notesSlides/notesSlide31.xml" ContentType="application/vnd.openxmlformats-officedocument.presentationml.notesSlide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notesSlides/notesSlide34.xml" ContentType="application/vnd.openxmlformats-officedocument.presentationml.notesSlide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notesSlides/notesSlide35.xml" ContentType="application/vnd.openxmlformats-officedocument.presentationml.notesSlide+xml"/>
  <Override PartName="/ppt/ink/ink103.xml" ContentType="application/inkml+xml"/>
  <Override PartName="/ppt/notesSlides/notesSlide36.xml" ContentType="application/vnd.openxmlformats-officedocument.presentationml.notesSlide+xml"/>
  <Override PartName="/ppt/ink/ink104.xml" ContentType="application/inkml+xml"/>
  <Override PartName="/ppt/notesSlides/notesSlide37.xml" ContentType="application/vnd.openxmlformats-officedocument.presentationml.notesSlide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notesSlides/notesSlide40.xml" ContentType="application/vnd.openxmlformats-officedocument.presentationml.notesSlide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notesSlides/notesSlide41.xml" ContentType="application/vnd.openxmlformats-officedocument.presentationml.notesSlide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5"/>
    <p:sldMasterId id="2147483731" r:id="rId6"/>
  </p:sldMasterIdLst>
  <p:notesMasterIdLst>
    <p:notesMasterId r:id="rId50"/>
  </p:notesMasterIdLst>
  <p:sldIdLst>
    <p:sldId id="2090" r:id="rId7"/>
    <p:sldId id="1837" r:id="rId8"/>
    <p:sldId id="2159" r:id="rId9"/>
    <p:sldId id="269" r:id="rId10"/>
    <p:sldId id="267" r:id="rId11"/>
    <p:sldId id="2118" r:id="rId12"/>
    <p:sldId id="2041" r:id="rId13"/>
    <p:sldId id="2053" r:id="rId14"/>
    <p:sldId id="2091" r:id="rId15"/>
    <p:sldId id="2021" r:id="rId16"/>
    <p:sldId id="2094" r:id="rId17"/>
    <p:sldId id="2095" r:id="rId18"/>
    <p:sldId id="2098" r:id="rId19"/>
    <p:sldId id="2096" r:id="rId20"/>
    <p:sldId id="2097" r:id="rId21"/>
    <p:sldId id="2126" r:id="rId22"/>
    <p:sldId id="2042" r:id="rId23"/>
    <p:sldId id="2056" r:id="rId24"/>
    <p:sldId id="2100" r:id="rId25"/>
    <p:sldId id="2121" r:id="rId26"/>
    <p:sldId id="2160" r:id="rId27"/>
    <p:sldId id="2127" r:id="rId28"/>
    <p:sldId id="2101" r:id="rId29"/>
    <p:sldId id="2102" r:id="rId30"/>
    <p:sldId id="2124" r:id="rId31"/>
    <p:sldId id="2128" r:id="rId32"/>
    <p:sldId id="2103" r:id="rId33"/>
    <p:sldId id="2104" r:id="rId34"/>
    <p:sldId id="2125" r:id="rId35"/>
    <p:sldId id="2108" r:id="rId36"/>
    <p:sldId id="2110" r:id="rId37"/>
    <p:sldId id="2112" r:id="rId38"/>
    <p:sldId id="2114" r:id="rId39"/>
    <p:sldId id="2115" r:id="rId40"/>
    <p:sldId id="2116" r:id="rId41"/>
    <p:sldId id="2117" r:id="rId42"/>
    <p:sldId id="2111" r:id="rId43"/>
    <p:sldId id="2063" r:id="rId44"/>
    <p:sldId id="2088" r:id="rId45"/>
    <p:sldId id="273" r:id="rId46"/>
    <p:sldId id="2129" r:id="rId47"/>
    <p:sldId id="279" r:id="rId48"/>
    <p:sldId id="296" r:id="rId49"/>
  </p:sldIdLst>
  <p:sldSz cx="9144000" cy="6858000" type="screen4x3"/>
  <p:notesSz cx="6858000" cy="9144000"/>
  <p:embeddedFontLst>
    <p:embeddedFont>
      <p:font typeface="Dreaming Outloud Pro" panose="03050502040302030504" pitchFamily="66" charset="0"/>
      <p:regular r:id="rId51"/>
      <p:italic r:id="rId52"/>
    </p:embeddedFont>
    <p:embeddedFont>
      <p:font typeface="Patrick Hand" panose="00000500000000000000" pitchFamily="2" charset="0"/>
      <p:regular r:id="rId53"/>
    </p:embeddedFont>
    <p:embeddedFont>
      <p:font typeface="QLD Beginner GT Yr 1-3" panose="03050602040605060104" charset="0"/>
      <p:regular r:id="rId5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EFD907-E8D3-4FEF-010B-B12E1FDB0339}" name="Gayle Oddy" initials="GO" userId="S::goddy@goodtogreatschools.org.au::61c9dd14-8266-4dbc-b27d-5a316dd0cb9a" providerId="AD"/>
  <p188:author id="{4CF1D125-CDAC-41BA-663D-FA2ED412B9D6}" name="Elizabeth Piaquadio" initials="" userId="S::epiaquadio@goodtogreatschools.org.au::52767243-7565-4b68-b9c1-5d2bede989b0" providerId="AD"/>
  <p188:author id="{0180212D-1421-D2AA-0134-2E295244C6F5}" name="Caity Lavelle" initials="CL" userId="S::clavelle@goodtogreatschools.org.au::346861e3-5ec0-456b-a8ff-29726ccd5d1f" providerId="AD"/>
  <p188:author id="{0D5A194D-0C72-DCBD-8109-5CBB6B1F2C4B}" name="Julie Smith" initials="JS" userId="S::jsmith@goodtogreatschools.org.au::cebb9341-5ef0-49cf-bd28-615739aea004" providerId="AD"/>
  <p188:author id="{1E13B74E-EA13-AD9F-ADC0-113FC3ECF339}" name="Wayan  Buschman" initials="" userId="S::wbuschman@goodtogreatschools.org.au::4492ade0-e2fa-4e01-9691-90a38c46cfcb" providerId="AD"/>
  <p188:author id="{3E2AA755-4413-0F20-341D-0795856584F6}" name="Justine Mendoza" initials="JM" userId="S::jmendoza@goodtogreatschools.org.au::06713d7d-10ec-407a-a998-d54c6a9009e3" providerId="AD"/>
  <p188:author id="{A858C27E-DE66-476E-F0D9-1C44EA3E7CC1}" name="Chantal Rae" initials="CR" userId="S::crae@goodtogreatschools.org.au::a1db561e-73a2-489d-a119-0f73c1c2f06f" providerId="AD"/>
  <p188:author id="{B6C7E1B5-BFDD-009F-C76D-98FDD96A3D6C}" name="Victoria Moyer" initials="" userId="S::vmoyer@goodtogreatschools.org.au::688bfd62-e6df-4f6d-be41-a627dca0d7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1"/>
    <a:srgbClr val="FFEF81"/>
    <a:srgbClr val="AD9447"/>
    <a:srgbClr val="525252"/>
    <a:srgbClr val="446FFA"/>
    <a:srgbClr val="F2F2F2"/>
    <a:srgbClr val="F3CD07"/>
    <a:srgbClr val="FF86FF"/>
    <a:srgbClr val="00FEFF"/>
    <a:srgbClr val="FFF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AD1EDB-89E0-7C42-80D3-71640D3D10BD}" v="1" dt="2026-07-07T06:45:28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85"/>
    <p:restoredTop sz="70178" autoAdjust="0"/>
  </p:normalViewPr>
  <p:slideViewPr>
    <p:cSldViewPr snapToGrid="0" showGuides="1">
      <p:cViewPr varScale="1">
        <p:scale>
          <a:sx n="68" d="100"/>
          <a:sy n="68" d="100"/>
        </p:scale>
        <p:origin x="1256" y="112"/>
      </p:cViewPr>
      <p:guideLst/>
    </p:cSldViewPr>
  </p:slideViewPr>
  <p:notesTextViewPr>
    <p:cViewPr>
      <p:scale>
        <a:sx n="215" d="100"/>
        <a:sy n="215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3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microsoft.com/office/2015/10/relationships/revisionInfo" Target="revisionInfo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2.fntdata"/><Relationship Id="rId60" Type="http://schemas.microsoft.com/office/2018/10/relationships/authors" Target="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0 964 24575,'16'-18'0,"18"-8"0,-3 6 0,5 0 0,-3 2 0,4 0 0,1-1 0,8-3 0,2 1 0,2-2-756,-2 3 0,1-1 0,2-1 0,2 1 756,-6 2 0,0 0 0,1 2 0,2-2 0,0 1-411,4-1 0,1 0 1,2-1-1,0 2 1,0 0 410,-6 2 0,0 1 0,1 0 0,1 0 0,-1 0 0,1 1 0,-1 2 0,0-1 0,1 1 0,0 1 0,-1 0 0,1 1 0,12-3 0,-1 2 0,1 1 0,0-1 0,-1 2 0,-1 1 0,-1 0 0,2 1 0,-2 1 0,-1 0-348,-1 1 0,-1 2 0,0-1 0,0 2 0,-1-1 348,9 1 0,-2-1 0,1 2 0,-2 0-190,-8 0 0,0 0 0,-2 1 1,-1 0 189,8 0 0,-2 1 0,-2 1 547,-10-2 1,-1 2-1,-3 0-547,9 2 0,-4 1 1305,-9-1 1,-5 1-1306,10 2 2184,-20-1-2184,-11-2 1139,-8-1-1139,-5-1 0,-6-2 0,-2 3 0,-6-1 0,-6 4 0,-6 4 0,-11 3 0,-13 8 0,21-7 0,-1 1 0,-3 0 0,0 2 0,1 0 0,2-1 0,2-1 0,3-1 0,-14 8 0,12-6 0,17-9 0,9-5 0,13-8 0,7-6 0,6-4 0,20-7 0,-17 9 0,2-1 0,3-1 0,2 0 0,3-2 0,0 1 0,-4 1 0,-3 2 0,24-9 0,-17 7 0,-13 6 0,-9 3 0,-7 1 0,1-1 0,-4 2 0,2-2 0,-1 2 0,-1 0 0,0 1 0,0 0 0,-2 1 0,1 2 0,-4 0 0,-8-2 0,-3-2 0,-11-2 0,-3-5 0,-6-2 0,-7-1 0,-7-3 0,-5-3 0,0 0 0,1 0 0,10 2 0,9 5 0,11 3 0,6 3 0,7 2 0,2 3 0,3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0 746 24575,'9'-14'0,"9"-6"0,-1 5 0,2-1 0,0 3 0,1-2 0,1 1 0,4-3 0,0 0 0,3 0-756,-2 1 0,1 0 0,1-1 0,1 0 756,-4 3 0,0-1 0,2 2 0,0-2 0,0 1-411,2-1 0,2 1 1,-1-1-1,1 1 1,1-1 410,-5 3 0,1 1 0,0-1 0,1 0 0,-1 1 0,1 0 0,0 1 0,-1 1 0,1-1 0,0 2 0,-1-1 0,1 1 0,6-1 0,0 0 0,1 1 0,-1 0 0,0 1 0,-1 0 0,0 1 0,0 1 0,0 0 0,0 1-348,-2 0 0,0 1 0,0 0 0,1 1 0,-2 0 348,5 1 0,0-1 0,0 1 0,-1 0-190,-5 0 0,1 1 0,-2 0 1,0 0 189,4 0 0,-1 0 0,-1 1 547,-5 0 1,-1 0-1,-2 1-547,6 1 0,-3 1 1305,-5-1 1,-2 0-1306,5 3 2184,-11-2-2184,-6 0 1139,-5-2-1139,-2 0 0,-3-2 0,-1 2 0,-4 0 0,-3 2 0,-3 4 0,-6 2 0,-7 7 0,11-7 0,0 2 0,-2 0 0,0 1 0,0-1 0,2 1 0,1-1 0,1-1 0,-7 6 0,6-5 0,10-7 0,4-3 0,8-7 0,3-4 0,4-3 0,10-6 0,-9 7 0,2 0 0,1-2 0,1 0 0,2 0 0,-1-1 0,-1 2 0,-2 2 0,13-9 0,-10 7 0,-6 4 0,-6 3 0,-3 0 0,1 0 0,-3 1 0,2-1 0,-2 0 0,1 2 0,-1 0 0,0 0 0,-1 1 0,1 0 0,-2 2 0,-5-2 0,-2-2 0,-5-2 0,-2-3 0,-4-2 0,-3-1 0,-4-2 0,-2-2 0,-1 0 0,1-1 0,5 3 0,6 3 0,5 2 0,3 3 0,4 2 0,2 1 0,1 2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3:31.513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0 235 24575,'7'0'0,"-1"-2"0,2-2-32,-4 0 0,1-1 0,1-2 1,0-1-1,1 0 0,0-1 1,1-1-1,0 1 0,-1-1 0,0 2 1,-1-1-1,0 2 0,0 1 1,0-1-1,0 2 0,-2 0 0,2-1 1,0-1-1,1-1 0,-1 0 1,0 0-1,1-1 0,-1 1 0,1 0 1,-1 0-1,0-1 0,1 1 1,-1 0-1,0 0 0,1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22:37.4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3491 7 24575,'0'33'0,"0"31"0,0-13 0,0 7 0,0 13 0,0 3 0,-3 7 0,-6-1 0,-7 4 0,-8 1 0,-11-6 0,-9 0 0,-16-3 0,-11-4 0,14-27 0,-6-4 0,-3-1-257,-7-4 1,-6-2-1,-2-4 257,-8-4 0,-5-3 0,-1-4 0,-7-4 0,-4-3 0,-1-5-286,-5-1 0,1-3 0,-2-3 286,4-3 0,0-2 0,2 0 0,6-4 0,-1-2 0,4 1-66,11-2 0,1 0 0,4-2 66,-19-2 0,6-1 0,14 3 0,6 1 0,-31-12 544,31 2-544,17 2 1066,11 2-1066,4 8 216,7 6-216,7 2 0,14 4 0,4 5 0,11-2 0,0 7 0,0-3 0,3 3 0,5 3 0,7-1 0,8 8 0,9 3 0,2 5 0,6 2 0,1 2 0,2-1 0,2 1 0,-4-6 0,-9 0 0,-7-5 0,-9-2 0,-7-5 0,-3-5 0,-6-5 0,0 1 0,0 0 0,0-3 0,0 3 0,0-2 0,-1-2 0,-4-4 0,-5-11 0,-9-11 0,-11-26 0,-23-20 0,17 29 0,-5 1 0,-7-4 0,-2 2 0,-2 5 0,2 1 0,-39-18 0,22 19 0,18 20 0,26 11 0,8 5 0,20 2 0,10-1 0,15-2 0,17 0 0,9-2 0,4-1 0,1-3 0,0 1 0,8 0 0,6-3 0,6-3 0,4-7 0,-4-3 0,-9-4 0,-17-2-1696,-23 3 0,-15 8 0,-13 8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22:37.47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2461 0 24575,'-10'30'0,"-12"13"0,3-13 0,-6 0 0,5 1 0,-4-1 0,-1 0 0,-7 5 0,3-1 0,-3 5-756,-1-9 0,2 8 0,-4-3 0,4 0 756,-1-9 0,2 4 0,-2 0 0,0 0 0,0 0-411,-2 0 0,-4 0 1,2 5-1,-1-10 1,0 7 410,5-6 0,-3-1 0,1-3 0,0 4 0,2-5 0,-5 5 0,5-9 0,-3 4 0,1 1 0,0-5 0,2 0 0,-6 0 0,-3 0 0,-1 6 0,1-6 0,-2 1 0,2-6 0,1 1 0,-1 0 0,1 0 0,-2-4 0,3-1-348,0 1 0,2-5 0,-3 5 0,3-5 0,1 0 348,-8 1 0,-1-5 0,3 0 0,1 4-190,4-4 0,2 4 0,-2-4 1,3 0 189,-5 0 0,2-4 0,-1 4 547,7-4 1,1 4-1,3-5-547,-7 1 0,1-5 1305,9 1 1,2 4-1306,-8-9 2184,16 4-2184,6 0 1139,6 5-1139,2 0 0,2 4 0,3-4 0,5-1 0,2-3 0,6-5 0,6-9 0,8-18 0,-14 19 0,1-1 0,3-3 0,0-1 0,0 0 0,-4-4 0,1 9 0,-4-5 0,12-8 0,-12 8 0,-7 17 0,-6 5 0,-12 13 0,0 12 0,-7 5 0,-13 8 0,13-12 0,-3 3 0,-2 1 0,-2 0 0,2 4 0,-3-4 0,3-1 0,0-2 0,-13 16 0,11-13 0,9-9 0,3-4 0,7-5 0,-2 1 0,4-1 0,-4 5 0,2-4 0,3-1 0,-1-3 0,-3 3 0,4-3 0,-3-5 0,5 4 0,5 0 0,3 0 0,4 9 0,3 9 0,7-1 0,2 1 0,3 13 0,5-5 0,0 5 0,-2-1 0,-5-4 0,-6-8 0,-6-5 0,-6 0 0,-5-9 0,1-3 0,-3-1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0T15:49:31.036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27 90,'97'0,"-1"0,-27 0,6 0,-1 0,-5-5,-7-1,-6 0,-1-1,2 4,1 0,2-2,1 1,-1-2,1 0,-4 2,-5 1,-4 3,-4 0,-4 0,-2-2,0-1,-3-1,0-1,2 1,-2-1,1 1,-3 1,-3 2,-1 1,-3 0,-1 0,5 0,-6 0,4 0,-3 0,0 0,4 0,2 0,-10 0,7 0,-3 0,-2 0,6 6,-16 31,-1-13,-9 22,-5-17,-12-3,-10 10,-7-12,-7 1,5-6,-5 3,-3 0,-5 0,-4 2,-4 3,-5 2,-3 3,-3 2,2-1,0-3,2-3,1-2,-4-1,-2-1,-7-1,0-3,0-3,2-2,5-1,1 2,3 0,5-1,5 0,6-5,8 0,2-3,3 0,1 1,4-1,3 1,-1 2,3-3,-6 1,7 0,-4 1,3 5,-3 1,5 0,112 2,-35 5,20-8,3 0,7 15,2-2,1-7,1-3,5 1,2 5,-1 2,-3 3,-6-1,-5 2,-5 0,-8 0,-8-1,-11-4,-12-1,-8-2,-6-2,-6-4,10 1,-8-6,12 5,-8-2,-3-5,8 9,-9-5,10 4,-3 0,-6-4,3 7,-9 6,-13 15,-1-5,-23 0,-4-14,-15-4,-12 0,-8-1,-3-3,-7-2,-2-1,-2-3,-3-2,2-2,-6-2,-2 0,-5 0,2 0,2 0,7 0,6 0,6 0,6 0,3 0,3 0,0 0,1 0,5 0,2 0,6 0,3 0,3 0,1 0,2 0,4-1,-1-2,9-13,4-39,8 30,7-24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0T15:57:00.307"/>
    </inkml:context>
    <inkml:brush xml:id="br0">
      <inkml:brushProperty name="width" value="0.5" units="cm"/>
      <inkml:brushProperty name="height" value="1" units="cm"/>
      <inkml:brushProperty name="color" value="#DDFF00"/>
      <inkml:brushProperty name="tip" value="rectangle"/>
      <inkml:brushProperty name="rasterOp" value="maskPen"/>
    </inkml:brush>
  </inkml:definitions>
  <inkml:trace contextRef="#ctx0" brushRef="#br0">37 90,'135'0,"-1"0,-38 0,9 0,-2 0,-7-5,-9-1,-9 0,-2-1,4 4,0 0,4-2,1 1,-1-2,1 0,-6 2,-6 1,-7 3,-4 0,-6 0,-4-2,1-1,-4-1,0-1,3 1,-4-1,2 1,-4 1,-4 2,-1 1,-5 0,-1 0,7 0,-9 0,6 0,-4 0,0 0,5 0,3 0,-13 0,9 0,-5 0,-2 0,9 6,-23 31,-1-13,-13 22,-7-17,-16-3,-15 10,-9-12,-10 1,7-6,-7 3,-4 0,-7 0,-6 2,-5 3,-7 2,-5 3,-3 2,2-1,0-3,3-3,2-2,-7-1,-2-1,-9-1,-1-3,0-3,3-2,7-1,2 2,3 0,8-1,6 0,9-5,11 0,3-3,4 0,2 1,5-1,4 1,-1 2,3-3,-7 1,9 0,-5 1,4 5,-4 1,7 0,155 2,-48 5,28-8,4 0,10 15,3-2,1-7,1-3,8 1,2 5,-1 2,-5 3,-7-1,-8 2,-7 0,-11 0,-11-1,-15-4,-17-1,-11-2,-9-2,-8-4,14 1,-11-6,17 5,-12-2,-4-5,12 9,-13-5,13 4,-3 0,-9-4,5 7,-13 6,-18 15,-2-5,-32 0,-5-14,-21-4,-17 0,-11-1,-4-3,-10-2,-3-1,-2-3,-5-2,3-2,-8-2,-3 0,-7 0,2 0,4 0,9 0,9 0,8 0,8 0,5 0,4 0,-1 0,3 0,6 0,3 0,8 0,4 0,5 0,1 0,3 0,5-1,-1-2,13-13,5-39,11 30,10-24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6:55:05.095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2954 20 24575,'-26'0'0,"0"0"0,-1 0 0,7 0 0,-2 0 0,-2 0 0,-1 0 0,-2 0 0,4 0 0,0 0 0,-3 0 0,0 0 0,0 0 0,-2 0 0,2 0 0,-4 0-90,5 0 1,-1 0-1,2 0 1,-5 0 0,3 0-1,-1 0 1,-2 0 0,2 0-1,-1 0 1,0 0-1,-1 0 14,2 0 0,1 0 1,0 0-1,-3 0 0,2 0 1,-1 0-1,0 0 1,0 0-1,1 0 0,-2 0 1,2 0-1,-2 0 0,2 0 5,-2 0 1,3 0 0,-1 0 0,-2 0-1,3 0 1,-1 0 0,-2 0 0,2 0 0,1 0-1,-3 0 1,3 0 0,-1 0 0,0 0-1,1 0-5,-2 0 0,0 0 1,2 0-1,0 0 0,-3 0 1,3 0-1,0 0 1,0 0-1,-1 0 0,1 0 1,0 0-1,2 0 0,-3 0-14,-1 0 1,2 0-1,-2 0 1,0 0 0,2 0-1,-1 0 1,0 0 0,1 0-1,1 0 1,-2 0-1,1 0-20,-1 0 1,-3 0 0,2 0 0,0 0-1,0 0 1,1 0 0,0 0 0,-1 0-1,2-1-13,2 1 0,-3 0 0,1 0 0,1 0 0,1 0 0,-1-1 0,1 1 0,1-1-41,-6 1 0,2-1 0,1 1 0,-1-1 0,1 0 0,1 0-82,-5 0 0,3 0 0,-1 0 0,3 0-82,0-1 0,1 1 0,2 0 232,-1 0 1,3 0 95,-3 1 983,11 0 0,7 0-656,3-1 1,2-1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6:55:05.096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0 235 24575,'11'0'0,"-1"-2"0,3-2-32,-6 0 0,2-1 0,0-2 1,1-1-1,1 0 0,1-1 1,1-1-1,1 1 0,-4-1 0,3 2 1,-4-1-1,1 2 0,0 1 1,0-1-1,0 2 0,-3 0 0,2-1 1,2-1-1,-1-1 0,0 0 1,0 0-1,2-1 0,-2 1 0,0 0 1,0 0-1,2-1 0,-2 1 1,0 0-1,0 0 0,1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6:55:05.097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343 235 24575,'-11'0'0,"1"-2"0,-3-2-32,6 0 0,-1-1 0,-2-2 1,0-1-1,-1 0 0,-1-1 1,-1-1-1,0 1 0,2-1 0,-1 2 1,2-1-1,0 2 0,0 1 1,0-1-1,0 2 0,4 0 0,-4-1 1,0-1-1,-1-1 0,1 0 1,1 0-1,-3-1 0,2 1 0,-1 0 1,1 0-1,0-1 0,-2 1 1,2 0-1,0 0 0,-1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6:55:13.048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3939 20 24575,'-35'0'0,"0"0"0,0 0 0,6 0 0,1 0 0,-5 0 0,0 0 0,-2 0 0,5 0 0,-1 0 0,-4 0 0,0 0 0,0 0 0,-2 0 0,2 0 0,-5 0-90,8 0 1,-3 0-1,2 0 1,-4 0 0,2 0-1,-3 0 1,1 0 0,0 0-1,0 0 1,0 0-1,-3 0 14,5 0 0,0 0 1,0 0-1,-2 0 0,0 0 1,0 0-1,-1 0 1,1 0-1,0 0 0,0 0 1,0 0-1,-1 0 0,1 0 5,0 0 1,2 0 0,-2 0 0,0 0-1,2 0 1,-3 0 0,1 0 0,0 0 0,2 0-1,-2 0 1,2 0 0,-3 0 0,3 0-1,0 0-5,-2 0 0,0 0 1,2 0-1,0 0 0,-2 0 1,2 0-1,0 0 1,0 0-1,0 0 0,0 0 1,0 0-1,2 0 0,-2 0-14,-2 0 1,2 0-1,-3 0 1,1 0 0,2 0-1,0 0 1,-2 0 0,2 0-1,2 0 1,-2 0-1,0 0-20,-2 0 1,-2 0 0,1 0 0,1 0-1,0 0 1,0 0 0,2 0 0,-2 0-1,2-1-13,2 1 0,-2 0 0,0 0 0,2 0 0,0 0 0,0-1 0,0 1 0,3-1-41,-7 1 0,-1-1 0,3 1 0,0-1 0,0 0 0,3 0-82,-8 0 0,3 0 0,0 0 0,4 0-82,0-1 0,0 1 0,5 0 232,-3 0 1,3 0 95,-3 1 983,16 0 0,8 0-656,5-1 1,2-1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6:55:13.049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0 235 24575,'15'0'0,"-2"-2"0,5-2-32,-10 0 0,3-1 0,3-2 1,-1-1-1,2 0 0,0-1 1,3-1-1,-1 1 0,-1-1 0,-1 2 1,-2-1-1,0 2 0,0 1 1,0-1-1,1 2 0,-3 0 0,-1-1 1,6-1-1,-3-1 0,0 0 1,0 0-1,3-1 0,-3 1 0,2 0 1,-2 0-1,2-1 0,-1 1 1,-1 0-1,0 0 0,2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8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947 723 8027,'-39'-35'0,"7"3"0,40 12 0,6-3 0,8-2 0,10-6 0,4-5 0,-7 15 1,4-1 354,5-2 0,4 1 0,10-3 0,5 0-91,8-1 0,5 0 1,-21 10-1,2 1 1,1-1-246,8-1 1,3 0 0,0 1 0,2 0 0,-1 1-1,2 0 172,3 1 0,0 0 0,2 2 0,1-1 0,1 1 1,2 1-140,1 0 0,2 1 0,0 1 0,0 1 0,2 1 0,0 0 1392,2 1 0,0 1 1,0 0-1405,0 2 1,-1 0 0,1 1 0,-2 1-1,0 1 1,0 2 0,-2 0 0,0 2-1,-1 0 1,-4 2 0,0 0 0,-2 2-1,-3 1 1,-1 1 0,-2 1 0,-4 1-1,-1 1 1,-1 2 0,-1 0 0,0 2-1,-1 1 1,-1 0 0,-1 2 0,-1 0-1,-2 2 1,-1 0 0,-1 2 0,-4 0-1,-2 1 1,-2 1 0,-3 1 0,-2 0 0,-1 2-7,-2 0 0,-2 1 0,-3 0 0,-2 2 0,-2 0 0,-2 1 0,-3 0 0,-2 1 0,-2 1 50,-1-1 0,-2 1 0,-2 0 0,-2 0 0,-2 1 0,-2 0 0,-4-1 0,-1 1 0,-3-1 0,-2 0 0,-2 1 0,-3-1 0,-3 0 0,-2-1 0,-2 0 1,-4 0-1,-2 0 0,-3-1-6,-3 0 1,-2-1-1,-3 0 1,-3 2-1,-3 0 1,-1-1-100,1-2 0,-2-2 0,-2 1 1,-3 2-1,-1 0 0,0-2 89,3-5 0,1-2 0,-3 1 0,-7 3 0,-4 0 0,-1 0-7,-3-1 0,-1 0 0,-2-1 0,-2 0 1,-1-2-1,0-1 0,0-3 0,0-1 0,0-1 1,-3-1-1,0 0 0,-1 0-7,-2-1 1,0-1 0,-2-1 0,-1 0 0,-2-2 0,0-1-4,-3-1 0,0-1 0,-1 0 1,0-2-1,0 0 0,-1-2-4,0 0 1,-1-2 0,2 0-1,11-1 1,1 1 0,1-2 5,3 1 0,1-2 0,2 0 1,-15-2-1,2-1 9,-5-3 0,1-1 0,8-1 0,-1-1 70,-3-1 1,-1-2 0,3 0-1,2-1-80,-2-1 1,2-1 0,4 1 0,0-2 0,-5-2 0,1-1-5,2 0 0,1-1 0,0-4 1,2-1-19,21 7 0,0-1 0,2-1 0,1 0 0,2-2 0,2-2 3,2 0 0,1-2 1,3-1-1,-12-14 1,7-3 5,8-1 0,7-1 0,6 1 0,6 0-5,7 0 0,9 1 1,10-2-1,10 1-82,-3 12 1,4 1-1,4 1 1,3 1-1,4 0 1,3 1-63,8-3 1,3 0 0,3 0 0,0 2 0,3 0 0,0 2-37,4-1 1,2 1 0,1 0 0,1 1-1,2 0 1,1 1-1,1 0 1,2 0 0,0 2 0,0 0-1,1 1 1,0 1-13,2 1 1,1 0 0,-2 2 0,-7 2-1,-2 2 1,0 1-21,2 0 0,-1 0 0,-1 2 1,-5 2-1,-1 0 0,0 1-64,0 0 0,0 1 0,-1-1 0,25-2 0,-3 0-17,-20 5 0,-3 1 0,-2 0 0,-3 2 68,29-2 1,-8 2-260,6-1 1,-18 3-9002,-17 3 9451,-12 2 0,-7 5 0,-6 4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6:55:13.050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457 235 24575,'-15'0'0,"2"-2"0,-5-2-32,9 0 0,-2-1 0,-2-2 1,0-1-1,-2 0 0,0-1 1,-3-1-1,1 1 0,1-1 0,1 2 1,2-1-1,0 2 0,0 1 1,-1-1-1,1 2 0,5 0 0,-6-1 1,1-1-1,-2-1 0,2 0 1,0 0-1,-3-1 0,3 1 0,-2 0 1,2 0-1,0-1 0,-3 1 1,3 0-1,0 0 0,-2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9T16:25:34.267"/>
    </inkml:context>
    <inkml:brush xml:id="br0">
      <inkml:brushProperty name="width" value="0.17143" units="cm"/>
      <inkml:brushProperty name="height" value="0.17143" units="cm"/>
      <inkml:brushProperty name="color" value="#525252"/>
    </inkml:brush>
  </inkml:definitions>
  <inkml:trace contextRef="#ctx0" brushRef="#br0">3309 30 7353,'-22'-1'3148,"4"1"-2069,3 0-899,7 0 0,-6 0 0,8-1 360,-6-2-450,5 1 180,-5-4-91,4 3 91,-11-3-180,7 4 90,-23 0-180,22 1 270,-25 1-180,24-1 0,-15 1 0,12-1 0,-10 1-90,11 0 0,-12 0 90,18 0-90,-19 0 0,15 0 90,-14 0-90,9 1 0,-21 0-90,16 0 180,-20 0-90,30-2 0,-9 2 0,12-2 0,-2 1 0,1 1 0,-1 0 0,-3 0 0,-2 1 0,-12 1 0,11-1 0,-21 7 0,25-6 0,-13 7 0,16-6 90,0 0-90,-1 2-90,0-3 90,-17 5 90,13-3-180,-23 3 90,25-6 0,-24 4 0,23-4 0,-23 5 0,26-1 0,-19 6 0,20-5 0,-22 8 0,19-7 0,-28 13 0,26-12 0,-27 12 0,26-11 0,-10 2 0,13-5 0,-21 10 0,16-8 0,-21 11 0,25-13 0,-4 3 0,-3 3 0,8-5 0,-11 6 0,9-5 0,-17 7 0,14-5 0,-17 9 0,24-13 0,-29 16 0,26-14 0,-24 12 0,27-14 0,-22 14 0,19-11 0,-16 12 0,15-9 0,-26 21 0,22-17 0,-20 15 0,30-24 0,-6 6 0,7-6 0,-11 9 0,10-9 0,-17 17 0,18-15-3392,-17 18 3392,17-18 0,-7 8-198,9-10 288,-1 1-90,-14 12 0,9-10 90,-25 22-90,24-21 0,-20 18 0,13-10 0,0 1-90,-3 9 90,16-19 0,-16 24 0,15-22 0,-20 25 0,19-23 3338,-20 24-3338,19-24 0,-14 17 0,16-20 162,-15 18-162,15-16 0,-19 24 0,17-23 0,-14 24 0,14-24 0,-16 30 0,14-27 0,-19 35 0,19-35 0,-15 29-90,17-31 180,-15 28-90,17-26 0,-18 31 0,19-32 0,-17 33 0,16-33 0,-15 28 0,15-27 0,-19 26 0,19-26 90,-22 32-180,22-33 90,-15 28 0,16-30 0,-13 27 0,14-24 0,-17 28 0,14-23 0,-5 8 0,8-12 0,-10 18 0,10-18 0,-20 36 0,19-37 0,-15 26 0,15-26 90,-11 27-90,15-27-90,-10 33 90,14-32 0,-5 34 0,3-32 0,1 15 0,-3-20 0,4-2 0,-2 2 0,-2 23 0,2-15 0,-2 42 0,3-42 0,-2 27 0,1-31 0,0 5 0,-1 12 0,3-16 90,-2 37-90,1-38-90,2 40 90,0-38 90,-2 38-90,3-39 0,-2 35 0,1-16 0,0-1 0,0-4 0,0-14 0,0-5 0,0 22 0,0-20 0,0 29 0,2-30 0,-2 12 0,2-16 0,-1 0 0,0-1 0,8 22 0,-5-16 0,7 17 0,-6-15 0,0-5 0,1 24 0,0-20 0,0 27 0,-1-29 0,4 25 0,-3-26 0,3 18 90,0-16-90,0 0 0,9 16 90,-1-1-180,0 3 90,4 18 90,-12-31-1,15 42-89,-14-41 90,17 35-90,-16-38 90,18 29-90,-17-30 180,20 34-180,-20-34 90,17 27-90,-17-30 90,21 33-90,-20-30 0,20 26 90,-22-30-180,9 11 90,-6-9 90,6 10-90,-2-4 180,14 19-90,-15-23-90,13 16 0,-21-26 90,13 13-90,-7-6 0,17 17 90,-14-16-90,18 21 0,-23-26 0,19 20 0,-20-22 0,16 14 90,-9-7-90,3 4 0,-3-1 0,2 1 0,-9-9 0,12 11 0,-15-18 0,4 6 0,-7-8 0,1 3 0,-1-3 0,5 4 0,-1-1 0,15 16 0,-11-12 0,8 11 0,-15-16 0,11 12 0,-8-8 0,16 17 0,-15-17 0,29 31 0,-23-26 0,17 18 0,-25-26-90,25 25 90,-18-17 0,18 18 0,-24-22 0,8 7 0,-7-7 0,15 12 0,-16-13 90,25 10-90,-21-12 0,20 5 0,-8-5-90,-1-1 90,3 0 0,-4 1-90,0 2 90,8 5 0,-9-1 0,-4-1 0,-8-5 90,4 3-90,-2-6 0,4 3 0,2 0 0,-6-1-90,11 5 90,3-1 90,16 8-180,-10-6 180,2 3-90,-19-10 0,-2 1 0,2-2 0,-1 1 0,14 5 0,-11-3 0,28 13 0,-28-11 0,25 13 0,-28-13 0,21 12 90,-22-13-270,25 13 270,-27-16-180,25 10 90,-25-11-90,23 5 90,-24-5 90,16 2-90,-19-4 90,11 5-90,-12-7-90,12 7 90,-12-7 0,5 5-90,-6-4 90,0 2 0,1 0 90,0 2-180,5 1 90,-4-2 0,13 3 0,-11-6-90,12 1 90,-12-3 0,16 1 90,-15 0-180,18 2 90,-18-2-180,28 4 90,-23-4 0,27 3 90,-29-3-90,19 1 90,-20-1-90,20 1 90,-21-1-90,18-1 180,-18-1-180,22 0 90,-18 1-90,27 1 90,-26 0 90,23 3-90,-25-2 0,24 2 0,-23-4-90,29 2 90,-28-3-90,23 0 90,-25 2-89,32-2 89,-14 1 0,5 0 0,-13 0 0,-7 0 0,-7 0 0,16 0 0,-15 0-180,24 0 180,-21 0-3662,29 0 3662,-29 0-90,28 0 90,-29 0-90,19 0 0,-21 0 90,7 0 0,-10 0 0,2 0 0,-1 0 3302,0 0-3302,17 0-90,-12 0-90,32-5 180,-29 3-180,26-4 90,-27 4-90,24-2 90,-25 3 1,28-7 89,-29 4-90,22-5 90,-23 4-180,25-2 90,-21 1-270,32-5 270,-31 5-180,28-4 180,-30 6-270,26-5 360,-26 2-180,31-10 91,-30 7-271,28-12 270,-27 13-540,43-20 360,-37 18-809,40-17 629,-44 19 450,31-17 0,-30 14 0,15-8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9T16:25:34.268"/>
    </inkml:context>
    <inkml:brush xml:id="br0">
      <inkml:brushProperty name="width" value="0.17143" units="cm"/>
      <inkml:brushProperty name="height" value="0.17143" units="cm"/>
      <inkml:brushProperty name="color" value="#525252"/>
    </inkml:brush>
  </inkml:definitions>
  <inkml:trace contextRef="#ctx0" brushRef="#br0">1 4 8342,'14'-2'990,"-1"1"-720,-5 1-181,0 0 91,-1 0-90,0 0 270,2 1 0,4 3 359,10 8-359,-3-4-90,11 8-180,-17-11 180,17 6-180,-18-8 180,25 2-270,-22-4 180,21 4-90,-21-4 89,26 8-89,-25-7-90,20 6 0,-25-8 180,19 8-180,-17-5 90,23 14-90,-25-10 90,16 15-90,-16-14 90,19 11-90,-17-13 0,16 4 0,-17-6 90,4-2-90,6 4 0,-3-2 90,21 7-90,-9 2 0,5-1 90,6 7-90,-20-10 0,8 4 0,-18-7 0,-1 0 0,1 0 90,-2 1-90,5 4 0,-2 1 180,24 22-180,-18-17 0,14 10 90,-16-19-90,28 0 90,-19 0-180,24 2 180,-37-6-90,27 21 0,-23-15 0,16 13 0,-24-16 0,21 13 0,-17-9 90,17 9-90,-22-14 0,25 17 0,-18-12 0,18 12 0,-25-15 0,-1-2 0,1 3 0,9 10 0,-8-9 0,8 10 0,-11-12 0,9 7 0,-7-7 90,20 19-90,-17-17 90,19 18-180,-20-17 180,16 18-180,-15-17 180,16 24-90,-18-23 90,12 18-180,-15-20 180,14 19-90,-13-18 0,14 14 0,-14-17 0,4 3 0,-5-5 0,4 2 89,-2-1-89,1 1 0,5 4 0,-6-5 0,14 17 0,-13-15 0,10 20 0,-13-18 0,8 19 0,-8-17 0,8 14 0,-8-18 90,5 16-90,-4-16 0,8 20 0,-7-17 0,10 17 0,-11-17 0,12 21 0,-10-20-90,16 26 90,-16-25 0,15 25 0,-17-24 0,14 25 0,-15-25 90,9 19-90,-12-24 0,8 17 0,-7-19 0,13 17 0,-8-13 0,8 9 0,-11-10 90,2 15-90,-4-14 0,7 25 0,-6-23 0,8 18-90,-7-19 90,9 16 0,-10-18 0,12 20-90,-13-20 90,12 20 0,-11-21 0,6 16 0,-8-16 90,5 14-90,-5-14 0,8 19 0,-5-18 0,8 17 0,-11-18 0,4 18 0,-7-18 0,4 22 0,-2-21 0,2 16 0,-2-16 0,7 19 0,-6-17 90,9 20-90,-10-19-90,11 25 180,-10-21-3572,9 33 3482,-10-34-26,6 28 26,-5-32-90,2 24 90,-2-24 90,-1 11-180,-1-12 90,-1-1 0,-2 1 0,4 18 0,-2-14 3335,3 32-3335,-2-33 173,-2 15-173,1-14 0,-2-3 0,4 21 0,-1-18-90,0 30 1,1-30 178,-3 28-89,0-29-89,4 26 89,-5-27 0,6 25 0,-4-27 89,-1 19-89,0-20 0,-1 22 0,1-19 0,0 21 0,-1-23 0,1 7 0,0-10 0,0-1 0,0 0 0,0 0 0,0 12 0,0-9 0,0 18-89,0-21 89,0 9 89,0-13-89,0 2 0,0-2 0,0 6 0,0-4 0,0 13-89,0-12 178,0 14-178,0-13 178,0 9-178,0-10 89,0 2 0,0 0 0,0 0 0,-2 14 89,1-11-178,-5 23 89,2-23 0,-1 19 0,0-19 0,3 6 0,0-8 0,0-2 0,2 1 0,-1-2 0,1 7 0,0-7 0,-1 18-90,-1-15 180,-1 20-180,0-18 90,-1 15 90,3-17-90,-5 20 0,6-18 0,-7 15 0,6-19 89,-6 15-89,4-13 0,-7 19 0,8-19 0,-7 16 0,8-18 90,-7 18-90,6-18 0,-8 21 0,6-19 90,-7 15-180,6-16 90,-7 16 0,8-15-90,-2 13 90,4-14 0,-4 16 0,2-15 0,-8 15 0,8-16 0,-13 15 0,10-13-89,-14 19 178,12-20-89,-7 20 0,10-20 0,-4 16 0,7-17 90,-7 15-90,5-14 0,-12 20 0,8-20 0,-6 10 0,7-11 0,-1-1 0,2 1 0,-1 0-90,-7 10 90,5-8 0,-13 20 0,15-20 0,-12 15 0,15-18 0,-7 13 0,8-12 90,-3 14-90,4-16 0,-6 15 0,4-16 0,-13 15 0,9-13 0,-15 17 0,15-14 0,-13 16 0,15-17 0,-11 15 0,12-17 0,-10 17 0,12-17 0,-9 15-90,8-15 90,-3 5 0,3-8 90,-2 2-90,2-1 0,-4 1 0,3 1-90,-1-3 90,-2 12 0,5-10 0,-5 12 0,8-13 0,-5 7-89,2-10 89,-7 8 0,4-6 0,-13 10 0,15-7 0,-12 10 0,12-9-90,-6 7 90,4-10-90,-5 6 90,6-9 0,-6 7 0,9-10-90,-9 3 90,6-3 0,-5 3 0,8 0 0,-3 4-90,2-2 180,0 0-90,0 0 0,0-1 0,-1 3 0,-4 0 0,4-2 0,-4 3-90,8-8 0,-8 5 90,4-3 0,-9 5 0,8-2 0,-6 0 0,9-3 0,-2 0 0,2 1-90,-1 2 90,2 0 0,-3 1 0,0-3 0,0 6-90,-1-5 0,-4 6 0,5-10 0,-8 5 90,10-6-90,-8 6 90,6-5-90,-5 12 90,7-8 90,-2 6-180,4-4 90,0-4 90,0 2-180,2-2 90,-5 1-90,2-2 90,-8 0-90,6-2 90,-7 5 0,6-2 0,-5 3 0,6-2 0,-4 0 0,3-1 0,-2 1 0,-4 4-90,4-4 180,-6 4-180,7-6 180,-1 3-90,-1 1-90,2-3 90,-4 7 0,8-6 90,-5 6-90,4-7-90,-4 5 90,1-5 0,-1 3 0,-1-3 0,3 0-90,-4 0 0,-5 0 0,8-2-179,-11 6 179,14-4-810,-5 7 450,4-8-3507,-4 8 3957,4-8 0,-3 6 0,3-6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9T16:25:34.269"/>
    </inkml:context>
    <inkml:brush xml:id="br0">
      <inkml:brushProperty name="width" value="0.17143" units="cm"/>
      <inkml:brushProperty name="height" value="0.17143" units="cm"/>
      <inkml:brushProperty name="color" value="#525252"/>
    </inkml:brush>
  </inkml:definitions>
  <inkml:trace contextRef="#ctx0" brushRef="#br0">16 876 8702,'1'13'2249,"1"-2"-1800,-2-7-89,2 1 0,0-1 0,3-2-90,0 1 539,12-2-629,-4 1 810,52-12-900,-39 3 179,68-43-269,-68 27 90,47-56 0,-48 46 0,49-70-90,-45 57 0,54-82 0,-55 82 90,45-68-90,-49 79 0,35-45 0,-38 58-90,29-27 90,-31 34 0,11-9 0,-12 11 0,-6 3 0,5-1-90,-1 2 90,-5 3 0,8-1 0,-13 6-90,10 2 90,-12 1 0,10 13-90,-9-6 90,6 20 0,-6-16 0,8 29 0,-8-24 90,11 47-180,-10-37 90,4 28 0,-6-27 0,-2 4 0,2 1 0,-3 2 0,8 55 0,-7-39 0,7 79 0,-8-82 0,2 32 0,-3-40 0,1 3 0,-3-3 0,2 2 0,0 36 0,0-28 0,1 27 0,-1 1 0,-1-16 0,1 19 0,0 0 0,0-24 0,0 21 0,0 1 0,0-14 0,0 14 0,0-1 0,0-20 0,0 21 0,0 1 0,0-21 0,0 84 0,-1-101 0,-2 63 0,1-64 0,-1 56 0,1-62 90,-2 55-90,0-54 0,-4 62 0,3-64 0,-1 45-90,5-50 90,0 42 0,1-42 90,1 46-90,-2-50-90,1 34 180,0-41-180,0 23 90,0-29 0,0 14 0,0-21 0,1 4 0,-1-7 0,2-1 0,5-2 0,-2 0 0,2-1 0,-4 1 0,1 0 0,1 0 0,-1 0 0,5 0 0,-4 0 0,11-1 0,-8 0 90,14-1-90,-13 1-90,14 0 90,-14-1 0,20-7 0,-16 4 0,28-6 0,-24 7 0,28 1 0,-29 3 0,20 1 0,-24 0 0,18 5 0,-18-1 0,16 6 0,-17-6-180,16 0 180,-16-4-179,12 0 89,-17 0 0,3 1 0,-8 0 90,-1 3 0,-1-1 0,0 2 0,1-2 0,0 1 0,0 6 0,0-4 0,0 5 0,0-8 0,0 7 0,0-4 0,0 6 0,-2 6 0,1-6 0,-1 22 0,2-17 0,0 32 0,0-27-90,-1 40 90,1-38 90,1 29-90,-1-36-90,2 19 180,1-23 0,-1 11-90,1-19 0,-2 4-90,-1-9 90,-4 2 90,0-4-90,-4 1-90,0 0 90,2 0 90,-27 0 0,-4 0-180,-31 0 90,25 0 90,-22-5-90,41 3 0,-44-9 0,41 7 0,-19-2 0,25 4 0,1-2 0,0 1 0,-1-2 0,-21-2 0,15 4 0,-46-5-90,42 7 180,-55-2-90,54 3-90,-43 0 90,48 0 0,-37 0 0,42 0 0,-35 0 0,38 0 0,-25 0 0,26 0 0,-38 0 0,34 0 0,-38 0 0,41 0 90,-29 0-90,28 0 0,-24 0 0,27 0-90,-20 0 90,23 0-90,-21 1 90,24 1 0,-15 2-90,20-1 90,-6 1 0,11-3 0,-1 0 0,4-11 0,-1 4 90,1-8-90,-1 8 0,-1-1 0,1-20 0,-1 12 0,0-15 0,0 17 0,0-18 0,0 14 0,0-31 0,0 32-90,0-26 180,0 29-180,0-17 0,0 19 180,1-11-90,1 13 0,6-10 0,-3 13 0,7-10 0,-7 11 0,5-7 0,-6 9-90,9-3 90,-6 6 0,4-1 0,-5 0 0,-1 1 0,0-2 0,-1 2 0,7 0-90,-2 0 90,17 0 0,-13 0 0,12 0 0,-12 0 0,0 0-90,1 0 90,0 0-180,20 0 180,-15 0 0,14 0 0,-18 0 0,-2 0-90,0 0 180,12 0-90,-11 0-90,16-2 90,-23 2-90,6-3 180,-12 2-180,0-7 180,-1 2-90,-1-15 0,1 13-90,0-16 90,1 15 0,1-21 0,1 17-90,1-27 90,-1 25 0,0-12 0,-1 15 0,-1 1 0,3-2 0,-5 0 90,9-14-90,-5 10 0,9-32 0,-9 29 90,3-41-90,-4 36 0,1-36 0,-2 37 90,2-38 0,2-32-90,1 34 0,0-27 0,-2 68 0,-2 1 0,5-24 0,-4 19 0,4-35 0,-6 37 0,1-13 0,-2 16 0,-1 2 0,2-1 0,-3 1 0,3-1 0,-1-1 0,1-6 0,0 4 0,3-19 0,-2 10 0,5-21 0,-4 22 0,1-24 0,-3 31 0,-1-33 0,0 35 0,0-25 0,0 29 0,1-25 0,-1 25 0,8-26 0,-4 26 0,7-20 0,-6 21 0,0-28 0,-3 24 0,-2-15 0,0 19 0,-3-14 0,3 12 0,-2-17 0,0 15 0,1-14 0,0 14 0,0-13 90,2 17-90,-2-12 0,1 12 0,0-9 0,0 13 0,0-18 0,-1 17 0,0-20-90,-1 21 180,0-13-90,1 14-90,-3-6 90,2 10 0,-2-1 90,-1 5-90,1-1 0,2-1-90,-2-4 90,4 4 0,-7-9 0,4 10 0,-6-9 0,3 8 0,-1-1 0,1 1 0,-4 3 0,5-2 0,-14 2 0,11-2 0,-19 2 0,16-1 0,-15 2 0,8-1 0,-19 0 0,16 0 0,-20 0 0,26 1-90,-28 5 0,26-3-540,-31 7 361,30-8-1710,-25 0 989,27-3 990,-24 0 0,25 1 0,-11 1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9T16:26:28.317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2461 1617 24575,'-10'-31'0,"-12"-14"0,3 14 0,-6 0 0,5-1 0,-4 1 0,-1 0 0,-7-6 0,3 2 0,-3-5-756,-1 9 0,2-9 0,-4 4 0,4-1 756,-1 10 0,2-4 0,-2 0 0,0 0 0,0 0-411,-2 0 0,-4 0 1,2-6-1,-1 11 1,0-7 410,5 6 0,-3 1 0,1 3 0,0-4 0,2 6 0,-5-6 0,5 9 0,-3-4 0,1-1 0,0 6 0,2-1 0,-6 1 0,-3-1 0,-1-6 0,1 6 0,-2 0 0,2 5 0,1 0 0,-1-1 0,1 1 0,-2 3 0,3 2-348,0-1 0,2 5 0,-3-6 0,3 6 0,1 0 348,-8-1 0,-1 5 0,3 0 0,1-4-190,4 4 0,2-5 0,-2 5 1,3 0 189,-5 0 0,2 5 0,-1-5 547,7 4 1,1-4-1,3 5-547,-7-1 0,1 5 1305,9 0 1,2-5-1306,-8 9 2184,16-3-2184,6-1 1139,6-5-1139,2 0 0,2-4 0,3 5 0,5 0 0,2 3 0,6 6 0,6 8 0,8 20 0,-14-20 0,1 0 0,3 4 0,0 1 0,0 0 0,-4 5 0,1-11 0,-4 6 0,12 9 0,-12-9 0,-7-18 0,-6-5 0,-12-13 0,0-13 0,-7-5 0,-13-8 0,13 12 0,-3-3 0,-2-1 0,-2 0 0,2-4 0,-3 4 0,3 1 0,0 2 0,-13-16 0,11 13 0,9 9 0,3 4 0,7 6 0,-2-1 0,4 0 0,-4-4 0,2 4 0,3 0 0,-1 4 0,-3-3 0,4 3 0,-3 5 0,5-4 0,5-1 0,3 1 0,4-9 0,3-10 0,7 1 0,2-1 0,3-13 0,5 5 0,0-5 0,-2 0 0,-5 5 0,-6 8 0,-6 6 0,-6-1 0,-5 10 0,1 2 0,-3 2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1,'1'17,"1"1,2-11,-2 2,1-3,-3 1,3-1,-3 1,3-1,-3 3,3-1,-1 3,2-1,2 17,-2-11,2 10,-2-14,-2-2,0-1,-1-2,0-1,2 3,-3-1,4 3,-4-1,4 0,-2 1,2-1,0 3,-2-1,3 10,-3-10,1 7,-1-13,-1 0,0 1,1-1,1 4,-2-3,3 2,-4-4,1 1,1-2,-2 2,2-1,-1 0,-1 10,3-8,-2 7,0-8,1-1,-2 1,3 1,-3-1,2 1,-1-2,-1 1,2 0,-1 0,1 1,0-3,2 9,-4-7,4 7,-3-9,0 1,1 1,-2-2,3 2,-3-2,3 1,-3 2,3-2,-1 1,0-1,1 1,-3 4,1-5,1 3,-2-2,3-2,-1 5,0-6,-1 4,1-3,-2 1,3 2,-3-2,2-1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46 33,'-10'9,"0"-3,7-5,0-1,-5-2,5-1,-4-1,7-1,-2 0,2-2,2 2,-2-1,6 2,-2 1,2 2,0-1,-2 2,2-2,-1 2,0 0,1 0,-1 0,0 2,-2 4,-1-2,-1 4,1-5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5"/>
    </inkml:context>
    <inkml:brush xml:id="br0">
      <inkml:brushProperty name="width" value="0.1" units="cm"/>
      <inkml:brushProperty name="height" value="0.2" units="cm"/>
      <inkml:brushProperty name="color" value="#FFFF33"/>
      <inkml:brushProperty name="tip" value="rectangle"/>
      <inkml:brushProperty name="rasterOp" value="maskPen"/>
    </inkml:brush>
  </inkml:definitions>
  <inkml:trace contextRef="#ctx0" brushRef="#br0">305 826,'1'-16,"-1"0,2 9,0-10,-1 1,4-7,-4 3,1-2,0 9,-1-4,2 4,0 1,-1-5,2 3,-4-3,4 5,-2-1,2 1,-2-1,2 1,-2-1,2 1,-1 0,0 2,-3-2,3 2,-2 0,3-1,-3 3,3-3,-2-4,2 2,-4-9,5 3,-3 1,1 1,1 7,-2-2,0 2,-1 1,1-3,1 2,-1 0,0-2,-1 3,0-4,1 3,0-1,-2 3,4-3,-4 3,2-1,-2 3,0-1,2-2,-2 2,2-5,-2 5,2-5,-2 6,2-2,-2 3,2-1,-2 0,1 1,-1 0,2-1,-2-1,2 2,-1-3,-1 5,2-3,-1 0,0 1,7 15,-4 7,10 16,-4-4,1 4,0-9,-4-1,7 1,-4 0,6 2,-1-1,-3-3,1-6,-4 1,0-5,-1 1,4 1,-5-5,5 5,-6-6,2 4,0-2,-1-1,-2-2,-1-1,0 1,0-1,0 1,1-2,-1 1,2 1,7 10,1-1,0 3,-2-7,0 2,-5-6,9 8,-8-8,2 3,-4-5,4 6,0-4,2 4,0-4,-5-2,2 0,-2 0,-1-2,1 1,-1-2,3 2,-2-1,5 2,-5-3,5 1,-6-1,1 0,-4-1,-31-18,12 10,-22-13,16 10,8 6,-3-4,4 5,4-2,-3 0,5 1,-10-2,1-2,-7 0,0-4,0 5,5-4,-4 4,8 0,-8 0,9 0,-5 1,1-2,4 1,-9 0,3-4,-4 4,5-2,1 3,4 1,4 2,-1 0,-4-1,8 1,-11-1,12 2,-7-1,2 2,0-2,1 0,0 2,2-1,-2-1,-1 2,1-4,-1 3,-7-4,6 3,-11-6,4 4,0-2,1 2,4 3,1-2,2 1,-2 0,5 0,-5 0,2 2,1-4,1 4,2-1,2-1,-2 2,-1-3,2 3,-4-3,5 2,-2-2,1 3,0-3,0 3,-1-3,0 2,0-1,1 1,0 0,22-5,-4 2,28-6,-11 4,28-6,-24 4,18-3,-28 5,-1 1,-1-1,-9 2,9-2,-3 1,4-1,0 0,0 1,0-1,-5 1,-3 0,-4 1,-4 1,5-1,-2 2,2-2,1 2,-1-2,0-2,1 1,-1-3,-2 2,2 0,-3-1,4 1,-1-3,0 1,25-8,-14 7,19-5,-24 9,-1 0,-4 1,-4 0,3-2,-5 2,2-3,0 3,-1-2,3 2,-4-1,2 0,-2 1,-2-1,0 4,-1-2,-12 14,1 2,-18 18,6-8,1-2,6-7,5-7,-1 5,1-2,-5 4,2-1,-6 4,3-2,-5 2,6-4,0-2,1 0,1-2,-2 2,2-3,1-1,2-2,-5 3,7-3,-4 2,4 0,-2-1,1 1,-1-1,2-1,0 0,2 0,0-2,-2 2,1-2,-2 2,1-2,0 6,-2-3,2 3,-2 0,-1 1,0-1,2 3,-3-4,4 4,-4-4,4 1,-2-3,2 1,1-1,-2 4,1-3,-1 2,1 0,0-2,1 5,-4-3,2 4,0-1,-2 1,3-1,-2 5,0 1,3 1,-3-2,4-5,0-2,1-1,-1-3,1 1,0-2,-1 1,3-1,-3 2,2 2,-7 12,6-11,-5 7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05:23:47.786"/>
    </inkml:context>
    <inkml:brush xml:id="br0">
      <inkml:brushProperty name="width" value="0.15875" units="cm"/>
      <inkml:brushProperty name="height" value="0.3175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3 695,'5'14,"0"0,0-3,0 0,1 2,1 0,2 1,-1 0,-1-2,0-1,0 0,0 1,-1-1,1 0,0 1,-1-2,2 3,0 0,-1-1,2 2,-1 0,-1-3,-1-2,3 3,-4-5,-1-4,-1-1,0-2,0-6,-1-7,-1 2,0-3,2 0,0-3,2 0,-1 4,0 0,1-1,1-1,-1-1,1 1,-1 2,1 0,-1-1,2 0,-1-1,0 1,1-1,0 0,0 1,-1-1,1 1,1-1,-1-1,1 1,0 0,-1-1,1 2,0-2,0 1,-1 1,1-1,0 1,0-1,0 1,0-1,0 1,-1 0,1 0,0 0,0 0,0 0,0 0,0 1,0-1,-1 0,1 0,-1 1,1 0,0 1,-1-1,1-1,0 1,0 0,-1 0,1 0,0 1,-1 0,0 0,1-2,0 1,0 1,0-1,-1 2,0 0,2-5,0 2,-1 2,0-1,0 2,0 3,-4 6,-2 3,-1 2,-1 0,0 1,0-2,-2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2-01T21:35:55.59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1 433,'8'-15,"-3"1,0 7,-2-1,1 3,-2-1,2 2,-2-2,0 1,4-1,-5 0,6 1,-4-3,3 4,-2-4,2 3,-3-3,3 3,-4-3,2 3,0-1,-1 2,0 0,0-1,1 1,2 2,-1 0,1 2,0 0,0 0,1 2,-1 0,-2 2,0 2,-2-1,4 3,-3-1,3 1,-2-3,0 2,0-4,-1 3,0 0,-2-1,3 1,-2-2,0 2,0-2,0 3,0-1,1-2,-2 2,1-2,-1 2,2-1,0 1,1-2,0-1,0 0,0 0,2-1,1 0,1-2,1 0,-3 0,0 0,-1 0,1 0,-2-2,4-1,-3-1,3 0,-4 0,4-2,-3 1,3-1,-2 3,1 0,1 0,-3-1,1-2,-2 1,0-3,2 2,-1-1,1-1,-2 3,0-1,-2 0,2 1,0-1,1 0,-1 1,2-3,-5 4,12-11,-6 9,5-8,-6 9,-1-1,-1 0,0 1,0-1,0 2,2-2,-1 1,1-1,-2 0,2 3,-1-5,1 7,-2-4,0 4,0-2,2 2,-1-1,1 2,0 0,-1 2,1-2,-2 4,0-2,0 3,0-1,1 2,-1-1,0 2,0 0,0 1,0-1,1-1,-1-2,0 0,0 2,-2-1,2 1,-1 0,1-1,0 1,0-2,2 4,-1-3,1 1,-2-2,0-2,2 0,-1 2,1-3,2 2,-1-2,3 2,-2-2,-1 3,1-4,-2 2,3-2,-3 2,0-2,-2 2,2-2,1-2,-1 2,1-2,-3 0,2 0,-2-1,2-1,-1 2,1-2,-2 1,2 0,4-3,-5 3,7-5,-8 5,2-3,0 2,-1-1,1 1,0-2,-1 1,1 1,0-2,0 4,1-6,-1 3,-2-1,-2 0,4-1,-5 0,5 1,-4 2,0 0,2 0,-2-1,2-1,-1 1,0-1,0 2,-1 0,2-2,-2 1,2-1,-1 2,0-3,1 1,1-1,-1 1,0 2,-2 0,2-1,1-1,-1 2,3-8,-2 7,4-5,-6 6,4 2,-4-2,3 1,-2-1,2 0,-1 2,-1-2,2 3,-2-2,3 2,-1-1,-2 2,2 2,-2 2,3 1,-3 3,0-4,-2 4,2-3,-2 3,2-3,2 4,-1-4,1 3,-2-3,0 1,1-2,-1 2,-2-2,5 2,-3-1,4-1,-4 0,0-4,2 4,-1-2,1 1,-2-1,2 0,-2-2,3 2,-3 0,2-2,-2 2,2-2,0 0,-1 0,1 0,0 0,-1 0,1 0,2 0,-3-2,3 2,-2-4,-2 3,4-2,-3 0,1-1,0 2,-1-2,1 2,0-3,0 1,1 0,-1 0,-2-1,0-1,0 1,1-1,-1 2,0 0,-2 0,2-2,-2 1,2-1,-1 0,1 1,-4-1,2 1,0-1,0 2,0-3,0 3,0 0,-2-2,4 1,-1-1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9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236 976 14956,'58'-48'314,"-1"-1"1,-2 3 0,-5 8 124,-2 13 0,7-7-167,16-10 1,-27 16 0,1-1-80,5-3 1,2-1-14,4-1 1,2-1 0,1 0-1,2 1 1,3-2 0,1 1-16,3 0 0,0-1 0,2 2 0,1 1-14,3-1 0,-1 2 0,-8 5 0,0 3 1,3 1-1,2 1-13,7-1 0,0 2 0,-12 5 0,-1 2-126,8 0 1,1 2-1,1 3 1,1 3 106,5 0 1,1 3 0,0 2 0,-1 2-9,-4 3 1,-4 3 0,-7 2-1,-3 3-7,2 5 0,-2 2 0,-3 2 0,0 1-8,4 4 1,1 1 0,-5 2 0,-2 2-7,-2 1 0,-2 2 0,-4 1 0,-2 1-6,-1 1 0,-3 1 0,-3 2 0,-1 0 14,-2 1 1,-3 0 0,-2 1 0,-2 1-27,-2-2 1,-2 1 0,-3 0 0,-3 1-6,-1-2 1,-3 1 0,-2 1 0,-2-1 25,-4 0 0,-1 0 0,2 33 0,-7-2-18,-2 2 1,-6-34 0,-3 0-23,-1 0 1,-3 0-3,-5-1 0,-2-2 0,-2-4 1,-2-2 52,-3 0 1,-2-2 0,-2-1 0,-2-1 0,-3-1 0,-2-1-63,-1 0 1,-1 0 0,-6 0 0,-2 0-4,-6 2 1,-2 0 0,1-2 0,-3 0-5,-6 3 1,-2 1 0,1-2 0,0-1-1,-1 0 1,0-2 0,0 0 0,1 0-4,5-3 0,-3-1 0,-11 4 0,-2-2-4,5-1 1,1-1 0,2-1 0,1-2 0,1-2 0,0 0-1,-2-2 1,-1 0 54,1-2 0,-1 0 0,-8 0 1,1-1-81,13-5 0,1-1 1,-6 0-1,0-1 1,-1-1-1,0 0 1,1-2-1,0-1 0,2 0 1,0-2-1,2 0 1,1-1 23,2-2 1,0-1 0,4-1 0,1-3-10,1-3 0,2-3 0,6 1 0,2 0 2,-3-4 0,2-2 0,-32-19 0,33 15 0,0-2-5,5 0 0,2-2 0,3-1 1,2-2-2,1-1 0,2-2-1,3-1 1,2-1 0,3 0 0,2-2-2,1-1 1,3-1-1,2-1 1,2-1-1,3-1 1,2-1-8,1 0 1,3-1 0,0-2 0,2 0 5,1 0 0,2 0 0,5-4 0,4-1-1,3-5 0,4 1 1,4 1-1,4 0-82,8-5 1,4 0-1,2 3 1,3 2 79,5 2 1,4 2 0,2 1 0,3 2-1,5 1 0,1 3 1,0 3-1,1 3-1,-1 4 1,-1 1 0,2 1 0,-1 3-1,-13 7 0,0 2 0,6-2 1,0 1 1,-7 4 0,-2 2 0,36-9 3,-8 4 0,-15 7 0,3 2 0,-12 2 3,-10 5 1,-10 1-1064,-10 2-1142,-4 0-7641,-8-2 8089,-8 1 0,-7-4 1,-9 3-1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30T03:58:04.249"/>
    </inkml:context>
    <inkml:brush xml:id="br0">
      <inkml:brushProperty name="width" value="0.09701" units="cm"/>
      <inkml:brushProperty name="height" value="0.19403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3 467,'3'9,"1"1,-1-4,2 2,-1 1,0-1,3 2,-2-1,1-1,-2 0,1-1,0 2,-1-2,1-1,1 3,-2-3,1 3,0 0,0-1,2 2,-1-1,-2-1,1-2,1 2,-2-3,-1-4,-1 0,0-1,0-3,-1-6,0 2,0-3,1 1,0-3,1 1,0 2,1 0,-1-1,1 1,-1-2,1 1,0 1,0 1,0-2,1 1,-1-2,0 2,1 0,0-1,0 0,0 0,-1 0,2 0,-2-1,3 1,-2 0,0 0,0 1,1-2,0 1,-1 0,1 0,-1 0,0 0,2 1,-2 0,1-1,-2 1,2-1,0 1,0-1,-1 1,1-1,0 1,-1 1,0-2,1 1,-2 0,3 0,-2 1,0-1,0 0,1 0,0 0,-1 1,0-1,1 1,-1 0,0 0,1-2,-1 1,1 1,-1 0,1 0,-1 1,1-3,0 0,-1 2,2-1,-2 2,1 1,-4 5,0 2,-2 1,0 0,0 0,0 0,-1-1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30T03:58:21.061"/>
    </inkml:context>
    <inkml:brush xml:id="br0">
      <inkml:brushProperty name="width" value="0.06174" units="cm"/>
      <inkml:brushProperty name="height" value="0.12347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96 1,'-2'9,"1"0,-1-5,1 1,-1-2,2 1,-1-1,1 0,-2 1,2-1,-1 1,0 2,-1-1,-2 10,2-7,-1 6,1-8,1-1,-1 0,1-1,1-1,-2 2,2-1,-2 0,2 2,-2-1,1 1,-1-1,0 2,1-1,-2 6,2-6,0 4,0-7,0 0,1 1,-1-1,-1 2,1-1,-2 0,3-2,0 1,-1 0,1 0,-1-1,0 1,1 5,-1-4,0 3,1-4,-2 0,2 0,-1 0,1 1,-1-1,0 0,1 0,-1 0,1 0,-1 1,0-2,-1 5,2-4,-3 3,3-4,-1 1,0 0,1-1,-1 1,1-1,-2 1,2 0,-1 0,-1 0,1 0,-1 0,2 2,-1-2,0 1,1-1,-1-1,0 3,0-3,0 1,0-1,1 1,-1 1,1-2,-1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30T03:58:21.062"/>
    </inkml:context>
    <inkml:brush xml:id="br0">
      <inkml:brushProperty name="width" value="0.06174" units="cm"/>
      <inkml:brushProperty name="height" value="0.12347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12 17,'6'5,"0"-2,-5-2,1-1,2-1,-3-1,3 0,-4-1,1 1,-1-2,-1 1,1 0,-3 1,1 1,-1 0,0 0,1 1,-2-1,2 1,-2 0,1 0,0 0,1 1,0 2,1-1,1 2,-1-2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09:45:12.783"/>
    </inkml:context>
    <inkml:brush xml:id="br0">
      <inkml:brushProperty name="width" value="0.05292" units="cm"/>
      <inkml:brushProperty name="height" value="0.05292" units="cm"/>
      <inkml:brushProperty name="color" value="#333333"/>
    </inkml:brush>
  </inkml:definitions>
  <inkml:trace contextRef="#ctx0" brushRef="#br0">0 0 24575,'31'0'0,"-1"0"0,1 0 0,4 0 0,1 0 0,2 0 0,-5 0 0,2 0 0,0 0 0,0 0-197,-5 0 0,1 0 1,0 0-1,0 0 0,0 0 0,0 0 0,0 0 1,0 0-1,0 0 0,0 0 128,4 0 1,-1 0 0,0 0 0,0 0 68,-4 0 0,0 0 0,0 0 0,-2 0 0,4 0 0,0 0 0,-2 0 359,8 0 0,-1 0-359,-5 0 0,-1 0 185,-6 0 0,-2 0-185,12 0 0,-12 0 0,-9 0 983,-6 1-813,-3 0-170,-3 2 0,-2 1 0,-2 1 0,-4 1 0,-3 2 0,-5 2 0,-5 5 0,-8 5 0,12-8 0,-2-1 0,0 2 0,-1-1 0,1 1 0,0-1 0,-12 9 0,6-4 0,7-5 0,6-4 0,4-4 0,3-2 0,0-7 0,2 3 0,0-3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09:45:14.532"/>
    </inkml:context>
    <inkml:brush xml:id="br0">
      <inkml:brushProperty name="width" value="0.05292" units="cm"/>
      <inkml:brushProperty name="height" value="0.05292" units="cm"/>
      <inkml:brushProperty name="color" value="#333333"/>
    </inkml:brush>
  </inkml:definitions>
  <inkml:trace contextRef="#ctx0" brushRef="#br0">265 180 24575,'-25'-3'0,"3"-3"0,1-6 0,-3-5 0,-3-2 0,2 1 0,4 2 0,3 2 0,2 1 0,2 0 0,1 1 0,1 1 0,2 1 0,2 3 0,3 2 0,3 3 0,0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09:46:29.450"/>
    </inkml:context>
    <inkml:brush xml:id="br0">
      <inkml:brushProperty name="width" value="0.05292" units="cm"/>
      <inkml:brushProperty name="height" value="0.05292" units="cm"/>
      <inkml:brushProperty name="color" value="#333333"/>
    </inkml:brush>
  </inkml:definitions>
  <inkml:trace contextRef="#ctx0" brushRef="#br0">0 0 24575,'0'34'0,"0"1"0,0 4 0,0 3 0,0-8 0,0 2 0,0 1 0,0 4 0,0 0 0,0 1 0,0 2 0,0 1 0,0 0-328,0 1 0,0 2 0,1-1 0,2 1 0,0 0 0,2 0 149,0-9 1,1 0-1,0 0 1,2 0 178,1 1 0,1 0 0,1 0 0,2-1 0,0 0 0,1 0 0,1-1 0,1-1 0,-1-2 0,2-1 0,0 0 0,1-2 0,6 7 0,1-1 0,2-3-117,1-4 0,1-1 1,2-3 116,3-2 0,3-2 0,1-3 0,-5-5 0,2-1 0,0-2 0,2 0-246,5-1 0,1 0 0,1-2 0,1 0 162,-6-2 0,1-1 0,0 1 0,1-2 1,-1 1 83,1-1 0,1 0 0,-1 0 0,1 0 0,-2-1 0,7 1 0,-1 0 0,-1 0 0,-1-1-155,-5-1 1,-1 0-1,-2 0 1,0 0 154,3 0 0,-2-1 0,-2 0 491,5 0 1,-3-1-423,-7-1 0,-2 0 779,7 0-848,-14 0 983,-7 1 0,-7 0 0,-3 2-848,-2 1-135,-1 1 0,-1-1 0,0 1 0,-1 0 0,-5 0 0,-7 3 0,-12 2 0,-14 5 0,12-4 0,-1 2 0,-5 3 0,0 1 0,-4 4 0,-2 1 0,0 2 0,0 0 0,2 1 0,0 0 0,3-1 0,1-1 0,6-3 0,3-1 0,-13 9 0,15-11 0,11-8 0,5-6 0,5-4 0,8-8 0,14-10 0,-1 4 0,2-2 0,9-5 0,2-2 0,3 0 0,1-1 0,1 1 0,0 0 0,-3 3 0,-2 1 0,-5 4 0,-2 2 0,-3 2 0,-2 1 0,10-4 0,-11 5 0,-5 4 0,-2 0 0,0-1 0,2-3 0,1 0 0,0 1 0,-3 3 0,-2 2 0,-3 2 0,-2 0 0,-3 0 0,0-2 0,-1 1 0,3-2 0,0 2 0,1-1 0,0-1 0,-1 1 0,-1 1 0,-19-10 0,-6-6 0,1 3 0,-2-2 0,0-3 0,0 0 0,0-2 0,0 0 0,0 1 0,2-1 0,0 2 0,2-1 0,0 1 0,2 0 0,0 0 0,0 0 0,1 0 0,1 0 0,-12-19 0,5 6 0,6 8 0,5 10 0,5 8 0,3 4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09:47:29.034"/>
    </inkml:context>
    <inkml:brush xml:id="br0">
      <inkml:brushProperty name="width" value="0.05292" units="cm"/>
      <inkml:brushProperty name="height" value="0.05292" units="cm"/>
      <inkml:brushProperty name="color" value="#333333"/>
    </inkml:brush>
  </inkml:definitions>
  <inkml:trace contextRef="#ctx0" brushRef="#br0">1339 0 24575,'0'38'0,"0"-12"0,0 3 0,0 9 0,0 2 0,0-7 0,0 1 0,0 1 0,0 5 0,0 1 0,0 1-246,0-10 0,-1 0 0,0 1 0,0 0 0,-1 3 0,-1 1 0,0 0 0,-1 0 0,-1 1 0,-1 0 0,-1 0 0,-1 0 144,0-2 1,-1 1-1,-1-2 1,-2 0 101,1-1 0,-2-1 0,-1 0 0,-1-3-69,-6 5 0,-2-3 1,-3-2 68,-2-4 0,-3-3 0,-2-2 0,4-7 0,-1-2 0,-2-1 0,0-2-246,-4 0 0,-2-2 0,0-2 0,0 0 231,-3-1 1,0-2-1,-1-1 1,1 0 14,1-2 0,0-1 0,0-1 0,1-1-190,5 0 0,0-1 0,0-1 0,3 0 190,-6-3 0,3-1 0,1-1 491,-5-4 1,3-1-276,7 3 1,3 0 697,-10-6-914,14 7 983,9 4 0,7 4 0,4 2-896,6 19-87,1-2 0,6 18 0,1-2 0,2 1 0,4 3 0,1 2 0,-10-17 0,0-1 0,1 2 0,0-1 0,-1-1 0,0-1 0,8 15 0,-4-9 0,-4-7 0,-3-6 0,-4-5 0,-3-6 0,-11-20 0,-3-7 0,3 4 0,-1-2 0,2 1 0,-1 1 0,2 1 0,0 0 0,-7-14 0,3 10 0,2 6 0,0 1 0,0 1 0,0 0 0,0-2 0,0 2 0,2 0 0,2 4 0,3 4 0,1 3 0,1 3 0,-1 2 0,1-2 0,0 2 0,4-5 0,9-1 0,14-8 0,-7 5 0,2-1 0,1-2 0,1-1 0,1 0 0,-2 0 0,-3 2 0,-1 0 0,10-7 0,-7 4 0,-5 5 0,-3 1 0,-2 2 0,-1 3 0,-3 2 0,-3 1 0,-2 2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45:19.317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327 1081 24575,'4'-36'0,"2"7"0,3-3 0,-1 3 0,3-1 0,0-1-197,-1 7 0,0-1 1,1-1-1,0 1 0,1-1 33,0 2 0,1-1 0,0 1 0,0 1 0,1-1 0,1-1 23,-3 3 1,2 1-1,0-2 1,0 3-1,1-1 1,0 0-1,0 0 18,-1 4 0,1-2 0,-1 0 0,1 2 0,0-1 0,0 1 0,1 1 0,-1 1-18,1-2 1,1 1-1,1 2 1,-1-1-1,0 1 1,-1 1-1,2 1 0,-1 0 1,-1 2-1,1 0 1,1 1-1,-1 2 1,-1 0-1,1-1 0,-1 3 1,1-1-1,-2 2 1,2 0-1,-2 0 1,1 2-1,0 1-23,1 1 0,0 2 0,0 2 0,0-1 0,0 3 0,-1 0 0,0 1 0,0 2 0,0 1 0,-1 0 0,1 4 0,-2 1 0,0 3 0,0 2 0,1 2 0,-3 2 0,1-1 0,-1 3 0,-1 1 0,0 0 0,0 2 0,-1 1 0,-1 2 0,0 0 0,-1 4 0,1 1 0,-1 3 0,-1-1 0,-1 2 0,1-1 46,-1 1 1,-1-1-1,0 3 1,-1-2 0,0 3-1,0-2 118,-1-3 0,-1 0 0,0 1 0,0 0 0,-1 1 0,1-2 0,-2 3-1,1-5 1,0 1 0,0 1 0,-1-1-1,0 1 1,0 0 0,-1-1 0,0 1 0,-1 4 0,0 1 0,0-1 0,-1 0 0,0 0 0,0-1 0,-1 2 0,1-6 0,-1 2 0,0-1 0,0 0 0,-1-1 0,0 1 0,-1 0 0,1-2 0,-2 0 0,1-1 0,-1-2 0,0 1 0,-1 1 0,0-2 0,0 0 0,0 0 0,-1 0 0,0 0 0,-1-1 0,0 0 0,1 1 0,-2-2 0,1-1 0,-1 1 0,-1-1 0,1 0 0,-1-1 0,0 2 0,0-3 0,-1 0 0,0-1 0,0 1-74,-1-2 1,0 1-1,0 0 1,-1-2-1,0 0 1,0 0-1,0-3 1,-1 2 73,3-4 0,-1 0 0,0 0 0,-1-3 0,0 2 0,1-1 0,-1-2 0,0 1 0,0-1 0,0-1 0,0 0 0,-1-2 0,1 1 0,-1-2 0,1 1 0,-1-2 0,0 1 0,1-2 0,-3 1 0,2-1 0,-1-1 0,0 0 0,0-1 0,1-1 0,-1 1 0,-1-2-38,0 0 1,1 1-1,-2-2 1,1-1 0,-1 0-1,1-2 1,0 1 37,2-3 0,-1 1 0,0 0 0,-1-1 0,2-2 0,-1-1 0,1 0 0,-2-1 0,0-2 0,0-1 0,1 0 0,0-3 0,0 0 0,0-1 0,0-2 0,0-1 0,0-1 0,2-1 0,-1-2 93,1-1 0,1 0 0,0-1 0,0-3 0,2 1 1,-1-1-94,-2-5 0,2-2 0,0 1 0,1-4 0,0-1 0,2 2 0,2 0 0,-1-2 0,1-2 0,0 0 0,2 1 0,-1-4 0,1-1 0,1 0 0,-1-3 0,2 1 0,1-2-55,0 3 0,1-2 0,0 1 1,1-3-1,0 1 0,1-1 1,1-1 54,0 7 0,1-2 0,-1 0 0,2-1 0,0 1 0,0-1 0,1 0 0,0 0 0,2 1-63,-1 2 1,1-2-1,0 1 1,1-1-1,-1 2 1,2-2-1,-1 0 1,1 2-1,1-2 1,0 2 62,-1 1 0,0 2 0,1 0 0,-1-2 0,2 2 0,-1-1 0,1 1 0,0-1 0,0 1 0,0 1 0,1-2 0,-1 2-76,0 1 0,0 1 1,1 0-1,-1-1 0,2 1 1,-1 0-1,0 0 1,-1 0-1,2 2 0,0-1 1,-1-1-1,0 2 0,0 1 62,2-4 0,0 1 1,0 0-1,0-1 1,0 1-1,1 1 1,-2 1-1,2 0 1,-2 1-1,2-1 1,-1 3 13,0-1 0,1 1 0,-1 0 0,0 1 0,0 0 0,1 0 0,-1 2 0,0 0 0,0 1 0,0 2 11,2-5 0,0 1 0,0 1 0,0 2 0,0 0 1,-1 2-1,-1 1-11,3-1 0,0 0 0,-1 4 0,0 0 0,-1 2 245,1 0 1,-1 1 0,0 2 0,-1 1 245,6-1 1,-2 3-1,-5 4 1,0 1 491,2 2 0,-7 4-738,-3 0 1,-3 0 0,0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14:45:19.318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257 377 24575,'3'-12'0,"2"2"0,2-2 0,-1 3 0,3-2 0,-1 0-197,0 3 0,0-1 1,1 0-1,0 0 0,0 0 33,1 1 0,0-1 0,0 1 0,0-1 0,1 1 0,0 0 23,-1 0 1,2 0-1,-2 1 1,1-1-1,1 1 1,0 0-1,0 0 18,-1 0 0,0 1 0,1-1 0,-1 1 0,1 0 0,0 0 0,0 1 0,0-1-18,1 0 1,0 1-1,1 0 1,-1 0-1,1 0 1,-1 0-1,0 1 0,1 0 1,-1 0-1,0 1 1,1 0-1,-1 0 1,0 1-1,1-1 0,-2 1 1,1 0-1,-1 1 1,1 0-1,-1-1 1,1 1-1,-1 1-23,2 0 0,-1 1 0,1 0 0,-1 0 0,0 1 0,0 0 0,-1 1 0,1 0 0,0 0 0,-2 1 0,2 1 0,-2 0 0,0 1 0,0 1 0,0 1 0,-1 0 0,0 0 0,0 1 0,-2 1 0,1-1 0,-1 1 0,0 1 0,0 0 0,-1 0 0,-1 2 0,1 0 0,-1 1 0,-1-1 0,1 2 0,-1-1 46,0 0 1,-1 0-1,-1 1 1,1-1 0,-1 1-1,0 0 118,-1-1 0,0 0 0,0 0 0,-1-1 0,0 2 0,0-2 0,0 2-1,-1-2 1,1 0 0,-1 1 0,0-1-1,0 1 1,0-1 0,0 1 0,-1-1 0,0 2 0,-1 1 0,1-2 0,-2 1 0,1 1 0,0-2 0,-1 2 0,0-3 0,0 1 0,0-1 0,-1 1 0,0-1 0,1 1 0,-2 0 0,1-2 0,-1 1 0,0 0 0,-1-1 0,1 0 0,-2 1 0,1-2 0,0 1 0,-1 0 0,0 0 0,0 0 0,0 0 0,-1-1 0,0 1 0,0-1 0,0 0 0,-1 0 0,0 0 0,1 0 0,-2-1 0,1 1 0,-1 0 0,0-2 0,0 1 0,-1 0-74,1 0 1,-1 0-1,-1-1 1,1 1-1,-1-1 1,0 0-1,0-1 1,0 1 73,2-2 0,-2 0 0,1 0 0,0 0 0,-1 0 0,1-1 0,-1 0 0,1 0 0,-1 0 0,0 0 0,0 0 0,0-1 0,0 0 0,-1 0 0,1-1 0,0 1 0,-1-1 0,1 0 0,-1 0 0,0 0 0,-1 0 0,1-1 0,0 0 0,0 0 0,-1 0 0,1-1-38,-1 1 1,0 0-1,-1-1 1,1-1 0,-1 1-1,1-1 1,0 1 37,1-2 0,0 1 0,-1-1 0,1 1 0,0-2 0,-1 1 0,2-1 0,-2 0 0,0-1 0,0 0 0,0 0 0,1-1 0,-1 0 0,1-1 0,0 0 0,-1 0 0,1-1 0,1-1 0,0 0 93,0 0 0,1 0 0,-1-1 0,2 0 0,0-1 1,0 0-94,-2-1 0,2-1 0,0 0 0,0-1 0,1-1 0,1 2 0,2-1 0,-1-1 0,0 0 0,1 0 0,1 0 0,0-1 0,0-1 0,1 0 0,0 0 0,0-1 0,2 1-55,0 0 0,0-1 0,1 1 1,0-2-1,0 1 0,1 0 1,1-1 54,0 3 0,0-1 0,0 0 0,1 0 0,1 0 0,-1-1 0,1 1 0,1 0 0,0 0-63,0 0 1,1 0-1,-1 1 1,2-1-1,-1 1 1,1-1-1,0 0 1,0 1-1,1-2 1,0 2 62,-1 0 0,0 1 0,1 0 0,0-1 0,1 1 0,-1-1 0,1 1 0,-1-1 0,1 1 0,0 0 0,1 0 0,-1 0-76,-1 0 0,2 1 1,-1 0-1,0-1 0,1 1 1,0 0-1,-1 0 1,1 0-1,0 0 0,0 0 1,0 0-1,0 1 0,-1 0 62,2-2 0,0 1 1,1 0-1,-1-1 1,0 1-1,1 0 1,-1 1-1,1 0 1,-1-1-1,0 1 1,1 0 13,-1 1 0,0-1 0,1 1 0,-1 0 0,0 0 0,1 0 0,-1 0 0,0 1 0,1 0 0,-1 0 11,2-1 0,-1 1 0,1-1 0,0 2 0,0-1 1,-1 1-1,-1 0-11,3 0 0,-1 0 0,0 2 0,0-1 0,-1 1 245,0 0 1,1 1 0,-1 0 0,-1 0 245,5 1 1,-2 0-1,-3 1 1,-1 1 491,2 1 0,-5 1-738,-3 0 1,-2 0 0,-1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0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289 976 14956,'70'-48'314,"1"-1"1,-5 3 0,-5 8 124,-2 13 0,9-7-167,19-10 1,-34 16 0,2-1-80,6-3 1,3-1-14,4-1 1,3-1 0,1 0-1,2 1 1,5-2 0,1 1-16,2 0 0,2-1 0,2 2 0,1 1-14,2-1 0,0 2 0,-9 5 0,0 3 1,3 1-1,2 1-13,10-1 0,-1 2 0,-15 5 0,0 2-126,8 0 1,3 2-1,0 3 1,1 3 106,8 0 1,0 3 0,0 2 0,-1 2-9,-6 3 1,-3 3 0,-10 2-1,-3 3-7,2 5 0,-3 2 0,-2 2 0,-1 1-8,6 4 1,-1 1 0,-5 2 0,-2 2-7,-3 1 0,-2 2 0,-5 1 0,-2 1-6,-2 1 0,-3 1 0,-4 2 0,-2 0 14,-2 1 1,-3 0 0,-3 1 0,-3 1-27,-1-2 1,-4 1 0,-3 0 0,-2 1-6,-4-2 1,-2 1 0,-3 1 0,-3-1 25,-3 0 0,-3 0 0,3 33 0,-9-2-18,-1 2 1,-8-34 0,-5 0-23,0 0 1,-4 0-3,-5-1 0,-5-2 0,0-4 1,-3-2 52,-4 0 1,-3-2 0,-2-1 0,-2-1 0,-4-1 0,-2-1-63,-2 0 1,-2 0 0,-5 0 0,-4 0-4,-7 2 1,-2 0 0,0-2 0,-2 0-5,-10 3 1,0 1 0,1-2 0,-1-1-1,-1 0 1,1-2 0,0 0 0,0 0-4,6-3 0,-2-1 0,-16 4 0,-1-2-4,7-1 1,1-1 0,2-1 0,1-2 0,1-2 0,0 0-1,-2-2 1,-2 0 54,3-2 0,-3 0 0,-9 0 1,1-1-81,16-5 0,1-1 1,-6 0-1,-2-1 1,0-1-1,0 0 1,0-2-1,1-1 0,2 0 1,1-2-1,2 0 1,1-1 23,1-2 1,3-1 0,2-1 0,3-3-10,1-3 0,2-3 0,8 1 0,2 0 2,-4-4 0,2-2 0,-37-19 0,38 15 0,2-2-5,5 0 0,2-2 0,4-1 1,3-2-2,1-1 0,3-2-1,2-1 1,3-1 0,4 0 0,2-2-2,3-1 1,2-1-1,3-1 1,3-1-1,2-1 1,3-1-8,3 0 1,1-1 0,3-2 0,0 0 5,2 0 0,3 0 0,5-4 0,5-1-1,5-5 0,4 1 1,5 1-1,5 0-82,9-5 1,5 0-1,3 3 1,4 2 79,6 2 1,4 2 0,3 1 0,4 2-1,5 1 0,3 3 1,-1 3-1,1 3-1,-2 4 1,1 1 0,1 1 0,-1 3-1,-16 7 0,0 2 0,8-2 1,-1 1 1,-8 4 0,-2 2 0,42-9 3,-8 4 0,-18 7 0,4 2 0,-16 2 3,-13 5 1,-11 1-1064,-12 2-1142,-5 0-7641,-10-2 8089,-10 1 0,-9-4 1,-10 3-1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1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0 870 24575,'13'-17'0,"0"-1"0,2 0 0,2 0 0,-2 1 0,0 0 0,-1 0 0,-1 0 0,0 1 0,-1 0 0,0 1 0,-1 1 0,1-1 0,0 1 0,-1-1 0,1 0 0,0 1 0,0 0 0,0-1 0,0 0 0,7-6 0,26-36 0,-21 26 0,18-26 0,-33 41 0,1-1 0,-1-2 0,1-1 0,1-2 0,1-2 0,1 1 0,1 2 0,-1 0 0,1 2 0,1-1 0,-1 0 0,0 0 0,-1 1 0,-1 1 0,-1 1 0,0 2 0,0-1 0,-1 3 0,2 0 0,-6 6 0,0 1 0,-6 6 0,-6 6 0,-2 1 0,-7 6 0,0-3 0,-7 3 0,1 0 0,-5 2 0,-1 0 0,2-1 0,2-1 0,4-2 0,3-1 0,0-1 0,1 0 0,-2 0 0,1-2 0,2-2 0,1-2 0,3-1 0,-1-1 0,5 0 0,1-1 0,15-1 0,0-2 0,9-2 0,-4-3 0,2-1 0,3 0 0,3-2 0,2 1 0,-1 0 0,-1-1 0,-1 1 0,-2 0 0,0 0 0,-2 1 0,-2 0 0,-4 3 0,-3 1 0,-2 1 0,-3 2 0,-1 1 0,-1-1 0,0 1 0,1 0 0,-1 1 0,2 0 0,0 0 0,0 0 0,0 1 0,1 3 0,-1 3 0,2 4 0,1 3 0,0 3 0,2 0 0,-1 2 0,1-1 0,-1 0 0,0-1 0,-2 0 0,0 0 0,-1 1 0,-1 0 0,0 0 0,-1 2 0,0-1 0,-2-2 0,0-2 0,-1-2 0,0 0 0,0-1 0,0-1 0,0 0 0,0 0 0,0-3 0,0-3 0,-1-3 0,0-2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2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532 0 24575,'0'12'0,"-2"3"0,-5 4 0,-3 6 0,-10 11 0,-3 2 0,1 0 0,2-4 0,5-10 0,1 1 0,1-1 0,-1 2 0,1 1 0,-2 1 0,-1 0 0,-2 1 0,1 0 0,0-1 0,1-2 0,2-1 0,1-4 0,2 0 0,0-1 0,0 0 0,-1 1 0,1 0 0,0 0 0,1-1 0,0-2 0,0-2 0,-1-1 0,0 0 0,-1 1 0,1 0 0,0-2 0,2 0 0,1-2 0,1-1 0,0-1 0,0-2 0,2-3 0,-1-2 0,3-3 0,0 0 0,0 0 0,0 0 0,1-3 0,0-4 0,0-7 0,0-6 0,0-5 0,-1-4 0,0-2 0,1-66 0,1 47 0,1-33 0,3 67 0,-1 15 0,1 0 0,-1 10 0,0 2 0,-1 10 0,1-2 0,0 1 0,-1 0 0,1 0 0,1-1 0,-1 2 0,1 1 0,-2 0 0,-1 3 0,0-2 0,0 0 0,0-2 0,0-4 0,0-2 0,0-4 0,0-1 0,0-4 0,0 1 0,0-5 0,0 1 0,0 0 0,0 1 0,0 2 0,0 0 0,0 0 0,0-2 0,1-2 0,3-4 0,5-5 0,4-3 0,5-2 0,0-2 0,3 1 0,1-1 0,2 1 0,3 2 0,0 1 0,1 1 0,1 1 0,-1 1 0,-3 0 0,-3 2 0,-6 2 0,-3 0 0,-2 0 0,-4 3 0,-2-2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3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689 724 24575,'-20'-2'0,"-3"-5"0,-1-7 0,-18-21 0,18 13 0,-26-28 0,15 15 0,-6-6 0,3 3 0,13 14 0,5 1 0,2 1 0,0-1 0,1-3 0,0 0 0,0 1 0,2 1 0,0 2 0,1 3 0,1 1 0,0 1 0,1 1 0,0-1 0,1 0 0,0 0 0,1 0 0,2 1 0,0 0 0,2 2 0,3 5 0,-1-1 0,2 6 0,-1 0 0,0 0 0,0 1 0,1 1 0,-1 0 0,1-1 0,0-2 0,0-2 0,1 3 0,-1-2 0,1 3 0,0 1 0,-1-3 0,2 3 0,-2-1 0,0 1 0,0 8 0,0-1 0,0 12 0,1-8 0,0 8 0,1-1 0,-1 8 0,0 5 0,-3 3 0,0 2 0,-3-1 0,1-3 0,-1-3 0,1-1 0,1-2 0,2-4 0,1-1 0,-1-4 0,2-4 0,0-1 0,1-1 0,-1-3 0,0-1 0,-1-4 0,0 0 0,0-7 0,-1-1 0,2-8 0,0-3 0,1-3 0,0-3 0,0-4 0,0 1 0,0-1 0,0 0 0,0 2 0,1 1 0,1 0 0,1 2 0,0 2 0,1 0 0,0 5 0,-1 2 0,7-11 0,-1 17 0,7-10 0,-3 18 0,-2 0 0,3 0 0,4 0 0,6 0 0,8 1 0,4 2 0,4 4 0,0 3 0,0 2 0,-2 2 0,-1 0 0,-6 0 0,-5-3 0,-7 0 0,-5-2 0,-2-1 0,-3-1 0,-1-1 0,0 0 0,0 1 0,0 0 0,1 2 0,-2-2 0,-2-2 0,-3-3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5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518 2140 14956,'127'-106'314,"-2"-1"1,-4 6 0,-12 18 124,-3 28 0,14-15-167,36-22 1,-60 35 0,3-3-80,11-6 1,4-2-14,9-2 1,4-2 0,2 0-1,5 1 1,7-3 0,1 1-16,7 1 0,1-3 0,3 5 0,3 2-14,6-2 0,-2 4 0,-17 11 0,-1 7 1,8 2-1,3 2-13,16-2 0,0 4 0,-26 12 0,-3 3-126,18 1 1,2 4-1,2 7 1,3 6 106,10 0 1,3 7 0,0 4 0,-3 5-9,-8 6 1,-9 7 0,-15 4-1,-7 7-7,4 10 0,-4 5 0,-7 5 0,1 1-8,8 10 1,2 1 0,-10 5 0,-5 5-7,-5 1 0,-3 5 0,-10 3 0,-4 1-6,-2 2 0,-6 3 0,-8 4 0,-1 0 14,-5 3 1,-6-1 0,-5 3 0,-4 1-27,-5-3 1,-4 1 0,-7 1 0,-6 1-6,-2-3 1,-7 1 0,-4 3 0,-5-3 25,-8 1 0,-3-1 0,5 73 0,-16-4-18,-4 4 1,-13-75 0,-7 0-23,-2 1 1,-6-1-3,-12-2 0,-4-4 0,-4-9 1,-4-4 52,-8-1 1,-3-4 0,-5-2 0,-5-2 0,-6-2 0,-4-3-63,-3 1 1,-1-1 0,-14 0 0,-4 1-4,-14 4 1,-4-1 0,3-3 0,-8-1-5,-12 7 1,-5 3 0,3-6 0,-1-1-1,-2 0 1,0-5 0,1 0 0,1 0-4,11-6 0,-6-3 0,-24 10 0,-5-6-4,11-1 1,3-2 0,4-3 0,2-4 0,2-5 0,0 1-1,-4-5 1,-2 0 54,2-4 0,-3-1 0,-17 1 1,3-3-81,27-10 0,3-3 1,-13 1-1,0-3 1,-2-2-1,-1 0 1,3-5-1,0-1 0,4-1 1,0-4-1,5 0 1,2-2 23,4-5 1,0-1 0,9-3 0,2-7-10,3-6 0,3-7 0,14 3 0,5-1 2,-8-8 0,5-5 0,-70-41 0,73 32 0,-1-3-5,11-1 0,5-4 0,6-3 1,5-4-2,1-2 0,6-4-1,5-3 1,6-1 0,5-1 0,5-4-2,3-3 1,6-1-1,4-3 1,5-2-1,6-2 1,5-2-8,1-1 1,8-1 0,-1-5 0,5 0 5,2 0 0,4 0 0,12-9 0,8-1-1,7-12 0,8 2 1,9 3-1,9-1-82,18-10 1,8-1-1,5 7 1,6 5 79,12 4 1,8 4 0,4 3 0,7 4-1,11 2 0,2 6 1,1 8-1,1 6-1,-2 8 1,-2 3 0,5 2 0,-3 7-1,-29 14 0,1 6 0,13-5 1,0 2 1,-16 9 0,-4 4 0,80-19 3,-19 8 0,-32 16 0,6 4 0,-26 4 3,-22 12 1,-22 1-1064,-22 5-1142,-9 0-7641,-17-4 8089,-18 2 0,-15-9 1,-20 6-1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0.748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27 388 24575,'-3'-10'0,"1"2"0,2 3 0,-1-3 0,0 1 0,0-3 0,1 6 0,0-1 0,0 1 0,-1-2 0,1 1 0,-1 0 0,1 1 0,0 0 0,0 1 0,0-2 0,0 2 0,0-3 0,0 3 0,0-8 0,0 6 0,0-4 0,-2 6 0,2 0 0,-1 0 0,1-2 0,0 0 0,0 1 0,0-1 0,0 1 0,0-1 0,0 0 0,-1 2 0,1-1 0,-2 0 0,2 0 0,0-1 0,0 2 0,0-1 0,0-1 0,0 2 0,0-2 0,0 1 0,-1 1 0,1-2 0,-1 1 0,1-1 0,0 0 0,0 1 0,0-1 0,0 1 0,0-1 0,0 2 0,0-1 0,0 0 0,-1 1 0,0 0 0,0-1 0,1 1 0,0-1 0,-1 0 0,1 0 0,-2 0 0,2 0 0,0 1 0,0-2 0,0 2 0,0-2 0,-1 1 0,1 1 0,-1 0 0,1-1 0,0 1 0,0-1 0,0 0 0,0 1 0,0-1 0,0 1 0,0 0 0,0-1 0,0 0 0,0 1 0,0-1 0,0 0 0,0 1 0,0 0 0,0-1 0,0 1 0,8 3 0,-2-1 0,4 4 0,-3-2 0,-2 0 0,0 1 0,-1 0 0,0-1 0,-2 1 0,2-2 0,0 2 0,0 0 0,3-1 0,-3 2 0,3-3 0,-4 1 0,0-1 0,1 0 0,-1 1 0,1 0 0,0 1 0,0-2 0,1 2 0,0-1 0,0 1 0,1-2 0,-1 3 0,-1-3 0,1 1 0,-3 0 0,4 0 0,-3 1 0,5-2 0,-2 3 0,11-1 0,-3 2 0,9-1 0,-11 0 0,-1-1 0,-5-1 0,-2 1 0,1-1 0,-1 1 0,1-2 0,0 1 0,1 1 0,1-1 0,1 1 0,2 1 0,-2-3 0,-1 2 0,-2-2 0,-2 1 0,1-1 0,2 1 0,-1-1 0,5 2 0,-5-2 0,4 2 0,-5-2 0,1 0 0,-2 0 0,3 0 0,1 0 0,-1 0 0,4 0 0,-7 0 0,3 0 0,-4 0 0,1 0 0,1 0 0,-1 0 0,1 0 0,-1 0 0,1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8.684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1 0 24575,'6'6'0,"1"-1"0,-5-3 0,5 5 0,-4-4 0,7 7 0,-6-7 0,3 4 0,-4-5 0,1 1 0,-1-1 0,-2 0 0,0 0 0,1 1 0,0-1 0,-1 1 0,1-1 0,-1 0 0,2 1 0,-1-1 0,0 1 0,0-1 0,0 0 0,0 0 0,0 0 0,0 0 0,0 1 0,0-1 0,0 1 0,0-1 0,-1 0 0,1 1 0,-1-1 0,1 2 0,1-2 0,-1 2 0,1-2 0,-1 1 0,-1-1 0,1 0 0,-1 1 0,1-1 0,0 1 0,0 0 0,-1-1 0,1 1 0,-1 0 0,1 0 0,0 0 0,0 0 0,0 0 0,0-1 0,0 2 0,0-2 0,0 2 0,-1-2 0,1 2 0,-1-2 0,1 1 0,-1-1 0,1 0 0,-1 1 0,1-1 0,0 1 0,0-1 0,-1 0 0,1 1 0,-2-1 0,2 1 0,-1 0 0,0-1 0,1 1 0,0 0 0,0-1 0,0 0 0,-2 1 0,2-2 0,0 3 0,0-2 0,1 1 0,-2-1 0,1 0 0,-1 0 0,1 0 0,0 0 0,1 0 0,-1 1 0,1 0 0,-1 0 0,0 0 0,0-1 0,-1 0 0,2 0 0,-2 1 0,3 0 0,-1 1 0,-1-1 0,0 0 0,0-1 0,0 0 0,0 0 0,0 1 0,0-1 0,0 2 0,1-2 0,0 1 0,-1-1 0,0 0 0,-1 0 0,0 1 0,2-1 0,0 2 0,0-2 0,0 1 0,-1-1 0,0 0 0,0 0 0,0 0 0,0 0 0,0 0 0,0 0 0,0 0 0,0 0 0,1 0 0,0 0 0,-1 0 0,0 0 0,0-1 0,1 2 0,0-2 0,-1 2 0,1-1 0,1 1 0,0-1 0,-1 1 0,0-2 0,-2 1 0,1-1 0,0 1 0,1 0 0,1 1 0,0 0 0,0-1 0,-1 0 0,0 0 0,-2-1 0,2 1 0,0 1 0,2-1 0,0 2 0,-1-2 0,1 1 0,-3-2 0,0 0 0,0 2 0,1 0 0,2 1 0,-1-1 0,-1-1 0,0 0 0,-1-1 0,0 0 0,0 1 0,1 1 0,0 0 0,-1-2 0,0 0 0,0 1 0,2 2 0,0-1 0,-1 0 0,0-2 0,-1 0 0,0 1 0,0 0 0,1 0 0,0 0 0,-1-1 0,0 0 0,0 1 0,1 0 0,-1 0 0,-1 0 0,1 0 0,1 0 0,0 0 0,0 0 0,-2 0 0,2-1 0,-2 1 0,2 0 0,-1 1 0,1-1 0,-1-1 0,0 1 0,0 0 0,0 1 0,1-1 0,-1 0 0,2 0 0,-2 0 0,1 0 0,-2 0 0,1 0 0,0 0 0,2 0 0,-1 1 0,1 0 0,-1-1 0,0 0 0,-1-1 0,0 0 0,0 1 0,0 1 0,0 0 0,0-2 0,0 0 0,1 1 0,0 1 0,1 0 0,0 1 0,0-1 0,-1 0 0,0-1 0,-1 0 0,0-1 0,0 1 0,1 0 0,-1 1 0,1-1 0,-1-1 0,0 1 0,1 0 0,0 0 0,0 2 0,1-2 0,-1 1 0,0-1 0,0 0 0,-1 0 0,0-1 0,1 1 0,0 0 0,1 0 0,-1 1 0,0-1 0,-1 0 0,1 0 0,-2 0 0,2-1 0,-1 1 0,0 0 0,2 0 0,-1-1 0,0 2 0,3-1 0,-4 1 0,3-1 0,-3-1 0,-1 1 0,2 0 0,-1 0 0,2 2 0,0-1 0,0 1 0,0-1 0,0 0 0,-1-2 0,-1 1 0,1-1 0,-2 0 0,2 2 0,0-2 0,0 3 0,1-2 0,0 2 0,2-1 0,-2 0 0,1-1 0,-2 0 0,-1-1 0,0 1 0,1 0 0,0 0 0,1 1 0,0-1 0,0 0 0,-1 0 0,0-1 0,-2 1 0,2-1 0,-1 1 0,2 0 0,2 0 0,-2 1 0,3 0 0,-2 0 0,0-2 0,-3 1 0,0-2 0,0 2 0,1-1 0,0 1 0,0 0 0,0-1 0,-1 1 0,2 0 0,0 0 0,1 1 0,-2-2 0,0 1 0,-1-2 0,0 2 0,1 0 0,0 0 0,1 1 0,-1-2 0,0 0 0,-1 1 0,1-2 0,0 3 0,-1-2 0,1 1 0,0-1 0,-1 1 0,1-2 0,-1 2 0,2-1 0,-2 1 0,1-1 0,0 1 0,-1-1 0,1 0 0,-1 1 0,1-1 0,-1 1 0,2-1 0,-2 1 0,1-1 0,-1 0 0,0 1 0,1-1 0,-1 1 0,2 0 0,-2 0 0,1-1 0,-1 1 0,1-2 0,0 2 0,0-1 0,0 1 0,-1 0 0,1-1 0,-2 1 0,3-2 0,-3 2 0,2-1 0,1 1 0,0 1 0,1 0 0,1 0 0,0-1 0,0 0 0,0 1 0,-3-1 0,0 0 0,0-1 0,-1 1 0,2-1 0,-1 1 0,3 0 0,-3-1 0,3 1 0,-4-2 0,0 2 0,1-1 0,2 1 0,0 0 0,0 1 0,0-1 0,-2-1 0,0 1 0,-1-2 0,0 2 0,0-2 0,2 2 0,1 0 0,0 0 0,2 2 0,-3-3 0,1 1 0,-2-2 0,-2 2 0,3 0 0,0 1 0,1 1 0,1-2 0,-2 1 0,1-1 0,2 1 0,-2-1 0,-2 0 0,-1-1 0,-1 1 0,2-1 0,-1 0 0,2 1 0,-1-1 0,0 1 0,0-1 0,-2 1 0,4-1 0,-4 1 0,6 1 0,2 1 0,-3-1 0,5 2 0,-8-4 0,2 0 0,-1 1 0,1 0 0,1 1 0,-1-1 0,-2-1 0,-2-1 0,4 2 0,0 0 0,2 0 0,-2 0 0,1 0 0,-1-2 0,0 1 0,-2 0 0,1 0 0,-1 0 0,0 1 0,1-1 0,-1 1 0,1-1 0,2 1 0,-2-1 0,2 1 0,-2-1 0,0 0 0,-1-1 0,0 2 0,0-1 0,0 0 0,1 1 0,2-1 0,0 1 0,2 1 0,-2-1 0,-1 0 0,-2-1 0,0 0 0,-1-1 0,1 1 0,0 0 0,3 0 0,0 2 0,2-2 0,-1 0 0,0 1 0,0 0 0,-3-1 0,2 0 0,-2 0 0,0-1 0,0 2 0,-1-2 0,1 1 0,-2-1 0,2 1 0,-2-1 0,2 1 0,-1-1 0,1 1 0,-1-1 0,1 1 0,-2-1 0,1 0 0,0 0 0,0 0 0,3 0 0,0 1 0,2 1 0,2-1 0,-1 1 0,4 0 0,-4 1 0,4-1 0,-6 0 0,1-2 0,-5 1 0,-1-1 0,1 1 0,-1-1 0,1 1 0,0-1 0,0 1 0,1 0 0,1 0 0,0 1 0,0-2 0,1 2 0,-1-1 0,0 0 0,-2 0 0,1 0 0,-2-1 0,1 2 0,0-2 0,-1 1 0,1-1 0,3 1 0,-1 1 0,7 1 0,-1 0 0,0 0 0,0-1 0,-5 0 0,0-2 0,-1 2 0,-1-1 0,0 0 0,-2-1 0,0 0 0,1 1 0,0-1 0,1 2 0,0-2 0,-1 1 0,1-1 0,-1 1 0,1-1 0,-2 1 0,3 0 0,-2-1 0,1 2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8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5"/>
    </inkml:brush>
  </inkml:definitions>
  <inkml:trace contextRef="#ctx0" brushRef="#br0">500 1 24575,'-16'6'0,"0"5"0,-4 6 0,-2 5 0,-1 1 0,-1 2 0,0 1 0,0 0 0,0 0 0,3 0 0,0 0 0,3 1 0,0 0 0,-1 3 0,0 0 0,-1 1 0,1 0 0,1-2 0,2-3 0,2-3 0,4-2 0,1-1 0,1-2 0,1-1 0,0-1 0,1-1 0,0-2 0,0-2 0,2-1 0,-2 0 0,2-4 0,0 0 0,2-5 0,1 0 0,-1 3 0,0-2 0,0 2 0,0-2 0,-1-1 0,0 0 0,0-2 0,0-3 0,1-4 0,1-6 0,0-6 0,1-4 0,0-5 0,0-7 0,0-5 0,0-2 0,0 2 0,0 4 0,0 7 0,0 7 0,0 6 0,0 6 0,0 6 0,0 19 0,0 7 0,0 17 0,0 9 0,0-14 0,0 15 0,0-14 0,0 7 0,0-3 0,0-6 0,0-8 0,0-8 0,0-4 0,0-8 0,0-2 0,2 1 0,-2 2 0,2 8 0,-2 0 0,0-3 0,1-4 0,2-6 0,5-4 0,6-4 0,4-3 0,6-1 0,2-1 0,2 0 0,0 0 0,-1-1 0,2 1 0,-1 0 0,-1 2 0,-4 3 0,-5 3 0,-4 3 0,-4 1 0,-6 1 0,-1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5:17.404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7"/>
    </inkml:brush>
  </inkml:definitions>
  <inkml:trace contextRef="#ctx0" brushRef="#br0">331 1 24575,'-3'13'0,"1"-2"0,0-4 0,2-1 0,-5 3 0,5-4 0,-4 3 0,0 1 0,1-2 0,-3 4 0,0-2 0,3-3 0,-3 5 0,4-5 0,-2 1 0,-1 4 0,2-4 0,-2 3 0,2 2 0,-2-2 0,1 1 0,-1 4 0,0-5 0,1 0 0,-2 1 0,1-2 0,1-2 0,-3 8 0,5-8 0,-5 8 0,3-2 0,-1-1 0,-1 3 0,-2 1 0,2-3 0,-5 9 0,3-6 0,1-1 0,-1 0 0,3-6 0,2-2 0,-2 4 0,3-7 0,-1 1 0,1 1 0,0-2 0,-1 2 0,1-1 0,-2 1 0,2-2 0,-3 3 0,-1 4 0,0-2 0,-4 7 0,6-8 0,-3 6 0,2-8 0,1 2 0,1-4 0,2-1 0,-3 2 0,2 0 0,-1 0 0,0 1 0,1-2 0,-2 4 0,1-4 0,-1 7 0,-4 0 0,5 0 0,-5 0 0,7-8 0,-1 0 0,0 3 0,1-2 0,-3 3 0,2-3 0,0 3 0,-1-2 0,1 1 0,6-2 0,10 0 0,6-1 0,9 1 0,-13-3 0,1 2 0,-12-2 0,2 0 0,-1-1 0,-1 0 0,3 1 0,2-1 0,-3 2 0,11 0 0,-12-2 0,7 3 0,-4-1 0,-1 1 0,7 2 0,-8-3 0,14 6 0,-13-5 0,16 5 0,-16-6 0,14 7 0,-14-8 0,13 5 0,-13-6 0,14 6 0,-12-5 0,5 5 0,6-1 0,-9-2 0,26 8 0,-26-8 0,23 7 0,-26-7 0,12 3 0,-17-6 0,4 2 0,-3-2 0,3 2 0,-2-1 0,8 1 0,-7 0 0,2-1 0,-3 0 0,-4-1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5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0 0 24575,'21'3'0,"-2"5"0,11 11 0,2 9 0,1 3 0,-3-1 0,-7-6 0,-3-1 0,0-1 0,-2-1 0,1-1 0,-2 1 0,-1 1 0,-1 1 0,0 1 0,-1 0 0,-1 1 0,0-3 0,-2 0 0,0-4 0,-1 1 0,0-3 0,-1 0 0,1 1 0,1-1 0,0 2 0,1 0 0,1 1 0,-1 1 0,0 0 0,-1-1 0,0 0 0,-1-1 0,-1-3 0,-2-1 0,-2-2 0,-2-2 0,0-1 0,-2 0 0,0-2 0,0-2 0,0 0 0,0-2 0,-1 0 0,-5-2 0,-4-4 0,-7-4 0,-5-3 0,-3-2 0,-2 1 0,0 0 0,0 1 0,-1 0 0,2 0 0,2 0 0,2 0 0,3 1 0,3 1 0,3 2 0,2 0 0,6 2 0,0 0 0,4 2 0,0 0 0,6 0 0,1 1 0,8 1 0,2 0 0,4 2 0,2 2 0,-1 2 0,-2 2 0,-2 1 0,-2-1 0,-3 0 0,-1 0 0,-1-1 0,-1 0 0,0 0 0,0-1 0,-3-1 0,1-1 0,-6-2 0,0 1 0,0 0 0,-1-2 0,0 2 0,2-2 0,0-8 0,-1 2 0,2-11 0,0 3 0,1-3 0,1-1 0,1-3 0,1-2 0,13-34 0,-9 23 0,10-23 0,-14 40 0,0 1 0,-3 6 0,0-2 0,0-1 0,0 0 0,-1 4 0,-1 1 0,-1 3 0,-1 0 0,-1 1 0,0 0 0,0-2 0,0-5 0,0 2 0,0-1 0,0 5 0,0 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14.591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0 1 24575,'15'15'0,"4"4"0,-5-3 0,3 2 0,-8-6 0,1-1 0,-5-4 0,3 1 0,-4-2 0,0-2 0,-1 0 0,1 0 0,-2 0 0,1 1 0,1 0 0,-1-1 0,1 4 0,-2-3 0,2 2 0,-2-1 0,2-1 0,-1 0 0,-1 0 0,3 3 0,-2-3 0,2 4 0,3 2 0,-3-3 0,3 4 0,-5-7 0,1 2 0,-2-3 0,0-1 0,3 5 0,-3-4 0,4 5 0,-3-6 0,2 5 0,-2-5 0,0 3 0,1-3 0,-2 2 0,1 0 0,-1-1 0,4 7 0,-2-6 0,2 5 0,-3-5 0,-1-1 0,1 1 0,0 1 0,-1-2 0,1 2 0,0-3 0,0 3 0,-1-1 0,1 0 0,0-1 0,0 1 0,-1-1 0,1 1 0,1 0 0,-1 0 0,0 0 0,1-1 0,-2 1 0,0-2 0,1 4 0,0-4 0,0 3 0,0-1 0,0 1 0,1 1 0,0-2 0,-1-1 0,0 1 0,-1-2 0,1 3 0,2-3 0,0-4 0,2-4 0,0-2 0,1-8 0,3 2 0,-4-7 0,1 3 0,-3 5 0,-1 0 0,0 0 0,0 0 0,-1-1 0,0 1 0,0 4 0,0-1 0,-1 1 0,0 1 0,-2 1 0,1 2 0,0-2 0,-1 1 0,2 0 0,-2-2 0,2 3 0,-1-2 0,1 2 0,-2-2 0,2 0 0,-2 1 0,1 0 0,0-3 0,0 1 0,1-2 0,-1 1 0,0 4 0,-1-2 0,2 1 0,-2 1 0,3-4 0,-2 4 0,2-3 0,-2 1 0,0 1 0,1-2 0,-1 3 0,1-1 0,1 0 0,-2 0 0,1 0 0,0 0 0,-1-1 0,1 2 0,0-2 0,-1 1 0,1 2 0,0-6 0,-1 6 0,0-3 0,1 1 0,-1 2 0,2-4 0,-2 3 0,1-1 0,1-2 0,-1 4 0,1-4 0,-1 2 0,-1 2 0,3-4 0,-3 4 0,2-3 0,-2 1 0,1-1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33.177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1516 3063 24575,'-4'-26'0,"1"5"0,-2-2 0,0 3 0,3 0 0,-2-2 0,1 2 0,-1 0 0,-1-2 0,1 2 0,-1 0 0,-1 1 0,4 6 0,-3 3 0,4 4 0,0 0 0,-1 1 0,0-3 0,1 3 0,-2-3 0,2 3 0,-1-1 0,-1 0 0,1 1 0,0-3 0,0 3 0,1-2 0,-1 3 0,1 0 0,-2-3 0,2 2 0,-1-1 0,0 0 0,0 1 0,2-6 0,-2 5 0,2-5 0,-1 4 0,0-2 0,0 1 0,-2-4 0,2 3 0,-2-6 0,0-1 0,1 3 0,0-2 0,0 8 0,1-1 0,1 1 0,0-1 0,0-1 0,-2 1 0,2-1 0,-3 1 0,3 1 0,-1-1 0,1 2 0,-1-1 0,1 1 0,-2 1 0,0-1 0,1 1 0,-1-2 0,2 1 0,-2 1 0,2-1 0,-1 0 0,0 2 0,0-4 0,-1 5 0,2-4 0,-2 3 0,1-1 0,-1-2 0,0 3 0,0-2 0,1 0 0,0-1 0,-1 1 0,2-1 0,-2 1 0,0 1 0,1-1 0,-1 1 0,0-1 0,1 1 0,-1-1 0,1 0 0,-1 1 0,1-3 0,0 1 0,-2 0 0,2-1 0,-1 3 0,0-1 0,0 2 0,2-1 0,-2 0 0,1 0 0,-1 0 0,0-2 0,1 2 0,-1-3 0,0 4 0,2-2 0,-2 0 0,1 2 0,-1-1 0,-1-2 0,1 3 0,1-2 0,-1 2 0,1-2 0,-1 1 0,1 0 0,-1 0 0,1 0 0,-2 0 0,1 0 0,0 0 0,1-1 0,-1 1 0,1-2 0,-1 2 0,1 1 0,-1-2 0,0 1 0,1 1 0,-2-3 0,3 4 0,-2-3 0,0 1 0,0 1 0,0-2 0,1 2 0,-1-1 0,0-1 0,0 2 0,0-2 0,1 3 0,-1-3 0,0 1 0,0 0 0,0-1 0,0 2 0,0-1 0,0-1 0,-1 0 0,2-3 0,-3 1 0,1-1 0,-1-3 0,0 3 0,-2-6 0,2 3 0,-2-1 0,1 1 0,1 4 0,0 1 0,1 1 0,1 2 0,0-1 0,-1 0 0,1 0 0,-1 0 0,2 0 0,-2 1 0,0-1 0,0 0 0,1 1 0,0-2 0,-2 2 0,2-2 0,-1 3 0,-1-2 0,2 1 0,-1-1 0,0 0 0,0 1 0,1-1 0,-4 0 0,3 0 0,-2-1 0,2 3 0,1-1 0,-1-1 0,0 0 0,0 0 0,0-1 0,0 1 0,0-1 0,0 1 0,0 1 0,0-1 0,0 0 0,1 1 0,0-2 0,-2 2 0,2 0 0,-2-3 0,1 4 0,0-3 0,1 2 0,0 0 0,-2-1 0,2 0 0,-1 1 0,-1-3 0,2 3 0,-1-2 0,0 2 0,1-1 0,0 1 0,-4-4 0,2 1 0,-4-1 0,6 1 0,-2 3 0,2-2 0,0 2 0,-1-2 0,0 2 0,0-2 0,1 3 0,0-3 0,-2 2 0,2-2 0,0 1 0,-3-3 0,3 4 0,-3-2 0,3 2 0,0 0 0,0-1 0,-2-3 0,3 2 0,-4-1 0,5 1 0,-3 1 0,2-1 0,-2 1 0,1 1 0,-1-3 0,-3-6 0,2 4 0,-1-2 0,4 6 0,-1 3 0,0-4 0,-1 2 0,0-2 0,1 1 0,-1 2 0,0-3 0,0 1 0,-1 0 0,1 0 0,0 1 0,0 1 0,0-2 0,0 1 0,0-2 0,0 2 0,0-1 0,-1 2 0,1-1 0,0-1 0,0 1 0,0 0 0,-1 0 0,0 0 0,1 1 0,0-3 0,0 3 0,0-3 0,0 1 0,-2 1 0,2-1 0,-1 1 0,1 0 0,-1 0 0,-1-2 0,2 3 0,-2-3 0,2 2 0,0-1 0,-1 0 0,1 1 0,1 1 0,-1-2 0,0 1 0,0-1 0,1 1 0,-1-1 0,1 0 0,-1-1 0,0 0 0,0 2 0,2-2 0,-1 2 0,0-4 0,0 1 0,0 1 0,0-1 0,1 1 0,-3-1 0,1-1 0,-4-4 0,2 0 0,-3-4 0,-1-3 0,1 2 0,0-2 0,0 3 0,2 4 0,0 0 0,2 4 0,1 1 0,0 1 0,2 1 0,0 1 0,0-2 0,1 2 0,-1-2 0,0 1 0,-1 0 0,0-2 0,0 4 0,0-2 0,-2 0 0,2 0 0,-1 0 0,1 0 0,-3 0 0,3 0 0,-3 0 0,2 0 0,1 1 0,-3-1 0,3 1 0,-2-2 0,1 3 0,-1-3 0,2 3 0,-3-1 0,3-1 0,-3 2 0,3-2 0,-3 0 0,3 2 0,-2-3 0,1 3 0,-1-1 0,0 0 0,1 0 0,-1-1 0,0 1 0,1-1 0,0 1 0,-1-1 0,2 1 0,-2-1 0,1 1 0,-1-1 0,1 1 0,-1-1 0,2 1 0,-2-1 0,1-1 0,-5-2 0,4 1 0,-3-3 0,2 4 0,0-3 0,0 1 0,-1-1 0,-3-6 0,-2-1 0,0-7 0,-6-5 0,1 0 0,-6-4 0,4 3 0,0-1 0,2 8 0,-12-21 0,6 17 0,-6-13 0,8 14 0,4 6 0,-1-3 0,1 4 0,2-1 0,-9-9 0,10 12 0,-5-6 0,13 16 0,1 2 0,1 0 0,0 0 0,-1 1 0,1-2 0,-2 2 0,1-2 0,-1 3 0,0-1 0,2-1 0,-2 1 0,1-3 0,0 2 0,-4-5 0,4 6 0,-2-4 0,4 5 0,-2 0 0,0-3 0,-1 2 0,1-2 0,0 3 0,0-2 0,0 2 0,-1-2 0,1 1 0,-2-1 0,2 1 0,-1-1 0,2 2 0,-1-2 0,-1 1 0,2-1 0,-2 0 0,2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10:37.895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8"/>
    </inkml:brush>
  </inkml:definitions>
  <inkml:trace contextRef="#ctx0" brushRef="#br0">1 2466 24575,'16'-5'0,"2"-3"0,-7 2 0,3-2 0,-4 0 0,5 2 0,-3-2 0,8-2 0,-4 3 0,4-6 0,-4 6 0,4-6 0,-8 7 0,3-3 0,-5 3 0,1 1 0,0-1 0,4-3 0,1 2 0,5-6 0,-1 5 0,-4-3 0,-1 7 0,-6-4 0,1 5 0,-4-2 0,8-1 0,-7 0 0,8 0 0,-7 3 0,0-2 0,0 5 0,0-5 0,-2 2 0,4-3 0,-2 3 0,1-1 0,5 0 0,-4 1 0,5-3 0,-5 3 0,1-2 0,-3 2 0,3-2 0,-5 2 0,4-2 0,-2-1 0,3 1 0,0-1 0,-1 1 0,-1 0 0,1 1 0,-2 0 0,0 1 0,3-3 0,-5 1 0,4-1 0,-2 1 0,3 0 0,0-1 0,-1-2 0,1 2 0,0-2 0,0 1 0,-1 1 0,1-5 0,-3 5 0,3-1 0,-3 1 0,0-2 0,2 2 0,-1-2 0,-1 3 0,2-3 0,-2 2 0,1-2 0,1 3 0,-4-1 0,4 1 0,-4 0 0,4-1 0,-4 1 0,4-1 0,19-12 0,-14 10 0,16-10 0,-20 12 0,0 1 0,-3 0 0,2-1 0,-4 1 0,2 2 0,0-2 0,0 2 0,3-2 0,-1-3 0,6 1 0,0-5 0,0 5 0,-1-4 0,-4 5 0,-1-2 0,1 0 0,0 4 0,-3-3 0,0 4 0,0-2 0,-2-1 0,1 1 0,1 0 0,-4-3 0,5 2 0,-5-2 0,4 2 0,-1 1 0,-1 0 0,2-3 0,-3 2 0,1 0 0,-1 2 0,0 1 0,1-3 0,-1-2 0,3 2 0,0-2 0,0 1 0,3 1 0,-6-5 0,6 5 0,-3-4 0,3 4 0,-3-4 0,2 4 0,-1-4 0,-1 4 0,2-5 0,-2 5 0,3-4 0,-3 4 0,3-4 0,-3 4 0,0-4 0,2 3 0,3-4 0,-1 5 0,1-6 0,-3 6 0,-4-2 0,4 0 0,-2 2 0,3-1 0,0-1 0,-3-1 0,0 1 0,-1 0 0,-1 3 0,2-1 0,-3 1 0,1-1 0,1 1 0,-1-3 0,5 2 0,-5-2 0,1 3 0,-1-1 0,1 1 0,-1 0 0,4-3 0,-4 2 0,2-2 0,-3 2 0,3 1 0,-2-3 0,4 2 0,-4-4 0,2 4 0,-3-2 0,3 0 0,-2 2 0,2-2 0,-3 3 0,3-3 0,-2 2 0,1-2 0,1 3 0,-2-1 0,2-1 0,-3 1 0,3-5 0,-2 5 0,1-1 0,1 1 0,-2 1 0,2-1 0,-3-2 0,1 5 0,-4-4 0,3 4 0,-2-3 0,3 1 0,-1-3 0,0 2 0,1-2 0,-1 3 0,0-1 0,0 1 0,1-1 0,-1-1 0,0 3 0,1-6 0,-1 9 0,0-6 0,-2 4 0,2-3 0,-2 1 0,2 0 0,1-3 0,-1 2 0,0-2 0,1 2 0,-1-1 0,0 1 0,1-5 0,1 5 0,-1-1 0,2-1 0,-3 2 0,3-2 0,-2 0 0,2 2 0,-3-4 0,3 1 0,-2 1 0,2-2 0,-1 4 0,-1-5 0,2 5 0,0-4 0,-2 4 0,1-2 0,-1 0 0,-1 2 0,3-4 0,-2 4 0,1-2 0,-1 1 0,-1 0 0,0 0 0,1 1 0,-1 1 0,0-1 0,1 3 0,-3-1 0,1 1 0,-1-3 0,3 1 0,-1-1 0,0 1 0,1-1 0,-1 1 0,0 0 0,1-1 0,-1 1 0,0-1 0,1 1 0,-3 0 0,1-1 0,-1 1 0,3-1 0,-3 1 0,1-1 0,-1 3 0,0-1 0,2 1 0,-2-3 0,2 1 0,1-1 0,-1-2 0,0 2 0,1-1 0,-1-1 0,0 2 0,1-2 0,-1 3 0,0-3 0,1 2 0,-1-2 0,0 5 0,-2-2 0,2 2 0,-4-2 0,3-1 0,-1 1 0,3 2 0,-3-2 0,1 2 0,-1-3 0,0 1 0,2 2 0,-2-4 0,2 3 0,-2-4 0,2 3 0,-4 0 0,3 2 0,-1-2 0,0 2 0,0-3 0,-1 1 0,1 2 0,2-4 0,-2 3 0,2-4 0,-2 0 0,2 2 0,1-1 0,-3 1 0,-1 1 0,0-1 0,1 1 0,3-1 0,-4 1 0,3 2 0,-4-4 0,4 6 0,-5-7 0,5 5 0,-5-2 0,3-1 0,-1 1 0,-1 0 0,4-1 0,-5 1 0,5 2 0,-5-4 0,5 3 0,-4-4 0,4 3 0,-5-1 0,5 1 0,-5-1 0,5 1 0,-4 0 0,4-1 0,-5 1 0,5 2 0,-2-5 0,0 5 0,1-3 0,-3-1 0,4 6 0,-5-6 0,5 4 0,-4-3 0,3 1 0,-1 0 0,0-1 0,2 3 0,-2-4 0,2 3 0,-2-4 0,2 5 0,-4-1 0,3 1 0,-1-3 0,0 1 0,2 2 0,-2-4 0,0 3 0,2-2 0,-2 2 0,0 1 0,1-3 0,-1 3 0,0-2 0,2 2 0,-4-2 0,6 0 0,-6-1 0,6 3 0,-4-2 0,0 2 0,-1-2 0,1-1 0,0 1 0,2 0 0,-2-1 0,2 3 0,-2-4 0,0 3 0,-1-3 0,0 1 0,1 1 0,0-1 0,2 1 0,-4-1 0,3 3 0,-3-4 0,4 6 0,-5-6 0,5 4 0,-4-3 0,1 1 0,-2-1 0,2 1 0,1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1924 374 19498,'-14'22'0,"-19"21"0,1 3 0,-2-1 0,2-6 0,-1 5 0,-8 8 0,-1 1 0,-3-10 0,5 9 0,-4-9 0,3-1 0,-2 8 0,-1-12 0,1 8 0,1-6-348,0-4 0,-2 3 0,2-6 0,0 2 0,1-2 348,-7 6 0,0 1 0,0-9 0,0 8-190,6-10 0,0 3 0,4-8 1,-3 8 189,-5-2 0,2 4 0,0-8 547,9-4 1,-3-1-1,7-2-547,-9 5 0,0-6 1305,11-5 1,0-1-1306,-9 2 2184,17-11-2184,9-3 1139,6 0-1139,6-3 0,4-1 0,0-6 0,6 3 0,0-11 0,5-12 0,5-10 0,4-15 0,-10 23 0,1-5 0,0-2 0,1-1 0,0 2 0,-4-1 0,1 0 0,-3 7 0,7-24 0,-6 23 0,-6 20 0,-8 8 0,-1 23 0,-2 2 0,-9 26 0,0 9 0,0-26 0,0 10 0,0 0 0,-1 1 0,-1 8 0,-3-11 0,3 6 0,1-7 0,-13 28 0,11-25 0,5-8 0,5-18 0,4 0 0,1 7 0,2-15 0,-3 13 0,4-8 0,-1 3 0,-4-9 0,5 4 0,-3 0 0,-1-3 0,4 0 0,7-5 0,7 0 0,3 0 0,9 3 0,3-3 0,7 4 0,6-4 0,7 10 0,-1-10 0,1 4 0,-11 5 0,-8-4 0,-11 3 0,-5-8 0,-7 4 0,-1 6 0,-6-10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268 1082 19498,'9'-10'0,"15"-9"0,0 0 0,-1-3 0,0 5 0,1-3 0,5-3 0,1 0 0,1 3 0,-2-4 0,2 5 0,-1 0 0,0-2 0,1 3 0,1-3 0,-2 3-348,0 3 0,1-3 0,-2 2 0,1 1 0,0 0 348,4-2 0,0-1 0,0 4 0,0-4-190,-4 5 0,0-1 0,-2 3 1,1-3 189,3 0 0,0-1 0,-1 3 547,-6 3 1,2-1-1,-6 2-547,8-3 0,0 3 1305,-8 2 1,0 0-1306,5 0 2184,-11 4-2184,-6 2 1139,-4 0-1139,-5 2 0,-4 0 0,1 2 0,-4 0 0,0 4 0,-4 5 0,-3 5 0,-3 7 0,7-11 0,-1 3 0,0 0 0,0 1 0,0-1 0,2 1 0,1 0 0,1-4 0,-7 11 0,7-11 0,4-8 0,5-4 0,0-10 0,3-1 0,4-10 0,4-6 0,-4 11 0,3-4 0,-2 1 0,2-1 0,0-3 0,2 4 0,-1-3 0,-2 5 0,9-14 0,-7 11 0,-4 4 0,-3 8 0,-3 0 0,-1-1 0,0 3 0,-1-4 0,-1 4 0,1-2 0,3 4 0,-4-2 0,2 1 0,1 1 0,-3 0 0,-5 2 0,-5 0 0,-2 0 0,-7-2 0,-1 2 0,-6-2 0,-4 2 0,-6-4 0,2 4 0,0-2 0,7-2 0,5 2 0,8-2 0,4 4 0,6-2 0,-1-2 0,5 4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3525 377 19498,'-26'17'0,"-39"16"0,1 2 0,-3 1 0,4-7 0,-3 6 0,-14 4 0,-3 2 0,-4-8 0,9 8 0,-9-7 0,5-3 0,0 8 0,-5-10 0,2 7 0,1-5-348,2-4 0,-5 4 0,5-5 0,1 1 0,-3-1 348,-9 4 0,1 1 0,-3-8 0,-1 7-190,15-7 0,-2 2 0,6-7 1,-1 7 189,-14-1 0,6 1 0,-1-4 547,17-5 1,-2 2-1,11-5-547,-17 7 0,0-7 1305,17-3 1,6 0-1306,-19 0 2184,32-7-2184,19-3 1139,9 0-1139,14-3 0,9 1 0,0-6 0,10 2 0,0-8 0,12-9 0,7-8 0,11-12 0,-23 19 0,5-5 0,-1-1 0,1-1 0,-2 1 0,-3 0 0,-4 0 0,-1 6 0,14-19 0,-14 17 0,-12 16 0,-13 6 0,-4 18 0,-5 2 0,-15 18 0,-5 9 0,6-20 0,-2 8 0,-1-2 0,-1 3 0,-4 4 0,-3-7 0,4 5 0,2-8 0,-25 25 0,24-21 0,7-6 0,8-14 0,10 0 0,4 4 0,-1-9 0,0 9 0,5-6 0,-4 1 0,-4-5 0,8 2 0,-6 0 0,-2-2 0,8 0 0,14-4 0,12 0 0,8 0 0,17 2 0,6-2 0,16 4 0,10-4 0,12 7 0,1-7 0,-1 3 0,-22 4 0,-12-3 0,-23 2 0,-11-6 0,-14 4 0,-1 3 0,-12-7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270 379 19498,'5'5'0,"5"7"0,0 0 0,1 0 0,-1-2 0,2 2 0,2 0 0,-1 0 0,0 1 0,0-1 0,2 0 0,-2-1 0,1 1 0,0-2 0,0 3 0,-1-3-348,1-1 0,-1 0 0,1 0 0,0 0 0,-1-1 348,2 3 0,1-1 0,-1-3 0,1 3-190,-2-1 0,-1-3 0,0 1 1,-1 2 189,3-2 0,0 3 0,-1-4 547,-3 0 1,2-3-1,-4 3-547,4 0 0,0-2 1305,-3 1 1,0-3-1306,0 1 2184,-2 0-2184,-4-3 1139,-3 0-1139,0-3 0,-2 3 0,-2-2 0,1 0 0,-2-4 0,0-1 0,-3-3 0,0-4 0,2 5 0,0 1 0,0-3 0,0 1 0,1 0 0,-1 0 0,2 0 0,-2 3 0,0-8 0,1 6 0,3 5 0,2 4 0,1 4 0,0 3 0,1 3 0,4 3 0,-4-5 0,3 2 0,-1 0 0,0 0 0,0 4 0,2-4 0,-2 0 0,0-1 0,4 8 0,-3-7 0,-2-4 0,-1-2 0,-1 1 0,-1 0 0,-1-3 0,1 0 0,0 1 0,-1 0 0,0-1 0,2 0 0,-2 0 0,2 0 0,-2-1 0,-4-1 0,1 0 0,-3 0 0,-2 0 0,-2 1 0,-2-1 0,-1 0 0,-3 4 0,1-4 0,-1 0 0,4 2 0,2-1 0,4 1 0,1-1 0,3 0 0,0 1 0,2-2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3678 0 24575,'-13'32'0,"-21"17"0,4-13 0,-3 0 0,-1-2 0,-2 0 0,-1 0 0,-6 6 0,-3-1 0,-4 3-756,3-6 0,0 3 0,-2 1 0,-3-1 756,6-4 0,1-2 0,-1 1 0,-3 0 0,2-1-411,-7 2 0,1-1 1,-3 2-1,3-4 1,-4 3 410,8-7 0,1 0 0,-4 0 0,1 0 0,2-2 0,-3 1 0,1-5 0,1 1 0,-2-1 0,1-1 0,-1-3 0,1 3 0,-12 0 0,1 2 0,-1-5 0,2 1 0,-2-2 0,1-2 0,3 0 0,-2-4 0,0 2 0,2-3-348,0 0 0,2-5 0,0 2 0,0-2 0,1-1 348,-9 0 0,2 1 0,-1-3 0,4 0-190,4 0 0,0-1 0,5-1 1,-1 0 189,-6 0 0,0-1 0,3-3 547,9 4 1,0-3-1,5-1-547,-8-4 0,3 1 1305,9-1 1,3-1-1306,-9-4 2184,18 3-2184,14 1 1139,7 4-1139,4 0 0,5 5 0,4-4 0,2-1 0,9-4 0,6-10 0,10-6 0,11-15 0,-17 16 0,-3-4 0,8 1 0,-7-5 0,4 3 0,-2-1 0,-3 1 0,-3 4 0,14-15 0,-13 10 0,-15 18 0,-7 7 0,-16 18 0,-4 10 0,-9 4 0,-18 16 0,18-18 0,-2 3 0,-7 2 0,4 0 0,-6 2 0,-1-1 0,7-2 0,1-4 0,-23 18 0,14-13 0,16-12 0,8-5 0,6-4 0,-1 6 0,4-6 0,-4 2 0,5-1 0,-1-1 0,2-1 0,-2-1 0,0 0 0,2-6 0,4 1 0,6 3 0,4 3 0,10 6 0,4 8 0,5 2 0,6 5 0,8 4 0,3 6 0,4-1 0,-4 2 0,-12-6 0,-4-9 0,-11-4 0,-9-7 0,-4-3 0,-5-4 0,-1-5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9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59 0 24575,'0'21'0,"0"1"0,2 3 0,4 2 0,1 2 0,2 1 0,0-3 0,-1-1 0,1-3 0,0 1 0,0-1 0,-1 0 0,0 1 0,1-1 0,1 1 0,0 1 0,0 0 0,-1 0 0,1 0 0,0-2 0,-2 0 0,1 0 0,-1 0 0,1 2 0,2-1 0,0 1 0,1-1 0,2 1 0,-1 0 0,0 0 0,1-1 0,-2 0 0,6 12 0,-9-13 0,3 7 0,-9-17 0,-1-2 0,0-1 0,-1-4 0,0 1 0,-1-5 0,-2 0 0,-5-3 0,-7-6 0,-11-5 0,-9-7 0,-7-5 0,-3-4 0,0-1 0,4 2 0,4 2 0,6 3 0,6 3 0,5 2 0,5 4 0,5 3 0,3 4 0,3 1 0,3 3 0,6 1 0,9 4 0,6 5 0,5 4 0,2 6 0,0 3 0,-1 0 0,-1 0 0,-6-4 0,-1-3 0,-4-3 0,-2-1 0,0-1 0,-2 0 0,0-2 0,-1 0 0,-2-1 0,0-2 0,1 2 0,-1-1 0,4 2 0,-5-1 0,2 1 0,-4-2 0,0 1 0,0-2 0,1 1 0,-1 0 0,2 1 0,0 1 0,8 3 0,-5-5 0,1 1 0,-8-6 0,-3-5 0,0-8 0,0-7 0,0-8 0,2-6 0,2-4 0,2-7 0,3-1 0,1-1 0,1 6 0,-2 9 0,-1 8 0,-3 11 0,-1 3 0,-2 8 0,0 0 0,-1-1 0,0 0 0,-1-1 0,-2-1 0,2 1 0,-2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 0 24575,'8'36'0,"15"19"0,-4-15 0,2 2 0,1-5 0,1 1 0,0 1 0,6 6 0,0-1 0,3 3-756,-1-5 0,-1 2 0,2 1 0,1-2 756,-4-4 0,0-1 0,0 0 0,3 1 0,-1-3-411,4 4 0,-2-2 1,3 3-1,-2-5 1,3 4 410,-6-10 0,0 3 0,3-1 0,-1-2 0,-2 1 0,2-2 0,1-4 0,-2 1 0,0-1 0,2-1 0,-1-4 0,0 3 0,8 2 0,-2-1 0,2-2 0,-2-1 0,1-3 0,0 0 0,-2-2 0,1-3 0,1 1 0,-2-2-348,-1-1 0,0-5 0,0 2 0,-1-3 0,0 0 348,6 0 0,-2 0 0,2-3 0,-3 1-190,-3-1 0,0-1 0,-4-1 1,1 0 189,6 0 0,-3-1 0,0-3 547,-7 3 1,1-2-1,-4-2-547,6-3 0,-2-1 1305,-6 0 1,-3-1-1306,8-5 2184,-15 4-2184,-6 1 1139,-5 4-1139,-3 1 0,-4 5 0,-2-5 0,-1 0 0,-6-6 0,-4-9 0,-5-8 0,-8-17 0,11 17 0,1-3 0,-5 0 0,4-5 0,-1 3 0,1-1 0,1 3 0,4 2 0,-11-16 0,9 11 0,9 20 0,6 9 0,9 19 0,3 11 0,6 7 0,10 16 0,-10-20 0,2 4 0,2 1 0,1 1 0,1 3 0,1-2 0,-3-4 0,-2-1 0,15 17 0,-10-13 0,-9-13 0,-4-7 0,-6-3 0,1 5 0,-2-5 0,3 1 0,-4 0 0,1-2 0,-2-1 0,3-2 0,-2 0 0,0-4 0,-3-1 0,-4 3 0,-3 5 0,-5 4 0,-3 12 0,-4 2 0,-4 4 0,-6 5 0,1 7 0,-4-1 0,2 2 0,7-8 0,4-7 0,8-7 0,4-7 0,4-3 0,2-7 0,1-2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841 656 19498,'-5'-4'0,"-6"-4"0,0 1 0,0-2 0,-1 2 0,1 0 0,-4-2 0,1 0 0,-1 1 0,2-1 0,-4 1 0,4 0 0,-2 1 0,0 0 0,0-2 0,1 2-348,-2 1 0,2 0 0,-1-1 0,1 1 0,-1 1 348,-1-2 0,0 0 0,-1 1 0,1 0-190,1 0 0,1 1 0,-1 0 1,3 0 189,-5-1 0,2 1 0,1 0 547,1 1 1,0 1-1,2-1-547,-3 0 0,1 1 1305,2 1 1,2 0-1306,-5 0 2184,7 0-2184,3 2 1139,3 0-1139,0 2 0,3-2 0,-1 1 0,2 1 0,1 1 0,1 2 0,2 2 0,1 3 0,-3-4 0,0 0 0,0 1 0,1 0 0,-1 0 0,-1-1 0,0 1 0,0-1 0,2 3 0,-1-3 0,-4-3 0,-2-3 0,-1-3 0,0-1 0,-2-2 0,-3-4 0,2 4 0,1-1 0,-1 1 0,-1-1 0,0-2 0,-2 2 0,3 0 0,0 1 0,-5-6 0,3 5 0,3 3 0,1 1 0,2 0 0,0 0 0,0 1 0,1 0 0,-1 0 0,1 0 0,-2 1 0,2 0 0,-1 0 0,0 0 0,1 0 0,2 1 0,3 0 0,1 0 0,2 0 0,3-1 0,1 1 0,3 0 0,2-2 0,0 2 0,-1-1 0,-2 0 0,-5 0 0,-1 0 0,-4 0 0,-1 0 0,-1 0 0,-2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3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270 666 19498,'5'-4'0,"7"-4"0,-1 0 0,1-1 0,0 2 0,0-1 0,3-1 0,0 0 0,0 0 0,-1 0 0,3 1 0,-3 0 0,1 0 0,1 1 0,-1-2 0,0 2-348,1 0 0,-1 1 0,0-1 0,0 1 0,0 0 348,2-1 0,0 0 0,0 1 0,0-1-190,-2 1 0,0 1 0,-1 0 1,0 0 189,3-1 0,-1 0 0,-1 1 547,-2 1 1,0 1-1,-2-1-547,4 0 0,-1 1 1305,-3 0 1,-1 1-1306,3 0 2184,-5 0-2184,-4 2 1139,-2 0-1139,-1 2 0,-3-2 0,0 1 0,-1 1 0,-1 2 0,-1 1 0,-3 2 0,0 3 0,3-4 0,0 1 0,-1 0 0,1 0 0,0 0 0,0 0 0,1 0 0,-1-1 0,-1 4 0,2-4 0,3-3 0,2-3 0,0-3 0,2-1 0,1-3 0,3-3 0,-3 4 0,2-1 0,-1 0 0,1 0 0,0-2 0,1 1 0,-1 1 0,0 1 0,4-6 0,-3 4 0,-3 4 0,-1 1 0,-1 0 0,-1 0 0,-1 1 0,1 0 0,0 0 0,-1 0 0,1 1 0,0-1 0,0 1 0,0 0 0,-1 0 0,-3 1 0,-1 0 0,-2 0 0,-3 0 0,-2-1 0,-2 1 0,-2 0 0,-3-2 0,1 2 0,0-1 0,3 0 0,3 0 0,4 0 0,2 0 0,3 0 0,0 0 0,2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1096 778 19498,'-7'-5'0,"-10"-7"0,0 2 0,1-2 0,0 1 0,-1 0 0,-5-2 0,2 0 0,-1 2 0,0-2 0,-1 2 0,3 0 0,-2-1 0,-2 2 0,2-2 0,0 2-348,-1 2 0,1-3 0,0 3 0,1-1 0,-2 0 348,-2 0 0,0-1 0,0 2 0,1-2-190,3 2 0,-1 1 0,1 1 1,1-2 189,-5-1 0,3 2 0,-1 0 547,5 2 1,-2-1-1,2 1-547,-2-2 0,0 3 1305,3 2 1,1-3-1306,-3 2 2184,8 2-2184,3 1 1139,5 0-1139,0 1 0,6 1 0,-3-1 0,5 2 0,-1 1 0,2 4 0,3 1 0,2 6 0,-4-7 0,-2 2 0,2-1 0,-1 2 0,1-2 0,-1 1 0,-1 0 0,0-2 0,1 6 0,-1-5 0,-3-6 0,-5-2 0,0-5 0,-3-1 0,0-7 0,-3-2 0,2 6 0,-3-1 0,1-2 0,1 2 0,-2-3 0,-2 2 0,4-2 0,-2 4 0,-4-8 0,4 5 0,1 4 0,5 4 0,0 0 0,3-3 0,-1 5 0,-1-4 0,2 3 0,0-2 0,-3 4 0,3-2 0,0-1 0,-3 2 0,3 1 0,3 0 0,3 0 0,4 0 0,2-2 0,2 2 0,5-1 0,3 1 0,2-3 0,0 3 0,-1 0 0,-3-3 0,-5 3 0,-6-3 0,-2 3 0,-3 0 0,-3-3 0,-1 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2914 1708 19498,'-21'-19'0,"-32"-17"0,0-2 0,1-2 0,-1 8 0,1-6 0,-14-5 0,-1-1 0,-4 8 0,8-9 0,-7 8 0,3 1 0,0-5 0,-3 8 0,0-7 0,3 6-348,0 6 0,-3-6 0,4 5 0,-1-1 0,0 1 348,-10-3 0,3-2 0,-4 9 0,2-9-190,9 9 0,0-1 0,4 5 1,0-6 189,-11 1 0,3-3 0,2 7 547,13 4 1,-4 0-1,11 3-547,-15-7 0,1 7 1305,14 4 1,3 0-1306,-13 1 2184,24 6-2184,17 4 1139,7 0-1139,11 4 0,7-2 0,0 6 0,8-1 0,2 8 0,8 10 0,6 9 0,8 14 0,-18-22 0,4 6 0,-1 1 0,1 1 0,-1-2 0,-3 2 0,-3-2 0,-1-5 0,12 20 0,-13-18 0,-8-18 0,-12-7 0,-2-19 0,-5-2 0,-10-21 0,-7-10 0,7 23 0,-4-8 0,1 0 0,-1-1 0,-3-6 0,-3 8 0,2-6 0,4 10 0,-20-28 0,17 23 0,7 8 0,7 13 0,7 1 0,4-4 0,-1 9 0,0-9 0,4 7 0,-3-3 0,-4 7 0,7-3 0,-4 1 0,-3 2 0,7 0 0,11 4 0,10 0 0,7 0 0,14-4 0,3 4 0,15-3 0,7 3 0,11-8 0,-2 8 0,2-4 0,-18-3 0,-11 3 0,-18-3 0,-9 7 0,-12-4 0,0-4 0,-10 8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2728 376 19498,'-20'17'0,"-29"14"0,0 0 0,1 3 0,-1-6 0,-1 4 0,-11 6 0,-1-1 0,-4-6 0,7 8 0,-6-9 0,4 1 0,-2 4 0,-2-7 0,0 6 0,3-5-348,-1-4 0,-2 4 0,3-5 0,1 2 0,-2-2 348,-8 4 0,2 0 0,-4-6 0,2 7-190,10-8 0,-2 2 0,5-6 1,-1 6 189,-10-1 0,3 3 0,2-6 547,12-4 1,-4 2-1,10-5-547,-12 6 0,-1-5 1305,13-4 1,4 1-1306,-14-2 2184,24-4-2184,16-4 1139,5 0-1139,11-4 0,7 3 0,-1-6 0,8 1 0,2-7 0,7-8 0,6-9 0,8-10 0,-19 18 0,6-6 0,-2 0 0,2-1 0,-3 2 0,0-2 0,-5 1 0,0 6 0,10-19 0,-10 17 0,-9 14 0,-10 7 0,-3 16 0,-4 2 0,-10 17 0,-6 8 0,7-18 0,-5 6 0,2 0 0,-2 1 0,-1 5 0,-4-6 0,2 4 0,4-8 0,-19 24 0,15-20 0,8-6 0,6-13 0,7 1 0,2 2 0,1-6 0,0 7 0,3-7 0,-3 3 0,-4-5 0,7 2 0,-3-1 0,-4-1 0,7-1 0,10-3 0,10 0 0,6 0 0,13 3 0,3-3 0,13 3 0,8-3 0,9 7 0,-1-7 0,2 3 0,-18 3 0,-10-2 0,-15 2 0,-11-6 0,-9 4 0,0 2 0,-10-6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270 377 19498,'15'19'0,"22"19"0,-4 0 0,3 3 0,1-8 0,-1 5 0,10 5 0,-1-1 0,1 1 0,-3-2 0,7-3 0,-7 0 0,3 0 0,3-5 0,-4 8 0,1-8-348,2 0 0,-3-4 0,0 4 0,1-5 0,-1-1 348,7 6 0,0 0 0,0-4 0,-1 4-190,-5-5 0,-1-4 0,-2-2 1,-1 2 189,10 4 0,-3 1 0,-4-6 547,-6-4 1,1-5-1,-8 5-547,15-1 0,-5-4 1305,-8 0 1,-4-4-1306,9-1 2184,-15 1-2184,-11-10 1139,-7 0-1139,-3-10 0,-10 10 0,1-5 0,-3-4 0,-2-10 0,-4-3 0,-11-11 0,3-15 0,7 20 0,1-5 0,-2 0 0,1 1 0,1-1 0,0 0 0,2 0 0,-2 4 0,-4-18 0,8 20 0,7 13 0,8 14 0,-1 14 0,5 5 0,5 13 0,8 15 0,-8-19 0,5 5 0,-3 0 0,3-1 0,1 11 0,2-5 0,-3-5 0,-1-5 0,15 29 0,-12-21 0,-7-17 0,-4-4 0,-3-1 0,-4 0 0,-2-5 0,4 1 0,-1-1 0,-3 1 0,3-6 0,0 6 0,0-5 0,0-1 0,-3 1 0,-9-5 0,-3 0 0,-6 0 0,-10 0 0,-6 5 0,-5-5 0,-6 0 0,-10 9 0,4-9 0,-1 5 0,10 0 0,8-2 0,13 2 0,6 1 0,8-3 0,2 2 0,5-5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270 377 19498,'10'14'0,"17"13"0,-3-1 0,3 5 0,-3-7 0,3 3 0,5 4 0,1-3 0,0 3 0,-3-1 0,7-3 0,-6 2 0,1-3 0,3-4 0,-2 9 0,-1-6-348,3-3 0,-2-2 0,-1 5 0,1-5 0,0-1 348,3 5 0,1 1 0,0-7 0,0 7-190,-5-5 0,1-4 0,-2 1 1,-1 1 189,7 0 0,-2 3 0,-3-3 547,-3-6 1,-1-1-1,-3 3-547,8-2 0,-3-2 1305,-7 1 1,-1-3-1306,7-2 2184,-13 0-2184,-8-6 1139,-2 0-1139,-4-6 0,-6 6 0,-2-4 0,0-2 0,-2-9 0,-2-1 0,-9-6 0,3-13 0,4 14 0,1-1 0,-1-2 0,0 1 0,2-1 0,0-1 0,-1 3 0,1 1 0,-2-13 0,2 15 0,8 9 0,4 10 0,0 10 0,6 2 0,0 13 0,6 8 0,-3-13 0,1 4 0,-2-1 0,4 1 0,-1 7 0,3-4 0,-4-5 0,0-2 0,11 21 0,-9-14 0,-4-13 0,-4-4 0,-1 0 0,-3 1 0,-2-5 0,2 0 0,0 2 0,-2-2 0,2-2 0,0 2 0,0-4 0,0 3 0,-2-1 0,-6-4 0,-2 0 0,-5 0 0,-7 0 0,-5 2 0,-3-2 0,-3 0 0,-10 8 0,5-8 0,-1 2 0,6 2 0,9 0 0,5-2 0,7 2 0,6 0 0,-2-2 0,6-2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270 377 19498,'11'15'0,"16"12"0,-1 1 0,1 4 0,-1-7 0,1 3 0,7 4 0,0-3 0,0 3 0,-2 0 0,6-5 0,-6 3 0,2-2 0,2-5 0,-2 9 0,0-7-348,2-1 0,-3-3 0,1 4 0,0-4 0,0-2 348,4 7 0,1-1 0,-1-6 0,0 7-190,-4-5 0,0-4 0,-2 0 1,-1 2 189,7 0 0,-1 2 0,-4-2 547,-3-6 1,0-2-1,-5 4-547,9-3 0,-2-1 1305,-9 0 1,1-3-1306,5-2 2184,-12 1-2184,-8-7 1139,-3 0-1139,-4-7 0,-6 7 0,-2-4 0,-1-2 0,-1-9 0,-3-2 0,-8-6 0,2-13 0,4 14 0,3-1 0,-3-2 0,0 1 0,3-1 0,-1-1 0,1 3 0,-1 2 0,-2-15 0,3 17 0,8 8 0,4 11 0,0 11 0,6 2 0,1 12 0,6 9 0,-5-13 0,3 5 0,-3-3 0,5 2 0,-2 7 0,4-4 0,-4-5 0,-1-2 0,12 22 0,-9-16 0,-5-12 0,-3-4 0,-3-1 0,-2 1 0,-2-5 0,2 0 0,0 3 0,-2-3 0,2-1 0,0 1 0,1-4 0,-1 2 0,-2 1 0,-7-5 0,-1 0 0,-5 0 0,-8 0 0,-5 2 0,-3-2 0,-3 0 0,-10 8 0,3-8 0,1 2 0,6 2 0,9 1 0,6-3 0,7 2 0,5 0 0,-1-2 0,6-2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270 377 19498,'14'11'0,"21"12"0,-3-2 0,3 3 0,0-4 0,-1 2 0,10 3 0,0-1 0,-1 0 0,-2 1 0,9-3 0,-10 0 0,3 0 0,4-4 0,-4 7 0,2-5-348,0-1 0,0-3 0,-2 3 0,0-2 0,1-1 348,5 3 0,1 1 0,-1-4 0,1 3-190,-7-3 0,1-2 0,-3-1 1,-1 1 189,10 3 0,-5-1 0,0-2 547,-8-3 1,1-3-1,-6 3-547,11 0 0,-2-3 1305,-9 0 1,-3-2-1306,9-1 2184,-14 0-2184,-13-5 1139,-6 0-1139,-1-5 0,-10 5 0,0-3 0,-2-2 0,-5-6 0,-1-3 0,-9-5 0,-1-8 0,10 11 0,-1-4 0,-1 1 0,1 0 0,0 0 0,0 0 0,4-1 0,-4 4 0,-2-11 0,6 10 0,7 9 0,8 8 0,-2 8 0,7 4 0,3 6 0,8 10 0,-9-12 0,7 4 0,-4-2 0,4 2 0,-1 4 0,4-2 0,-4-3 0,0-2 0,12 15 0,-8-10 0,-9-11 0,-4-2 0,-2-1 0,-3 0 0,-3-3 0,3 1 0,0-1 0,-3 1 0,2-4 0,2 4 0,-1-4 0,-1 2 0,-2-2 0,-9-2 0,-2 0 0,-7 0 0,-7 0 0,-8 3 0,-4-3 0,-7 0 0,-8 5 0,3-5 0,-1 3 0,10 0 0,8-1 0,12 1 0,5 0 0,9 0 0,0 0 0,6-3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0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1 453 24575,'32'0'0,"-3"-1"0,16-6 0,-6-3 0,1-4 0,0-2 0,0 1 0,-2 1 0,0 1 0,-4 3 0,-2-1 0,-3 0 0,-4-1 0,-3 1 0,-1-2 0,0 1 0,2-1 0,1 0 0,2 1 0,0-1 0,-2 1 0,1-2 0,-2 0 0,0 0 0,-2 1 0,0 0 0,-4-1 0,25-17 0,-22 15 0,17-9 0,-28 19 0,0 3 0,-2 0 0,-2 0 0,-1 2 0,-8 9 0,1-2 0,-5 7 0,2-1 0,0-1 0,-1 2 0,-1 3 0,0 2 0,-1 2 0,-2 5 0,1 2 0,-1 2 0,0 4 0,1-4 0,1-2 0,1-2 0,2-5 0,0 0 0,1-1 0,0-2 0,1 2 0,0-1 0,0-1 0,0-3 0,0-1 0,3-6 0,-1 0 0,1-6 0,0-11 0,2-7 0,2-11 0,2-3 0,4-8 0,1-1 0,-1 2 0,0 2 0,-4 7 0,-2 4 0,0-1 0,-2 1 0,1 4 0,-1 0 0,0 4 0,0-3 0,1-18 0,-2 19 0,0-9 0,-2 28 0,-6 0 0,-5 0 0,-9 0 0,-13 0 0,-9 0 0,-9 0 0,-1-2 0,5-1 0,9-1 0,9-1 0,9 2 0,5 0 0,6 1 0,1-1 0,2 2 0,2 1 0,1 0 0,3 0 0,1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270 877 19498,'9'-7'0,"12"-7"0,-2 0 0,2-2 0,0 4 0,0-2 0,5-2 0,0 1 0,0-1 0,-2 0 0,6 2 0,-6 0 0,2 0 0,2 2 0,-2-4 0,1 4-348,0 0 0,0 2 0,-1-3 0,0 3 0,0 0 348,4-3 0,-1 1 0,1 2 0,0-3-190,-4 3 0,0 1 0,-2 1 1,1-1 189,4-2 0,-1 1 0,-2 1 547,-3 2 1,-1 2-1,-2-2-547,6 0 0,-2 2 1305,-5 0 1,-1 1-1306,4 1 2184,-8-1-2184,-7 4 1139,-3 0-1139,-2 4 0,-6-4 0,1 1 0,-3 3 0,-1 3 0,-1 2 0,-6 3 0,0 5 0,5-6 0,0 1 0,-1 0 0,1 0 0,1 0 0,-1 1 0,2-1 0,-2-2 0,-1 8 0,3-8 0,5-5 0,4-5 0,-1-5 0,5-2 0,1-5 0,5-5 0,-5 6 0,3-1 0,-1 0 0,1 0 0,1-4 0,1 2 0,-1 2 0,-1 1 0,7-10 0,-4 7 0,-6 7 0,-2 2 0,-2 0 0,-1 0 0,-2 1 0,2 1 0,-1-1 0,-1 1 0,2 1 0,0-1 0,0 1 0,-1 0 0,-1 0 0,-5 2 0,-2 0 0,-3 0 0,-6 0 0,-3-1 0,-4 1 0,-3 0 0,-5-4 0,1 4 0,1-2 0,4 1 0,6-1 0,7 0 0,3 0 0,6 1 0,-1-1 0,4 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270 848 19498,'8'-7'0,"12"-6"0,-2 0 0,2-2 0,-1 3 0,1-1 0,5-1 0,-1-1 0,1 0 0,-2 0 0,5 2 0,-5 0 0,1 0 0,2 1 0,-1-2 0,0 2-348,1 1 0,-1 1 0,-1-2 0,1 3 0,-1-1 348,4-2 0,0 1 0,0 1 0,0-2-190,-3 3 0,-1 0 0,-1 1 1,0 0 189,5-2 0,-2 0 0,-1 2 547,-4 2 1,0 1-1,-3-2-547,7 0 0,-2 3 1305,-5-1 1,-2 1-1306,6 1 2184,-9 0-2184,-7 3 1139,-2 0-1139,-3 3 0,-4-3 0,0 2 0,-2 1 0,-2 4 0,-1 1 0,-5 3 0,0 6 0,5-8 0,0 3 0,-2-1 0,1 1 0,1-1 0,0 1 0,2-1 0,-3-1 0,-1 7 0,4-8 0,4-4 0,4-5 0,0-5 0,2-1 0,3-6 0,5-4 0,-6 6 0,4-1 0,-2-1 0,2 1 0,0-4 0,1 2 0,-1 1 0,0 3 0,6-11 0,-4 7 0,-6 6 0,-1 2 0,-1 0 0,-3 0 0,-1 2 0,2 0 0,0 0 0,-2-1 0,1 3 0,1-3 0,-1 3 0,1-1 0,-2 0 0,-5 2 0,-1 0 0,-4 0 0,-5 0 0,-3-1 0,-3 1 0,-4 0 0,-4-4 0,1 4 0,0-1 0,5-1 0,5 1 0,6-1 0,4 0 0,5 1 0,-1-1 0,4 2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4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270 665 19498,'5'-4'0,"7"-4"0,-1 0 0,1-1 0,0 2 0,0-1 0,3-1 0,0 0 0,0 0 0,-1 0 0,3 1 0,-3 0 0,1 0 0,1 1 0,-1-2 0,0 2-348,1 0 0,-1 1 0,0-1 0,0 1 0,0 0 348,2-1 0,0 0 0,0 1 0,0-1-190,-2 1 0,0 1 0,-1 0 1,0 0 189,3-1 0,-1 0 0,-1 1 547,-2 1 1,0 1-1,-2-1-547,4 0 0,-1 1 1305,-3 0 1,-1 1-1306,3 0 2184,-5 0-2184,-4 2 1139,-2 0-1139,-1 2 0,-3-2 0,0 1 0,-1 1 0,-1 2 0,-1 1 0,-3 2 0,0 3 0,3-4 0,0 1 0,-1 0 0,1 0 0,0 0 0,0 0 0,1 0 0,-1-1 0,-1 4 0,2-4 0,3-3 0,2-3 0,0-3 0,2-1 0,1-3 0,3-3 0,-3 4 0,2-1 0,-1 0 0,1 0 0,0-2 0,1 1 0,-1 1 0,0 1 0,4-6 0,-3 4 0,-3 4 0,-1 1 0,-1 0 0,-1 0 0,-1 1 0,1 0 0,0 0 0,-1 0 0,1 1 0,0-1 0,0 1 0,0 0 0,-1 0 0,-3 1 0,-1 0 0,-2 0 0,-3 0 0,-2-1 0,-2 1 0,-2 0 0,-3-2 0,1 2 0,0-1 0,3 0 0,3 0 0,4 0 0,2 0 0,3 0 0,0 0 0,2 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5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270 379 19498,'8'12'0,"13"9"0,-3 1 0,3 3 0,-1-6 0,1 2 0,4 5 0,0-1 0,0-1 0,-1 1 0,5-3 0,-5 0 0,1-1 0,2-1 0,-1 4 0,-1-4-348,3-2 0,-3-1 0,0 2 0,1-2 0,-1-2 348,3 5 0,2-1 0,-2-2 0,1 2-190,-4-2 0,0-4 0,0 1 1,-1-1 189,4 4 0,-1-1 0,-2-1 547,-3-5 1,0-2-1,-3 3-547,6 0 0,-1-2 1305,-5-2 1,-2-1-1306,5 0 2184,-9-1-2184,-6-5 1139,-3 0-1139,-3-5 0,-4 5 0,0-4 0,-3-1 0,0-5 0,-3-4 0,-4-6 0,0-7 0,3 10 0,2-2 0,-2 1 0,2-2 0,-1 1 0,0 0 0,3-1 0,-2 4 0,-3-11 0,5 10 0,4 9 0,4 8 0,-1 8 0,4 3 0,2 9 0,5 7 0,-6-10 0,5 2 0,-3-1 0,2 1 0,1 6 0,0-3 0,0-3 0,-2-2 0,9 15 0,-6-10 0,-6-10 0,-1-4 0,-2 0 0,-1 0 0,-2-2 0,3 0 0,-2-1 0,-1 0 0,2-2 0,0 2 0,-1-1 0,1-2 0,-2 1 0,-5-3 0,-3 0 0,-1 0 0,-7 0 0,-3 3 0,-3-3 0,-3 0 0,-5 5 0,1-5 0,0 2 0,5 1 0,5 0 0,8 0 0,3 0 0,4 0 0,1-1 0,3-2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5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269 371 19498,'10'12'0,"12"12"0,-2 0 0,2 3 0,0-6 0,0 4 0,6 2 0,-1 0 0,1 0 0,-2 0 0,5-3 0,-5 0 0,2 0 0,1-3 0,-1 6 0,-1-6-348,3 0 0,-3-3 0,1 3 0,0-3 0,-1 0 348,5 3 0,-1 1 0,0-4 0,0 3-190,-3-3 0,0-3 0,-3 0 1,1 0 189,6 3 0,-3 0 0,-1-3 547,-4-3 1,0-3-1,-4 3-547,7 0 0,-1-3 1305,-6 0 1,-1-3-1306,5 0 2184,-9 0-2184,-8-6 1139,-3 0-1139,-3-6 0,-4 6 0,-1-3 0,-1-3 0,-3-6 0,-1-3 0,-6-6 0,1-9 0,4 12 0,1-3 0,-2 0 0,2 0 0,0 0 0,-1 0 0,3 0 0,-2 2 0,-2-11 0,3 12 0,7 9 0,2 9 0,1 9 0,4 3 0,1 9 0,6 10 0,-6-13 0,4 3 0,-1 0 0,1 0 0,0 6 0,2-3 0,-2-3 0,0-3 0,7 18 0,-5-12 0,-6-12 0,-1-3 0,-2 0 0,-3 0 0,-1-3 0,2 0 0,0 0 0,-2 0 0,2-3 0,0 3 0,0-3 0,0 0 0,-2 0 0,-6-3 0,-1 0 0,-4 0 0,-6 0 0,-3 3 0,-4-3 0,-4 0 0,-5 6 0,2-6 0,-1 3 0,7 0 0,4 0 0,9 0 0,2 0 0,7 0 0,-1 0 0,4-3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5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269 1207 19498,'8'-12'0,"11"-11"0,-1-1 0,1-2 0,1 5 0,-1-2 0,5-4 0,0 1 0,0-1 0,-2 1 0,6 2 0,-6 1 0,2-1 0,2 4 0,-2-7 0,0 7-348,1-1 0,-1 4 0,0-4 0,0 4 0,0-1 348,4-3 0,-1 1 0,0 2 0,0-2-190,-3 2 0,0 3 0,-1 1 1,-1-1 189,5-3 0,-1 1 0,-2 2 547,-3 3 1,0 4-1,-4-4-547,7 0 0,-1 3 1305,-6 0 1,-1 4-1306,5-1 2184,-8 0-2184,-6 6 1139,-4 0-1139,-2 6 0,-4-6 0,0 3 0,-2 3 0,-1 5 0,-2 4 0,-5 6 0,0 8 0,5-12 0,0 4 0,-2 0 0,2-1 0,0 1 0,0-1 0,2 1 0,-2-4 0,-2 13 0,4-13 0,4-8 0,4-9 0,0-9 0,2-2 0,3-10 0,4-8 0,-5 11 0,4-2 0,-2-1 0,2 0 0,-1-5 0,2 3 0,-1 2 0,0 3 0,6-17 0,-5 12 0,-5 11 0,-1 3 0,-2 0 0,-1 0 0,-2 4 0,2-1 0,-1 0 0,-1 0 0,2 3 0,-1-3 0,1 3 0,0 0 0,-2 0 0,-5 3 0,-2 0 0,-2 0 0,-6 0 0,-2-3 0,-4 3 0,-3 0 0,-5-5 0,2 5 0,0-3 0,4 0 0,6 0 0,5 0 0,4 0 0,5 0 0,0 0 0,3 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5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1270 19498,'16'-14'0,"21"-9"0,-4-3 0,7-1 0,-3 3 0,0 1 0,9-7 0,1 3 0,0-1 0,-4 1 0,10 1 0,-8 1 0,1-1 0,5 4 0,-4-5 0,-2 5-348,6 1 0,-4 1 0,1-2 0,-3 5 0,2-3 348,6-2 0,0 1 0,0 1 0,0-1-190,-6 3 0,0 2 0,-3 0 1,-1 1 189,10-5 0,-2 2 0,-6 3 547,-3 3 1,-1 2-1,-8-4-547,14 2 0,-3 3 1305,-9 1 1,-4 0-1306,9 2 2184,-15 0-2184,-13 6 1139,-4 0-1139,-6 6 0,-8-6 0,0 4 0,-4 2 0,-1 6 0,-5 3 0,-10 7 0,1 9 0,9-11 0,0 2 0,-1-1 0,1 1 0,0 0 0,0-1 0,5 1 0,-5-3 0,-4 13 0,8-14 0,9-9 0,6-9 0,-1-9 0,8-3 0,4-10 0,8-9 0,-11 13 0,9-6 0,-4 3 0,1-1 0,3-5 0,2 1 0,-5 5 0,3 3 0,12-21 0,-11 15 0,-9 10 0,-2 6 0,-4-1 0,-2-1 0,-4 4 0,2 0 0,1 0 0,-3-2 0,2 6 0,2-4 0,0 2 0,-2 0 0,-2 2 0,-10 2 0,-1 0 0,-7 0 0,-11 0 0,-5-3 0,-7 3 0,-6 0 0,-8-6 0,2 6 0,0-2 0,7-2 0,13 0 0,11 2 0,7-2 0,9 2 0,0-2 0,6 4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5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270 379 19498,'11'14'0,"16"14"0,-2-1 0,0 6 0,3-8 0,-1 2 0,6 5 0,1-1 0,-1 1 0,-2-1 0,8-4 0,-8 1 0,2 0 0,4-4 0,-4 8 0,0-8-348,3 0 0,-3-3 0,0 4 0,0-5 0,2 1 348,1 4 0,3-1 0,-1-3 0,0 3-190,-5-3 0,0-4 0,-2 1 1,1-1 189,6 4 0,-2 0 0,-3-4 547,-3-3 1,-2-4-1,-2 4-547,7 2 0,-2-5 1305,-6-1 1,-3-3-1306,6 0 2184,-9 0-2184,-11-7 1139,-4 0-1139,0-7 0,-10 7 0,3-4 0,-4-3 0,-2-6 0,-3-5 0,-5-8 0,-1-9 0,6 15 0,2-5 0,-4 1 0,4-1 0,-3 1 0,3 0 0,1 0 0,-3 3 0,0-14 0,2 14 0,8 11 0,4 10 0,1 10 0,4 4 0,2 11 0,6 9 0,-6-13 0,5 3 0,-4 1 0,4-1 0,-2 7 0,4-3 0,-2-4 0,0-3 0,8 22 0,-6-15 0,-7-13 0,-3-6 0,-2 2 0,-2 0 0,-2-5 0,3 1 0,-1 1 0,-2-2 0,2-2 0,1 3 0,-1-4 0,-1 0 0,-1 1 0,-6-4 0,-3 0 0,-5 0 0,-5 0 0,-5 4 0,-6-4 0,-3 0 0,-7 6 0,2-6 0,0 4 0,6 0 0,8-1 0,9 1 0,4-1 0,6 0 0,0 1 0,5-4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5T21:15:15.95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3033 377 19498,'-25'20'0,"-31"21"0,6-1 0,-6 5 0,0-9 0,0 5 0,-14 4 0,0 0 0,0 2 0,3-2 0,-12-5 0,14 1 0,-5-1 0,-4-6 0,4 13 0,0-13-348,-6 2 0,6-4 0,0 1 0,1-1 0,-1-3 348,-11 7 0,2 0 0,1-7 0,-1 7-190,9-6 0,-2-3 0,7-3 1,0 1 189,-14 4 0,5 3 0,4-7 547,9-5 1,0-4-1,10 4-547,-19 0 0,5-4 1305,13-3 1,5-1-1306,-14-3 2184,25 2-2184,16-11 1139,11 0-1139,4-11 0,14 11 0,0-5 0,7-4 0,2-11 0,4-7 0,17-7 0,-3-18 0,-12 23 0,-1-7 0,6 0 0,-6 2 0,-1-2 0,3 0 0,-7 0 0,4 7 0,8-20 0,-12 17 0,-14 16 0,-8 16 0,-1 16 0,-8 4 0,-5 16 0,-16 14 0,16-19 0,-11 3 0,6 2 0,-6 0 0,2 9 0,-7-4 0,7-5 0,0-7 0,-20 32 0,13-21 0,16-20 0,5-4 0,4-3 0,4 3 0,5-5 0,-7-2 0,3 3 0,4-3 0,-5-5 0,1 7 0,-1-6 0,1-1 0,4 3 0,13-7 0,8 0 0,6 0 0,15 0 0,10 5 0,9-5 0,9 0 0,13 9 0,-4-9 0,2 6 0,-16-1 0,-16-1 0,-15 1 0,-11 2 0,-12-3 0,-2 1 0,-9-5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6:39:56.74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2461 0 24575,'-10'30'0,"-12"13"0,3-13 0,-6 0 0,5 1 0,-4-1 0,-1 0 0,-7 5 0,3-1 0,-3 5-756,-1-9 0,2 8 0,-4-3 0,4 0 756,-1-9 0,2 4 0,-2 0 0,0 0 0,0 0-411,-2 0 0,-4 0 1,2 5-1,-1-10 1,0 7 410,5-6 0,-3-1 0,1-3 0,0 4 0,2-5 0,-5 5 0,5-9 0,-3 4 0,1 1 0,0-5 0,2 0 0,-6 0 0,-3 0 0,-1 6 0,1-6 0,-2 1 0,2-6 0,1 1 0,-1 0 0,1 0 0,-2-4 0,3-1-348,0 1 0,2-5 0,-3 5 0,3-5 0,1 0 348,-8 1 0,-1-5 0,3 0 0,1 4-190,4-4 0,2 4 0,-2-4 1,3 0 189,-5 0 0,2-4 0,-1 4 547,7-4 1,1 4-1,3-5-547,-7 1 0,1-5 1305,9 1 1,2 4-1306,-8-9 2184,16 4-2184,6 0 1139,6 5-1139,2 0 0,2 4 0,3-4 0,5-1 0,2-3 0,6-5 0,6-9 0,8-18 0,-14 19 0,1-1 0,3-3 0,0-1 0,0 0 0,-4-4 0,1 9 0,-4-5 0,12-8 0,-12 8 0,-7 17 0,-6 5 0,-12 13 0,0 12 0,-7 5 0,-13 8 0,13-12 0,-3 3 0,-2 1 0,-2 0 0,2 4 0,-3-4 0,3-1 0,0-2 0,-13 16 0,11-13 0,9-9 0,3-4 0,7-5 0,-2 1 0,4-1 0,-4 5 0,2-4 0,3-1 0,-1-3 0,-3 3 0,4-3 0,-3-5 0,5 4 0,5 0 0,3 0 0,4 9 0,3 9 0,7-1 0,2 1 0,3 13 0,5-5 0,0 5 0,-2-1 0,-5-4 0,-6-8 0,-6-5 0,-6 0 0,-5-9 0,1-3 0,-3-1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1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25 1169 24575,'0'-18'0,"0"0"0,0 1 0,1-2 0,3-1 0,-1-3 0,2-1 0,-2 1 0,1-1 0,3 0 0,0-3 0,2-2 0,0-2 0,-1 1 0,0-1 0,0 1 0,0 0 0,0 2 0,0-1 0,1-1 0,2-3 0,0-3 0,3-1 0,-1-1 0,2 3 0,-2 1 0,-1 2 0,0 2 0,0 3 0,1-1 0,1 2 0,0-2 0,1-1 0,0 0 0,-2 2 0,-2 3 0,-1 4 0,0 1 0,1-1 0,0 1 0,-1 0 0,-1 3 0,0 3 0,-2 3 0,0 1 0,-2 1 0,-1 4 0,-2 1 0,-9 8 0,-1 1 0,-12 9 0,-2 2 0,-4 2 0,-4 3 0,0 0 0,-3 2 0,-2 0 0,0 0 0,3-1 0,1-2 0,6-1 0,3-2 0,0 2 0,9-9 0,-1 3 0,6-7 0,-2 5 0,3-5 0,2-3 0,4-5 0,10-8 0,2 0 0,8-6 0,0 1 0,1-1 0,5-1 0,4-2 0,4-3 0,2-2 0,-1 1 0,-4 1 0,-5 4 0,-4 3 0,-5 3 0,-4 2 0,-2 4 0,-2 0 0,1 0 0,1-2 0,-2 1 0,1-1 0,-5 4 0,1 0 0,-3 2 0,1-1 0,0-3 0,1-1 0,1-2 0,2-1 0,1 0 0,0 0 0,1 2 0,-1 2 0,0 2 0,-2 0 0,0 1 0,-4 1 0,1 2 0,-3 5 0,0 4 0,0 5 0,0 8 0,0 4 0,0 4 0,0 2 0,1-2 0,1-2 0,0-2 0,1-3 0,0-1 0,-1-2 0,0-2 0,1 0 0,0-1 0,0 0 0,-1 1 0,-1 0 0,-1-2 0,0-3 0,0-1 0,0-7 0,0-1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6:41:03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2406 7 24575,'0'45'0,"0"42"0,0-17 0,0 9 0,0 19 0,0 3 0,-2 9 0,-4 0 0,-5 5 0,-5 0 0,-9-6 0,-5-2 0,-11-2 0,-8-7 0,9-37 0,-3-5 0,-3-1-257,-4-6 1,-4-3-1,-2-5 257,-6-5 0,-2-4 0,-1-7 0,-6-4 0,-1-5 0,-2-6-286,-4-2 0,2-4 0,-2-4 286,3-4 0,0-2 0,1-2 0,4-4 0,0-3 0,3 1-66,6-2 0,2 0 0,3-3 66,-14-3 0,5-1 0,9 4 0,4 1 0,-21-16 544,22 2-544,11 3 1066,7 4-1066,3 10 216,6 7-216,4 4 0,10 6 0,2 6 0,8-2 0,0 9 0,0-5 0,1 6 0,6 2 0,3 1 0,6 9 0,6 5 0,2 6 0,2 4 0,3 2 0,1-1 0,0 1 0,-1-8 0,-7-1 0,-5-6 0,-5-2 0,-7-8 0,0-6 0,-5-7 0,0 1 0,0 0 0,0-3 0,0 3 0,0-3 0,-1-2 0,-2-6 0,-4-14 0,-7-17 0,-6-34 0,-17-27 0,12 39 0,-2 1 0,-7-5 0,0 2 0,-2 8 0,2 1 0,-28-25 0,16 26 0,12 27 0,19 16 0,4 7 0,14 1 0,8 0 0,10-3 0,11 0 0,7-3 0,1-1 0,3-4 0,-1 1 0,5 1 0,5-5 0,4-5 0,2-8 0,-2-5 0,-7-5 0,-10-3-1696,-17 4 0,-11 12 0,-7 9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6:41:03.39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1675 24575,'9'-32'0,"12"-15"0,-1 15 0,4 0 0,-5-2 0,5 2 0,0 1 0,7-6 0,-2 0 0,2-5-756,1 10 0,-2-11 0,5 7 0,-4-2 756,0 10 0,-3-4 0,3-2 0,1 2 0,-1 1-411,2-2 0,3 1 1,0-6-1,-1 10 1,2-4 410,-6 4 0,3 0 0,-1 5 0,1-5 0,-4 5 0,7-3 0,-7 7 0,5-5 0,-2 1 0,1 4 0,-4 1 0,7-2 0,4 3 0,-1-5 0,0 1 0,2 4 0,-2 2 0,-1 2 0,1-1 0,-2-1 0,4 6 0,-4 1-348,0-1 0,-3 4 0,4-4 0,-2 4 0,-2-1 348,8 3 0,0 3 0,-2 0 0,1-6-190,-7 6 0,-1-3 0,1 3 1,-1 0 189,5 0 0,-4 3 0,2-3 547,-7 6 1,-1-6-1,-2 3-547,6 3 0,-2 2 1305,-7 3 1,-2-7-1306,6 9 2184,-13-4-2184,-8 2 1139,-4-7-1139,-3 1 0,-3-5 0,-2 3 0,-5 3 0,-2 3 0,-4 4 0,-8 10 0,-8 20 0,16-20 0,-4 0 0,-1 5 0,0 0 0,-1-2 0,5 8 0,-2-11 0,5 6 0,-13 8 0,13-11 0,6-16 0,7-5 0,10-14 0,1-14 0,6-5 0,13-10 0,-13 16 0,4-7 0,2 1 0,1 2 0,-1-8 0,2 8 0,-3-3 0,1 7 0,12-22 0,-10 16 0,-10 11 0,-2 2 0,-8 7 0,3-1 0,-3-2 0,3-3 0,-3 5 0,-2 0 0,1 5 0,1-5 0,-1 3 0,2 6 0,-5-3 0,-5-3 0,-2 2 0,-4-9 0,-5-10 0,-4-2 0,-5 2 0,-2-14 0,-4 5 0,0-5 0,4 1 0,2 4 0,5 7 0,8 7 0,5-2 0,5 11 0,-1 6 0,3-2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6:41:03.39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2461 1515 24575,'-10'-29'0,"-12"-13"0,3 13 0,-6 0 0,5-1 0,-4 1 0,-1 0 0,-7-5 0,3 0 0,-3-3-756,-1 7 0,2-7 0,-4 3 0,4 0 756,-1 9 0,2-4 0,-2 0 0,0 0 0,0-1-411,-2 1 0,-4 0 1,2-5-1,-1 10 1,0-7 410,5 5 0,-3 2 0,1 3 0,0-5 0,2 6 0,-5-5 0,5 8 0,-3-3 0,1-2 0,0 6 0,2-1 0,-6 1 0,-3-1 0,-1-5 0,1 5 0,-2 0 0,2 5 0,1 0 0,-1-1 0,1 0 0,-2 5 0,3 0-348,0-1 0,2 5 0,-3-5 0,3 6 0,1-1 348,-8-1 0,-1 5 0,3 0 0,1-4-190,4 4 0,2-4 0,-2 4 1,3 0 189,-5 0 0,2 4 0,-1-4 547,7 4 1,1-4-1,3 5-547,-7-1 0,1 4 1305,9 0 1,2-4-1306,-8 9 2184,16-5-2184,6 1 1139,6-5-1139,2 0 0,2-4 0,3 4 0,5 1 0,2 2 0,6 6 0,6 8 0,8 18 0,-14-18 0,1 0 0,3 3 0,0 2 0,0-1 0,-4 4 0,1-8 0,-4 4 0,12 8 0,-12-8 0,-7-16 0,-6-5 0,-12-13 0,0-11 0,-7-6 0,-13-7 0,13 12 0,-3-3 0,-2-2 0,-2 1 0,2-4 0,-3 4 0,3 0 0,0 3 0,-13-16 0,11 13 0,9 8 0,3 5 0,7 4 0,-2-1 0,4 1 0,-4-4 0,2 3 0,3 1 0,-1 3 0,-3-3 0,4 4 0,-3 4 0,5-4 0,5 0 0,3 0 0,4-9 0,3-8 0,7 0 0,2 0 0,3-13 0,5 5 0,0-5 0,-2 1 0,-5 4 0,-6 7 0,-6 6 0,-6-1 0,-5 9 0,1 4 0,-3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2T16:42:12.35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0-4 24575,'9'32'0,"12"15"0,-1-15 0,4 0 0,-5 2 0,5-2 0,0-1 0,7 6 0,-2 0 0,2 5-756,1-10 0,-2 11 0,5-7 0,-4 2 756,0-10 0,-3 4 0,3 2 0,1-2 0,-1-1-411,2 2 0,3-1 1,0 6-1,-1-10 1,2 4 410,-6-4 0,3 0 0,-1-5 0,1 5 0,-4-5 0,7 3 0,-7-7 0,5 5 0,-2-1 0,1-4 0,-4-1 0,7 2 0,4-3 0,-1 5 0,0-1 0,2-4 0,-2-2 0,-1-2 0,1 1 0,-2 1 0,4-6 0,-4-1-348,0 1 0,-3-4 0,4 4 0,-2-4 0,-2 1 348,8-3 0,0-3 0,-2 0 0,1 6-190,-7-6 0,-1 3 0,1-3 1,-1 0 189,5 0 0,-4-3 0,2 3 547,-7-6 1,-1 6-1,-2-3-547,6-3 0,-2-2 1305,-7-3 1,-2 7-1306,6-9 2184,-13 4-2184,-8-2 1139,-4 7-1139,-3-1 0,-3 5 0,-2-3 0,-5-3 0,-2-3 0,-4-4 0,-8-10 0,-8-20 0,16 20 0,-4 0 0,-1-5 0,0 0 0,-1 2 0,5-8 0,-2 11 0,5-6 0,-13-8 0,13 11 0,6 16 0,7 5 0,10 14 0,1 14 0,6 5 0,13 10 0,-13-16 0,4 7 0,2-1 0,1-2 0,-1 8 0,2-8 0,-3 3 0,1-7 0,12 22 0,-10-16 0,-10-11 0,-2-2 0,-8-7 0,3 1 0,-3 2 0,3 3 0,-3-5 0,-2 0 0,1-5 0,1 5 0,-1-3 0,2-6 0,-5 3 0,-5 3 0,-2-2 0,-4 9 0,-5 10 0,-4 2 0,-5-2 0,-2 14 0,-4-5 0,0 5 0,4-1 0,2-4 0,5-7 0,8-7 0,5 2 0,5-11 0,-1-6 0,3 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5:05:11.247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2383 1573 24575,'0'-34'0,"0"-33"0,0 13 0,0-5 0,0-16 0,0-3 0,-2-6 0,-4 1 0,-5-5 0,-5 0 0,-8 5 0,-6 1 0,-11 2 0,-8 6 0,10 27 0,-4 4 0,-2 1-257,-4 5 1,-5 2-1,-2 3 257,-5 5 0,-2 3 0,-2 5 0,-5 2 0,-2 5 0,-1 4-286,-4 2 0,1 3 0,-1 3 286,3 3 0,0 2 0,1 1 0,3 3 0,1 3 0,2-1-66,8 1 0,0 0 0,4 2 66,-15 3 0,5 0 0,10-2 0,4-1 0,-21 12 544,21-2-544,11-2 1066,8-2-1066,2-9 216,6-5-216,5-3 0,9-4 0,2-5 0,8 1 0,0-7 0,0 4 0,1-4 0,5-1 0,5-2 0,4-6 0,7-4 0,1-5 0,4-3 0,1-1 0,2 0 0,0 0 0,-2 6 0,-6 0 0,-5 5 0,-5 2 0,-7 6 0,0 4 0,-5 6 0,0-1 0,0-1 0,0 3 0,0-2 0,0 2 0,-1 2 0,-2 4 0,-4 11 0,-7 14 0,-6 24 0,-16 22 0,11-31 0,-2 1 0,-6 2 0,-1 0 0,-2-7 0,2-1 0,-27 20 0,16-21 0,11-19 0,19-13 0,4-6 0,14 0 0,8 0 0,9 2 0,12 0 0,7 2 0,1 1 0,2 3 0,0-1 0,5 0 0,3 3 0,6 4 0,2 6 0,-3 4 0,-6 5 0,-11 1-1696,-16-3 0,-11-9 0,-7-7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5:06:31.694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2114 1484 24575,'-9'-29'0,"-10"-12"0,3 13 0,-6-1 0,5 0 0,-3 0 0,-2 1 0,-5-5 0,2-1 0,-3-2-756,0 7 0,1-7 0,-3 2 0,4 1 756,-2 9 0,2-5 0,-1 1 0,-1-1 0,1 0-411,-2 1 0,-4-1 1,2-4-1,-1 9 1,1-6 410,3 5 0,-2 1 0,1 3 0,0-4 0,1 5 0,-4-4 0,5 7 0,-3-2 0,1-3 0,-1 7 0,3-2 0,-6 1 0,-2 0 0,-1-6 0,1 5 0,-2 1 0,2 4 0,0 0 0,0-1 0,1 1 0,-2 4 0,2 0-348,1-1 0,1 5 0,-3-4 0,4 5 0,0-1 348,-7-1 0,-1 5 0,3 0 0,1-4-190,3 4 0,2-4 0,-2 4 1,3 0 189,-4 0 0,1 4 0,-1-4 547,7 4 1,0-4-1,3 5-547,-7-1 0,2 3 1305,8 1 1,1-4-1306,-7 9 2184,14-5-2184,5 1 1139,5-6-1139,2 1 0,2-4 0,2 4 0,5 1 0,1 2 0,6 6 0,4 7 0,8 19 0,-13-19 0,2 1 0,1 2 0,1 3 0,0-2 0,-3 5 0,0-9 0,-3 5 0,10 7 0,-10-8 0,-6-15 0,-5-5 0,-11-13 0,0-10 0,-5-7 0,-12-6 0,11 11 0,-2-2 0,-2-3 0,-1 2 0,1-4 0,-3 3 0,3 1 0,1 2 0,-13-15 0,11 12 0,7 9 0,3 4 0,5 4 0,-1-1 0,4 1 0,-4-3 0,1 2 0,4 1 0,-2 3 0,-2-3 0,3 4 0,-2 4 0,4-4 0,4 1 0,3-1 0,3-9 0,3-8 0,6 1 0,2-1 0,2-12 0,5 5 0,-1-6 0,-1 2 0,-5 4 0,-4 6 0,-6 6 0,-5 0 0,-5 8 0,2 4 0,-3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3T15:07:17.428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2114-3 24575,'-9'20'0,"-10"9"0,3-9 0,-6 0 0,5 0 0,-3 0 0,-2 0 0,-5 4 0,2-1 0,-3 2-756,0-4 0,1 4 0,-3-1 0,4-1 756,-2-6 0,2 3 0,-1 0 0,-1 0 0,1 1-411,-2-1 0,-4 0 1,2 3-1,-1-7 1,1 6 410,3-4 0,-2-2 0,1-1 0,0 2 0,1-3 0,-4 3 0,5-5 0,-3 2 0,1 1 0,-1-4 0,3 0 0,-6 0 0,-2 1 0,-1 3 0,1-3 0,-2 0 0,2-4 0,0 0 0,0 1 0,1 0 0,-2-4 0,2 1-348,1 0 0,1-3 0,-3 3 0,4-4 0,0 1 348,-7 0 0,-1-3 0,3 0 0,1 3-190,3-3 0,2 3 0,-2-3 1,3 0 189,-4 0 0,1-3 0,-1 3 547,7-3 1,0 3-1,3-3-547,-7 0 0,2-2 1305,8-1 1,1 3-1306,-7-6 2184,14 4-2184,5-1 1139,5 3-1139,2 0 0,2 3 0,2-2 0,5-2 0,1-1 0,6-4 0,4-5 0,8-13 0,-13 13 0,2-1 0,1-1 0,1-2 0,0 1 0,-3-3 0,0 5 0,-3-2 0,10-5 0,-10 4 0,-6 12 0,-5 3 0,-11 10 0,0 6 0,-5 5 0,-12 5 0,11-9 0,-2 3 0,-2 1 0,-1-1 0,1 3 0,-3-3 0,3 0 0,1-2 0,-13 11 0,11-8 0,7-7 0,3-3 0,5-2 0,-1 0 0,4 0 0,-4 2 0,1-2 0,4 0 0,-2-3 0,-2 3 0,3-4 0,-2-2 0,4 3 0,4 0 0,3 0 0,3 5 0,3 7 0,6-1 0,2 1 0,2 8 0,5-3 0,-1 3 0,-1 0 0,-5-3 0,-4-5 0,-6-4 0,-5 1 0,-5-7 0,2-2 0,-3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5:16:28.653"/>
    </inkml:context>
    <inkml:brush xml:id="br0">
      <inkml:brushProperty name="width" value="0.24694" units="cm"/>
      <inkml:brushProperty name="height" value="0.24694" units="cm"/>
      <inkml:brushProperty name="color" value="#E71224"/>
      <inkml:brushProperty name="transparency" value="127"/>
    </inkml:brush>
  </inkml:definitions>
  <inkml:trace contextRef="#ctx0" brushRef="#br0">1 2565 24575,'22'-66'0,"4"19"0,8-4 0,-2 4 0,4-3 0,3-2 0,-4 7 0,4-1 0,1-1 0,4-3 0,4-2 0,4-2 0,2-2 0,1-1 0,1 1-164,-8 7 0,1-1 0,0 0 0,1-1 0,1 1 0,-1 1 0,2-1 0,0 0 0,1 1 0,-1 0 0,1 0 0,0 1 0,-2 2 0,0 0 0,0 0 0,0 2 0,-1 1 0,-1 3-82,12-9 0,-1 4 0,0 1 0,0 2 0,-1 1 0,2 2 0,-1 0 0,0 2 0,-1 3 0,-1 0 0,0 2 0,0 1 132,-3 2 1,0 2 0,0 0 0,-1 1 113,15-6 0,0 0 0,-2 2 0,-5 4 0,-1 0 0,-2 1-66,-4 2 0,-1 0 0,-1 1 66,20-9 0,-8 2 0,-26 12 0,-5 2 0,17-8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5:16:29.952"/>
    </inkml:context>
    <inkml:brush xml:id="br0">
      <inkml:brushProperty name="width" value="0.24694" units="cm"/>
      <inkml:brushProperty name="height" value="0.24694" units="cm"/>
      <inkml:brushProperty name="color" value="#E71224"/>
      <inkml:brushProperty name="transparency" value="127"/>
    </inkml:brush>
  </inkml:definitions>
  <inkml:trace contextRef="#ctx0" brushRef="#br0">0 1 24575,'52'52'0,"0"1"0,-13-10 0,2 1 0,2 2 0,0-2 0,2 2 0,2 1 0,1 2-197,-5-4 0,1 2 1,1 0-1,1 2 0,0 0 0,5 5 0,1 1 1,0 2-1,1 0 0,1 1 33,-6-6 0,2 2 0,0 0 0,1 1 0,-1-1 0,0 1 0,-1 0 0,0 0 0,0 0 0,-1 0 0,1 0 0,-1 1 0,1 0 0,0 0 0,0 1 0,-1-1 0,0 0 0,-1-1 0,-3-4 0,-1 0 0,-1-1 0,0-1 0,-1 0 0,-1-1-82,10 14 0,0-2 0,-3-1 0,-1-1 0,-5-8 0,-2-2 0,0 0 0,-3-2-82,5 5 0,-2-2 0,0-1 187,-2-2 1,1-1-1,-4-4 1,-4-4-1,-3-3 1,19 19-1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5:17:11.062"/>
    </inkml:context>
    <inkml:brush xml:id="br0">
      <inkml:brushProperty name="width" value="0.24694" units="cm"/>
      <inkml:brushProperty name="height" value="0.24694" units="cm"/>
      <inkml:brushProperty name="color" value="#E71224"/>
      <inkml:brushProperty name="transparency" value="127"/>
    </inkml:brush>
  </inkml:definitions>
  <inkml:trace contextRef="#ctx0" brushRef="#br0">1 2565 24575,'22'-66'0,"4"19"0,8-4 0,-2 4 0,4-3 0,3-2 0,-3 7 0,2-1 0,3-1 0,3-3 0,3-2 0,5-2 0,2-2 0,2-1 0,-1 1-164,-7 7 0,1-1 0,1 0 0,0-1 0,0 1 0,1 1 0,0-1 0,1 0 0,1 1 0,0 0 0,0 0 0,-1 1 0,-1 2 0,0 0 0,0 0 0,0 2 0,-1 1 0,-1 3-82,13-9 0,-2 4 0,-1 1 0,1 2 0,0 1 0,0 2 0,0 0 0,1 2 0,-3 3 0,0 0 0,1 2 0,-1 1 132,-3 2 1,0 2 0,-1 0 0,1 1 113,14-6 0,-1 0 0,0 2 0,-6 4 0,-2 0 0,-1 1-66,-3 2 0,-2 0 0,-1 1 66,19-9 0,-7 2 0,-26 12 0,-5 2 0,17-8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2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1 0 24575,'13'3'0,"3"3"0,3 6 0,3 4 0,6 8 0,2 3 0,-3-1 0,-1 0 0,-7-5 0,-2-1 0,1 0 0,0 0 0,1 2 0,-1 0 0,1-1 0,-3 1 0,0-1 0,-2 0 0,0-1 0,-1 0 0,-1-1 0,0-2 0,-1 0 0,1-1 0,0 2 0,0-1 0,0 1 0,-2 1 0,2 1 0,0 1 0,0 0 0,1 1 0,-1 0 0,0 2 0,1 1 0,-1 0 0,0-1 0,-1-2 0,-1-2 0,-1-1 0,0 0 0,0 0 0,-2 0 0,-2-2 0,-2-1 0,0-1 0,0-2 0,-1 0 0,-1-1 0,-2-6 0,-1-1 0,-2-6 0,-3 0 0,-4-2 0,-5-3 0,-6-3 0,-7-6 0,-6-2 0,-3-4 0,0 0 0,4 2 0,4 1 0,4 2 0,5 2 0,4 3 0,5 2 0,5 2 0,3 3 0,3 1 0,2 1 0,5 1 0,4 1 0,6 0 0,3 2 0,4 3 0,3 3 0,1 5 0,0 3 0,-3 0 0,-3-1 0,-5-1 0,-2-2 0,-3-2 0,-2 0 0,0-2 0,-2 1 0,1-1 0,-2 0 0,-1 1 0,1-1 0,-1 1 0,0-1 0,0 0 0,-2-2 0,0-1 0,0-3 0,-1-1 0,1-1 0,0 0 0,-1 0 0,2-1 0,-2-4 0,0-6 0,0-8 0,2-11 0,4-17 0,2-15 0,6-13 0,3-5 0,2 6 0,2 9 0,-5 16 0,-3 17 0,-3 11 0,-6 10 0,-1 4 0,-6 3 0,-2-1 0,2 2 0,-2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0T15:17:11.063"/>
    </inkml:context>
    <inkml:brush xml:id="br0">
      <inkml:brushProperty name="width" value="0.24694" units="cm"/>
      <inkml:brushProperty name="height" value="0.24694" units="cm"/>
      <inkml:brushProperty name="color" value="#E71224"/>
      <inkml:brushProperty name="transparency" value="127"/>
    </inkml:brush>
  </inkml:definitions>
  <inkml:trace contextRef="#ctx0" brushRef="#br0">0 1 24575,'52'53'0,"0"0"0,-13-11 0,2 2 0,2 2 0,0-2 0,2 2 0,2 2 0,1 1-197,-5-4 0,1 1 1,1 2-1,1 0 0,0 1 0,5 5 0,1 2 1,0 0-1,1 1 0,1 1 33,-6-5 0,2 0 0,0 1 0,1 1 0,-1 0 0,0 0 0,-1-1 0,0 1 0,0 0 0,-1 1 0,1-1 0,-1 0 0,1 1 0,0 1 0,0-1 0,-1 1 0,0-1 0,-1-2 0,-3-3 0,-1 0 0,-1-1 0,0 0 0,-1-1 0,-1-2-82,10 15 0,0-1 0,-3-2 0,-1-2 0,-5-7 0,-2-1 0,0-2 0,-3-1-82,5 5 0,-2-2 0,0-1 187,-2-2 1,1 0-1,-4-6 1,-4-2-1,-3-5 1,19 21-1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7T18:27:42.282"/>
    </inkml:context>
    <inkml:brush xml:id="br0">
      <inkml:brushProperty name="width" value="0.21167" units="cm"/>
      <inkml:brushProperty name="height" value="0.42333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 738,'13'-21,"2"-2,0 4,4-1,1 2,3-3,1 1,2-1,0 0,1 2,2 0,-2-1,2 0,0 1,-1 2,-1-1,2 0,0 2,0 0,-1 0,3-2,1 2,-1-1,-1 1,2 1,0 1,-1 0,1 2,-1-2,1 2,0 2,2-2,-3 2,0 1,2 2,-1-2,1 3,0 0,0-1,0 2,-1 0,1 0,1 2,-1-1,-1 3,2-1,-4 1,2 1,0 1,-1 1,0 1,0 0,0 2,2 1,1 0,-1 2,-1 2,0 0,-2 2,1 5,-2 0,0 2,-2 2,0 1,-2 0,0 2,-1 1,-1-1,-1 2,3 5,-2 1,-1 1,-1 1,-2-3,-2 4,-1-1,0 0,-3-2,-1 2,-3 0,1 0,-2 1,-1 1,0 2,-2-3,1 3,-2 1,-1-2,-1 2,-1 0,-1-1,-2-1,0 2,-2 3,0-2,-2 0,-1 0,-1 3,-2-2,0-1,-3 2,0-1,-2 0,0 1,-3-2,4-8,-2 2,0-2,-2 0,0 0,-1-1,-2 2,0-3,-2 0,-1 0,1-2,0-2,-4 0,1-1,-1 0,0 2,0-6,0 3,-2-2,-1 0,0-1,0 0,0 2,1-4,-1 1,1-1,-1-1,-1 1,-1 0,2-1,-1-1,3 1,0-3,-1 1,0 0,-1-2,2 3,-1-2,-1 0,2-2,-2 2,1-1,0 1,0-1,0 0,0 0,-1-2,1 2,-1-1,0-1,0 2,-1-2,0 1,-1 0,1-2,-1 0,2 2,-1-3,-2 1,1-1,-1 1,2-1,-2-1,0 1,1-1,0 1,-1-3,0 2,1-2,0 1,-1-1,0-1,0 1,0 0,0-2,1 1,1-2,-1 1,1-2,-1 1,1-1,-1 1,2-3,0 1,0 0,-5-1,1 0,1-1,-1-1,2 0,0-2,1-1,-4 0,3-2,0 0,1-2,0 0,2-4,-3 1,1-4,1 0,1-3,3 0,-3-5,4-5,0 2,1-4,3 2,2-2,2-1,1 0,-1-10,2 0,2 0,4 1,1 2,1-1,2 0,0 0,1 0,3-1,-1 3,1-3,1-4,1 0,2-1,1 4,-1 1,4-1,0 0,1 2,1-1,1-1,2 0,0 1,1 1,0 0,2-1,0 1,1 0,1-1,0 5,1-3,1 2,0-2,1 3,-1 0,3-1,-3 3,2 2,-1-1,2 1,0 0,-1 1,1 0,2 1,-2 0,0 1,1 1,1 0,1 1,-2 1,2 0,0 1,2-2,2-1,-1 2,1 1,0 2,0-1,0 2,-2 1,2 1,-2 1,2 2,-1 0,0 0,-1 2,4-1,0 0,0 1,-1 1,2 2,-1 0,-2-1,0 4,0-2,0 2,-1-1,1 2,1 1,-1-2,0 2,-1 1,0-2,3 2,0 0,-2 0,0 2,2-1,-1 1,-1 1,4-2,-2 3,-6 0,-3-1,3 2,-10 3,-7 1,-4 2,-2 6,-2 0,-2-3,-1-3,-1-1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7T18:27:44.185"/>
    </inkml:context>
    <inkml:brush xml:id="br0">
      <inkml:brushProperty name="width" value="0.21167" units="cm"/>
      <inkml:brushProperty name="height" value="0.42333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1461 738,'17'-21,"0"-2,1 4,5-1,1 2,4-3,2 1,1-1,1 0,0 2,3 0,-2-1,2 0,0 1,-1 2,-1-1,1 0,2 2,-1 0,-1 0,3-2,1 2,0-1,-1 1,2 1,-1 1,-1 0,2 2,-1-2,0 2,1 2,2-2,-3 2,-1 1,3 2,-1-2,1 3,-1 0,2-1,-2 2,1 0,-1 0,2 2,-1-1,-1 3,2-1,-4 1,2 1,-1 1,0 1,-2 1,2 0,0 2,2 1,1 0,-1 2,-2 2,1 0,-2 2,0 5,-2 0,0 2,-2 2,-1 1,0 0,-3 2,0 1,-2-1,0 2,4 5,-3 1,-2 1,0 1,-3-3,-2 4,-2-1,0 0,-3-2,-2 2,-3 0,2 0,-4 1,0 1,-1 2,-2-3,1 3,-2 1,-2-2,0 2,-2 0,-1-1,-2-1,0 2,-3 3,0-2,-2 0,-1 0,-3 3,0-2,-2-1,-3 2,1-1,-4 0,1 1,-3-2,3-8,-1 2,0-2,-3 0,0 0,-1-1,-2 2,-1-3,-1 0,-2 0,2-2,-2-2,-3 0,1-1,-2 0,-1 2,2-6,-1 3,-2-2,-1 0,0-1,0 0,-1 2,2-4,-1 1,0-1,0-1,-2 1,0 0,2-1,-1-1,2 1,1-3,-1 1,0 0,-1-2,2 3,-1-2,-1 0,1-2,0 2,0-1,0 1,0-1,0 0,-1 0,0-2,1 2,-1-1,-1-1,1 2,-1-2,-2 1,1 0,0-2,0 0,2 2,-2-3,-2 1,2-1,-2 1,2-1,-2-1,1 1,-1-1,1 1,0-3,-1 2,2-2,-2 1,0-1,0-1,1 1,-2 0,2-2,0 1,2-2,-2 1,1-2,0 1,1-1,-2 1,2-3,1 1,0 0,-7-1,2 0,1-1,-1-1,2 0,0-2,2-1,-5 0,3-2,1 0,0-2,0 0,3-4,-3 1,0-4,2 0,1-3,3 0,-2-5,3-5,0 2,3-4,2 2,3-2,3-1,0 0,0-10,2 0,2 0,5 1,1 2,2-1,1 0,2 0,0 0,3-1,1 3,-1-3,2-4,2 0,1-1,1 4,1 1,3-1,0 0,2 2,1-1,1-1,3 0,-1 1,1 1,2 0,0-1,2 1,1 0,-1-1,2 5,1-3,1 2,0-2,1 3,-1 0,4-1,-4 3,2 2,-1-1,3 1,0 0,-2 1,2 0,1 1,0 0,-2 1,2 1,1 0,1 1,-2 1,2 0,0 1,4-2,0-1,0 2,1 1,0 2,1-1,-1 2,-3 1,3 1,-2 1,1 2,1 0,-2 0,1 2,3-1,0 0,1 1,-1 1,1 2,-1 0,-2-1,1 4,-1-2,0 2,-1-1,0 2,3 1,-2-2,0 2,-1 1,0-2,3 2,1 0,-3 0,0 2,3-1,-2 1,-2 1,7-2,-4 3,-7 0,-3-1,3 2,-11 3,-10 1,-4 2,-3 6,-2 0,-2-3,-1-3,-2-1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7T18:27:44.876"/>
    </inkml:context>
    <inkml:brush xml:id="br0">
      <inkml:brushProperty name="width" value="0.21167" units="cm"/>
      <inkml:brushProperty name="height" value="0.42333" units="cm"/>
      <inkml:brushProperty name="color" value="#00FEFF"/>
      <inkml:brushProperty name="tip" value="rectangle"/>
      <inkml:brushProperty name="rasterOp" value="maskPen"/>
    </inkml:brush>
  </inkml:definitions>
  <inkml:trace contextRef="#ctx0" brushRef="#br0">1478 738,'17'-21,"1"-2,0 4,5-1,2 2,2-3,3 1,2-1,0 0,1 2,2 0,-1-1,1 0,1 1,-2 2,0-1,0 0,2 2,0 0,-2 0,4-2,1 2,-2-1,1 1,1 1,0 1,-2 0,3 2,-2-2,1 2,1 2,1-2,-3 2,0 1,2 2,0-2,0 3,0 0,1-1,-1 2,0 0,0 0,1 2,-1-1,0 3,1-1,-3 1,1 1,0 1,-1 1,-1 1,2 0,-2 2,4 1,1 0,-2 2,-1 2,0 0,-2 2,1 5,-3 0,1 2,-3 2,0 1,-2 0,0 2,-2 1,-2-1,0 2,4 5,-2 1,-2 1,-1 1,-3-3,-2 4,-1-1,-2 0,-2-2,-1 2,-3 0,0 0,-3 1,0 1,0 2,-3-3,1 3,-3 1,0-2,-1 2,-2 0,-1-1,-2-1,0 2,-3 3,0-2,-2 0,-2 0,-2 3,0-2,-2-1,-3 2,1-1,-4 0,0 1,-2-2,3-8,-1 2,-1-2,-2 0,0 0,-1-1,-3 2,0-3,-2 0,-1 0,1-2,-1-2,-3 0,0-1,-1 0,-1 2,1-6,0 3,-2-2,-1 0,-1-1,0 0,0 2,1-4,0 1,0-1,0-1,-3 1,1 0,1-1,-1-1,3 1,1-3,-2 1,1 0,-1-2,1 3,0-2,-2 0,2-2,-1 2,1-1,-1 1,1-1,-1 0,0 0,0-2,0 2,0-1,-1-1,0 2,-1-2,0 1,-1 0,1-2,-1 0,2 2,-1-3,-2 1,0-1,0 1,2-1,-2-1,0 1,0-1,0 1,0-3,0 2,1-2,-1 1,0-1,-1-1,1 1,-1 0,1-2,1 1,1-2,-1 1,1-2,-1 1,2-1,-3 1,3-3,0 1,1 0,-7-1,1 0,2-1,-2-1,3 0,0-2,1-1,-4 0,2-2,1 0,1-2,0 0,2-4,-3 1,1-4,2 0,0-3,4 0,-3-5,4-5,0 2,2-4,3 2,3-2,2-1,1 0,0-10,2 0,2 0,4 1,2 2,2-1,1 0,2 0,0 0,3-1,1 3,-1-3,2-4,2 0,1-1,1 4,1 1,3-1,0 0,2 2,2-1,0-1,3 0,-1 1,2 1,0 0,2-1,1 1,1 0,0-1,0 5,3-3,0 2,0-2,2 3,-2 0,4-1,-3 3,1 2,0-1,1 1,1 0,0 1,0 0,1 1,0 0,-1 1,1 1,1 0,1 1,-1 1,2 0,-1 1,4-2,0-1,1 2,0 1,1 2,0-1,-1 2,-2 1,2 1,-1 1,1 2,-1 0,0 0,0 2,4-1,-1 0,2 1,-2 1,1 2,0 0,-3-1,2 4,-2-2,0 2,0-1,0 2,2 1,-2-2,0 2,0 1,0-2,2 2,1 0,-2 0,-1 2,4-1,-3 1,-1 1,7-2,-5 3,-7 0,-3-1,4 2,-12 3,-9 1,-6 2,-1 6,-3 0,-3-3,0-3,-2-1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7T18:27:45.416"/>
    </inkml:context>
    <inkml:brush xml:id="br0">
      <inkml:brushProperty name="width" value="0.21167" units="cm"/>
      <inkml:brushProperty name="height" value="0.42333" units="cm"/>
      <inkml:brushProperty name="color" value="#00FEFF"/>
      <inkml:brushProperty name="tip" value="rectangle"/>
      <inkml:brushProperty name="rasterOp" value="maskPen"/>
    </inkml:brush>
  </inkml:definitions>
  <inkml:trace contextRef="#ctx0" brushRef="#br0">1586 630,'19'-18,"0"-1,1 3,4 0,3 1,3-3,2 2,2-1,1-1,0 2,3 1,-2-2,2 1,0 0,-1 2,-1-1,2 0,0 2,1-1,-2 1,3-2,2 2,-2-1,1 1,1 0,0 2,-2-1,3 2,-2-2,0 2,2 2,1-2,-2 2,-2 1,3 1,1-2,-1 3,0 0,1 0,-1 0,0 1,0 0,2 2,-2-2,0 3,1 0,-4 0,2 1,0 1,-1 0,-1 2,1-1,0 3,3 0,1 0,-2 1,-1 2,0 1,-2 1,1 4,-3 0,0 2,-3 1,1 1,-2 0,-2 2,0 1,-2-1,-1 1,4 5,-3 1,-1 0,0 1,-5-2,-1 3,-2-1,-1 0,-2-1,-3 1,-2 0,0 0,-3 1,0 1,-1 1,-2-2,0 3,-2 0,-1-1,-1 1,-2 0,-1 0,-2-1,-1 1,-2 3,0-2,-3 0,-1 0,-3 3,0-2,-2-1,-3 2,1-1,-5 0,1 0,-3 0,4-8,-2 2,1-1,-4-1,0 1,-1-2,-3 3,0-3,-2-1,-1 1,1-2,-1-1,-4 0,1-2,-2 1,0 1,0-4,1 2,-4-2,0 0,0-1,0 1,-2 1,3-3,-1 0,0 0,0-1,-2 1,-1-1,3 0,-2-1,4 1,0-2,-2 0,1 0,-1-1,2 2,-1-2,-2 1,3-3,-2 3,1-1,0 0,0 0,0-1,-1 1,0-2,0 1,0 0,-1-1,0 2,0-2,-2 0,1 1,-1-2,1 0,1 2,-1-3,-2 1,1 0,-2 0,3-1,-2 0,0 0,0-1,1 2,-2-4,1 3,1-2,-1 0,0 0,-1-1,1 1,-1 0,1-2,1 1,1-2,-1 1,1-1,-1 0,2 0,-3 0,4-2,-1 0,1 1,-8-1,2 0,2-1,-2-1,3 0,0-2,1 0,-5 0,3-2,2 0,-1-2,2 1,1-4,-2 1,-1-4,3 1,1-3,3 0,-2-4,3-4,1 1,2-3,3 2,3-2,3 0,0-1,1-8,1 0,3 0,4 1,2 1,3 0,1 0,1-1,1 1,2-1,2 2,-1-2,2-3,2-1,1 0,2 3,0 1,4-1,-1 0,3 2,2-1,0-1,2 0,1 1,1 0,1 1,1-1,1 0,2 1,-1-1,1 4,2-2,1 1,0-2,2 3,-2 0,4-1,-4 3,3 1,-2 0,3 0,0 1,-1 0,1 0,2 1,-1 0,-1 1,1 0,2 1,0 0,-1 2,2-1,-1 1,5-2,0 0,0 1,1 2,0 0,1 0,-1 2,-2 0,1 2,0 0,0 1,0 1,0 0,-1 1,5 0,-1-1,2 2,-2 0,1 2,0 0,-3-1,1 3,-1-1,0 1,-1 0,0 1,4 1,-4-2,1 3,0-1,-1 0,4 0,-1 1,-1 0,-2 2,5-2,-2 2,-3 0,8-1,-6 2,-6 0,-4 0,5 1,-15 2,-8 1,-6 2,-2 5,-3 0,-3-2,0-3,-3-1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7T18:27:47.743"/>
    </inkml:context>
    <inkml:brush xml:id="br0">
      <inkml:brushProperty name="width" value="0.21167" units="cm"/>
      <inkml:brushProperty name="height" value="0.42333" units="cm"/>
      <inkml:brushProperty name="color" value="#FF86FF"/>
      <inkml:brushProperty name="tip" value="rectangle"/>
      <inkml:brushProperty name="rasterOp" value="maskPen"/>
    </inkml:brush>
  </inkml:definitions>
  <inkml:trace contextRef="#ctx0" brushRef="#br0">1473 738,'17'-21,"1"-2,0 4,5-1,2 2,2-3,3 1,2-1,0 0,1 2,2 0,-2-1,3 0,-1 1,-1 2,-1-1,2 0,1 2,-1 0,0 0,2-2,2 2,-2-1,1 1,1 1,-1 1,0 0,1 2,0-2,-1 2,2 2,1-2,-3 2,-1 1,3 2,0-2,0 3,0 0,1-1,-1 2,0 0,-1 0,3 2,-2-1,0 3,0-1,-2 1,1 1,-1 1,1 1,-2 1,1 0,0 2,2 1,2 0,-2 2,-1 2,0 0,-2 2,0 5,-1 0,-1 2,-2 2,0 1,-2 0,-1 2,-1 1,-1-1,-1 2,4 5,-3 1,-1 1,-1 1,-3-3,-2 4,-1-1,-2 0,-2-2,-1 2,-4 0,1 0,-2 1,-1 1,-1 2,-2-3,1 3,-2 1,-1-2,-2 2,0 0,-2-1,-3-1,1 2,-3 3,0-2,-2 0,-1 0,-3 3,-1-2,-1-1,-2 2,0-1,-4 0,0 1,-2-2,3-8,-1 2,0-2,-4 0,1 0,-1-1,-2 2,-1-3,-2 0,-1 0,1-2,-1-2,-3 0,0-1,-1 0,0 2,0-6,0 3,-3-2,0 0,0-1,-1 0,0 2,2-4,-1 1,-1-1,1-1,-2 1,0 0,1-1,-1-1,4 1,-1-3,0 1,0 0,-1-2,1 3,0-2,-2 0,2-2,-1 2,1-1,0 1,-1-1,1 0,-1 0,0-2,0 2,0-1,-1-1,0 2,0-2,-2 1,1 0,-1-2,1 0,1 2,-1-3,-2 1,1-1,-1 1,2-1,-2-1,0 1,0-1,1 1,-1-3,0 2,1-2,-1 1,0-1,-1-1,2 1,-2 0,1-2,1 1,1-2,-1 1,1-2,-1 1,2-1,-2 1,2-3,0 1,1 0,-7-1,1 0,2-1,-2-1,3 0,0-2,2-1,-6 0,3-2,2 0,0-2,0 0,2-4,-2 1,-1-4,3 0,1-3,3 0,-3-5,4-5,0 2,3-4,2 2,3-2,2-1,1 0,0-10,2 0,1 0,6 1,1 2,2-1,1 0,2 0,0 0,3-1,1 3,-1-3,2-4,2 0,1-1,1 4,1 1,3-1,0 0,2 2,1-1,2-1,1 0,1 1,0 1,2 0,1-1,0 1,2 0,0-1,1 5,1-3,1 2,0-2,2 3,-2 0,4-1,-4 3,3 2,-2-1,3 1,0 0,-1 1,1 0,1 1,0 0,-1 1,1 1,1 0,1 1,-1 1,1 0,0 1,4-2,0-1,1 2,0 1,1 2,0-1,-1 2,-2 1,1 1,0 1,1 2,-1 0,0 0,0 2,3-1,1 0,0 1,-1 1,2 2,-2 0,-2-1,1 4,0-2,-1 2,0-1,-1 2,4 1,-4-2,2 2,-2 1,1-2,2 2,1 0,-2 0,-2 2,5-1,-2 1,-3 1,8-2,-6 3,-5 0,-4-1,4 2,-13 3,-8 1,-5 2,-3 6,-2 0,-2-3,-1-3,-3-1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7T18:27:48.229"/>
    </inkml:context>
    <inkml:brush xml:id="br0">
      <inkml:brushProperty name="width" value="0.21167" units="cm"/>
      <inkml:brushProperty name="height" value="0.42333" units="cm"/>
      <inkml:brushProperty name="color" value="#FF86FF"/>
      <inkml:brushProperty name="tip" value="rectangle"/>
      <inkml:brushProperty name="rasterOp" value="maskPen"/>
    </inkml:brush>
  </inkml:definitions>
  <inkml:trace contextRef="#ctx0" brushRef="#br0">1075 738,'12'-21,"1"-2,0 4,3-1,2 2,2-3,1 1,2-1,0 0,1 2,1 0,-1-1,1 0,1 1,-2 2,0-1,1 0,1 2,0 0,-2 0,3-2,1 2,-1-1,0 1,1 1,0 1,-1 0,1 2,0-2,-1 2,2 2,0-2,-1 2,-1 1,2 2,-1-2,1 3,0 0,0-1,0 2,-1 0,1 0,1 2,-1-1,-1 3,2-1,-3 1,1 1,-1 1,1 1,-2 1,2 0,-1 2,2 1,1 0,-1 2,-1 2,0 0,-1 2,0 5,-2 0,0 2,-1 2,0 1,-1 0,-2 2,0 1,-1-1,-1 2,3 5,-1 1,-2 1,0 1,-3-3,-1 4,0-1,-2 0,-1-2,-2 2,-2 0,1 0,-2 1,-1 1,0 2,-1-3,0 3,-2 1,0-2,-1 2,-1 0,-1-1,-2-1,0 2,-1 3,-1-2,-1 0,-1 0,-2 3,0-2,-1-1,-2 2,0-1,-3 0,1 1,-3-2,3-8,0 2,-1-2,-2 0,0 0,-1-1,-1 2,-1-3,-1 0,-1 0,2-2,-2-2,-3 0,2-1,-2 0,0 2,0-6,0 3,-1-2,-1 0,-1-1,2 0,-3 2,3-4,-1 1,0-1,0-1,-1 1,-1 0,2-1,-1-1,2 1,0-3,-1 1,1 0,-1-2,1 3,0-2,-2 0,3-2,-2 2,0-1,1 1,-1-1,1 0,-1 0,0-2,0 2,0-1,0-1,-1 2,0-2,0 1,-1 0,0-2,1 0,0 2,0-3,-2 1,1-1,-1 1,2-1,-2-1,0 1,1-1,-1 1,1-3,-1 2,1-2,-1 1,0-1,0-1,0 1,0 0,0-2,1 1,1-2,-1 1,1-2,-1 1,1-1,-1 1,1-3,1 1,0 0,-5-1,1 0,1-1,-1-1,2 0,0-2,1-1,-4 0,3-2,0 0,0-2,1 0,1-4,-1 1,-1-4,2 0,1-3,2 0,-2-5,2-5,1 2,2-4,1 2,2-2,3-1,-1 0,1-10,1 0,1 0,4 1,1 2,1-1,1 0,1 0,1 0,1-1,1 3,0-3,1-4,1 0,1-1,2 4,-1 1,3-1,0 0,1 2,1-1,1-1,1 0,1 1,0 1,1 0,1-1,0 1,1 0,1-1,0 5,1-3,0 2,1-2,0 3,0 0,3-1,-4 3,3 2,-2-1,2 1,1 0,-1 1,0 0,1 1,0 0,0 1,0 1,1 0,0 1,0 1,1 0,-1 1,4-2,0-1,-1 2,2 1,-1 2,1-1,0 2,-3 1,2 1,-1 1,1 2,0 0,-1 0,1 2,2-1,0 0,0 1,0 1,0 2,0 0,-1-1,0 4,-1-2,1 2,-2-1,1 2,2 1,-2-2,1 2,-2 1,1-2,2 2,0 0,-1 0,-1 2,3-1,-2 1,-1 1,5-2,-4 3,-4 0,-2-1,2 2,-9 3,-6 1,-3 2,-3 6,-1 0,-1-3,-2-3,-1-1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8:53:31.325"/>
    </inkml:context>
    <inkml:brush xml:id="br0">
      <inkml:brushProperty name="width" value="0.21167" units="cm"/>
      <inkml:brushProperty name="height" value="0.21167" units="cm"/>
      <inkml:brushProperty name="color" value="#333333"/>
    </inkml:brush>
  </inkml:definitions>
  <inkml:trace contextRef="#ctx0" brushRef="#br0">0 1680 24575,'3'19'0,"0"-1"0,1 0 0,2 1 0,1 2 0,-3-4 0,3 1 0,-1 1 0,1 0 0,0 1-164,0 0 0,0 1 0,1 0 0,-1 1 0,2 0 0,-1 1 23,-1-2 1,0 0-1,2 0 1,-2 1-1,1-1 1,1 1-1,-2 0 0,2 0 1,-1 1-1,-1-2 1,2 2-1,-1-1 1,0-1-1,0 2 0,0-3 1,-1 0-1,0-1 1,0 1-1,0 0 1,0 0-1,0-2-23,1 2 0,0 0 0,-1-2 0,-1 2 0,1-2 0,0-1-33,0 3 0,0-2 1,0-1-1,-1 2 0,1-4-131,1 9 0,1-3 0,-2 1 0,0-5 0,-2 0 0,1-2 187,1 3 0,0-1 1124,0 3 0,-2-6 0,-3-8 0,-2-5 0,0-6 0,0-11-492,0 3 1,0 1-1,0-9 1,0-2-396,2 2 1,1-2 0,1-2-261,0 6 0,0 0 0,2-1 0,1-1 0,0-2 0,0-1 74,0 7 1,-1-1-1,1-2 1,1 0 0,0 0-1,0 0 1,1-1 0,0 0-1,0 0 1,1 0-1,-2-2 28,1 5 1,-1-1-1,1 0 1,1 0-1,-2-1 1,2 1-1,-2-1 1,2 0 0,0-1-1,0 1 1,0-1-1,1 1 1,-1-1-1,0 0 1,1 1-1,-1-1 10,0 1 0,0 0 0,1 0 1,-1-1-1,2 1 0,-3-1 0,3 1 1,-2-1-1,1 0 0,0 1 0,1-1 1,-1 0-1,0 0 0,0 1 0,1-1 1,-1-1-1,0 3 0,1-3 0,-1 1 2,-1 1 1,1 2 0,1-2 0,-3 1 0,3-1 0,-1 0-1,0 0 1,1 0 0,-1 1 0,0-1 0,-1 0 0,1 0 0,1 0-1,-1 1 1,0-1 0,1 2 0,-1-2 0,0 1 0,1 0-1,-1 0-5,0-1 0,2 1 1,-2-1-1,1 0 0,0 0 1,0 2-1,0-2 1,0 0-1,-1 2 0,2-2 1,-2 2-1,2-2 1,-2 2-1,0-1 0,2 1 1,-2 0-1,1-1 0,-1 1-11,2-1 0,-1 0 1,1-1-1,0 0 1,-1 2-1,1-2 1,0 2-1,0-1 1,-1 1-1,1-1 1,0 1-1,-2 0 1,2 1-1,0-2 0,-2 2-16,3-1 0,-1-2 0,1 2 0,-1 1 0,1-1 0,-2-1 0,1 2 0,0 0 0,0-1 0,-1 2 0,1-1 0,0 0-28,1-1 1,0 0 0,0-2 0,0 3-1,0-1 1,0 1 0,-1 0 0,1 0-1,-1 1-54,3-4 0,-2 2 0,1 0 0,-1 1 0,1 1 0,-3 1-82,5-4 0,-3 2 0,2 2 0,-3 1-82,-1 1 0,1 0 0,-2 3 819,2-1 1,-2 2 432,3 2 59,-9 6-656,-4 2 1,-1 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8:54:50.799"/>
    </inkml:context>
    <inkml:brush xml:id="br0">
      <inkml:brushProperty name="width" value="0.21167" units="cm"/>
      <inkml:brushProperty name="height" value="0.21167" units="cm"/>
      <inkml:brushProperty name="color" value="#333333"/>
    </inkml:brush>
  </inkml:definitions>
  <inkml:trace contextRef="#ctx0" brushRef="#br0">0 1680 24575,'3'19'0,"0"-1"0,1 0 0,2 1 0,1 2 0,-3-4 0,3 1 0,-1 1 0,1 0 0,0 1-164,0 0 0,0 1 0,1 0 0,-1 1 0,2 0 0,-1 1 23,-1-2 1,0 0-1,2 0 1,-2 1-1,1-1 1,1 1-1,-2 0 0,2 0 1,-1 1-1,-1-2 1,2 2-1,-1-1 1,0-1-1,0 2 0,0-3 1,-1 0-1,0-1 1,0 1-1,0 0 1,0 0-1,0-2-23,1 2 0,0 0 0,-1-2 0,-1 2 0,1-2 0,0-1-33,0 3 0,0-2 1,0-1-1,-1 2 0,1-4-131,1 9 0,1-3 0,-2 1 0,0-5 0,-2 0 0,1-2 187,1 3 0,0-1 1124,0 3 0,-2-6 0,-3-8 0,-2-5 0,0-6 0,0-11-492,0 3 1,0 1-1,0-9 1,0-2-396,2 2 1,1-2 0,1-2-261,0 6 0,0 0 0,2-1 0,1-1 0,0-2 0,0-1 74,0 7 1,-1-1-1,1-2 1,1 0 0,0 0-1,0 0 1,1-1 0,0 0-1,0 0 1,1 0-1,-2-2 28,1 5 1,-1-1-1,1 0 1,1 0-1,-2-1 1,2 1-1,-2-1 1,2 0 0,0-1-1,0 1 1,0-1-1,1 1 1,-1-1-1,0 0 1,1 1-1,-1-1 10,0 1 0,0 0 0,1 0 1,-1-1-1,2 1 0,-3-1 0,3 1 1,-2-1-1,1 0 0,0 1 0,1-1 1,-1 0-1,0 0 0,0 1 0,1-1 1,-1-1-1,0 3 0,1-3 0,-1 1 2,-1 1 1,1 2 0,1-2 0,-3 1 0,3-1 0,-1 0-1,0 0 1,1 0 0,-1 1 0,0-1 0,-1 0 0,1 0 0,1 0-1,-1 1 1,0-1 0,1 2 0,-1-2 0,0 1 0,1 0-1,-1 0-5,0-1 0,2 1 1,-2-1-1,1 0 0,0 0 1,0 2-1,0-2 1,0 0-1,-1 2 0,2-2 1,-2 2-1,2-2 1,-2 2-1,0-1 0,2 1 1,-2 0-1,1-1 0,-1 1-11,2-1 0,-1 0 1,1-1-1,0 0 1,-1 2-1,1-2 1,0 2-1,0-1 1,-1 1-1,1-1 1,0 1-1,-2 0 1,2 1-1,0-2 0,-2 2-16,3-1 0,-1-2 0,1 2 0,-1 1 0,1-1 0,-2-1 0,1 2 0,0 0 0,0-1 0,-1 2 0,1-1 0,0 0-28,1-1 1,0 0 0,0-2 0,0 3-1,0-1 1,0 1 0,-1 0 0,1 0-1,-1 1-54,3-4 0,-2 2 0,1 0 0,-1 1 0,1 1 0,-3 1-82,5-4 0,-3 2 0,2 2 0,-3 1-82,-1 1 0,1 0 0,-2 3 819,2-1 1,-2 2 432,3 2 59,-9 6-656,-4 2 1,-1 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8:53:31.325"/>
    </inkml:context>
    <inkml:brush xml:id="br0">
      <inkml:brushProperty name="width" value="0.21167" units="cm"/>
      <inkml:brushProperty name="height" value="0.21167" units="cm"/>
      <inkml:brushProperty name="color" value="#333333"/>
    </inkml:brush>
  </inkml:definitions>
  <inkml:trace contextRef="#ctx0" brushRef="#br0">0 1680 24575,'3'19'0,"0"-1"0,1 0 0,2 1 0,1 2 0,-3-4 0,3 1 0,-1 1 0,1 0 0,0 1-164,0 0 0,0 1 0,1 0 0,-1 1 0,2 0 0,-1 1 23,-1-2 1,0 0-1,2 0 1,-2 1-1,1-1 1,1 1-1,-2 0 0,2 0 1,-1 1-1,-1-2 1,2 2-1,-1-1 1,0-1-1,0 2 0,0-3 1,-1 0-1,0-1 1,0 1-1,0 0 1,0 0-1,0-2-23,1 2 0,0 0 0,-1-2 0,-1 2 0,1-2 0,0-1-33,0 3 0,0-2 1,0-1-1,-1 2 0,1-4-131,1 9 0,1-3 0,-2 1 0,0-5 0,-2 0 0,1-2 187,1 3 0,0-1 1124,0 3 0,-2-6 0,-3-8 0,-2-5 0,0-6 0,0-11-492,0 3 1,0 1-1,0-9 1,0-2-396,2 2 1,1-2 0,1-2-261,0 6 0,0 0 0,2-1 0,1-1 0,0-2 0,0-1 74,0 7 1,-1-1-1,1-2 1,1 0 0,0 0-1,0 0 1,1-1 0,0 0-1,0 0 1,1 0-1,-2-2 28,1 5 1,-1-1-1,1 0 1,1 0-1,-2-1 1,2 1-1,-2-1 1,2 0 0,0-1-1,0 1 1,0-1-1,1 1 1,-1-1-1,0 0 1,1 1-1,-1-1 10,0 1 0,0 0 0,1 0 1,-1-1-1,2 1 0,-3-1 0,3 1 1,-2-1-1,1 0 0,0 1 0,1-1 1,-1 0-1,0 0 0,0 1 0,1-1 1,-1-1-1,0 3 0,1-3 0,-1 1 2,-1 1 1,1 2 0,1-2 0,-3 1 0,3-1 0,-1 0-1,0 0 1,1 0 0,-1 1 0,0-1 0,-1 0 0,1 0 0,1 0-1,-1 1 1,0-1 0,1 2 0,-1-2 0,0 1 0,1 0-1,-1 0-5,0-1 0,2 1 1,-2-1-1,1 0 0,0 0 1,0 2-1,0-2 1,0 0-1,-1 2 0,2-2 1,-2 2-1,2-2 1,-2 2-1,0-1 0,2 1 1,-2 0-1,1-1 0,-1 1-11,2-1 0,-1 0 1,1-1-1,0 0 1,-1 2-1,1-2 1,0 2-1,0-1 1,-1 1-1,1-1 1,0 1-1,-2 0 1,2 1-1,0-2 0,-2 2-16,3-1 0,-1-2 0,1 2 0,-1 1 0,1-1 0,-2-1 0,1 2 0,0 0 0,0-1 0,-1 2 0,1-1 0,0 0-28,1-1 1,0 0 0,0-2 0,0 3-1,0-1 1,0 1 0,-1 0 0,1 0-1,-1 1-54,3-4 0,-2 2 0,1 0 0,-1 1 0,1 1 0,-3 1-82,5-4 0,-3 2 0,2 2 0,-3 1-82,-1 1 0,1 0 0,-2 3 819,2-1 1,-2 2 432,3 2 59,-9 6-656,-4 2 1,-1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3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552 0 24575,'0'15'0,"-3"2"0,-3 1 0,-4 4 0,-2-1 0,-2 2 0,-1 1 0,-1-1 0,-1 1 0,1-1 0,1-1 0,0 0 0,-1 1 0,-3 2 0,-1 2 0,-1 1 0,0 0 0,0 0 0,0-3 0,2-1 0,-1-1 0,1 2 0,0 0 0,-3 1 0,1 0 0,0-1 0,0-2 0,3-1 0,1-4 0,1-1 0,2-2 0,0-3 0,4-3 0,2 0 0,3-4 0,1-2 0,2-3 0,-1-4 0,3-2 0,-1-8 0,1-2 0,0-6 0,0 0 0,0-2 0,0-2 0,0 0 0,0 0 0,0-2 0,0 2 0,0 0 0,0 2 0,0 6 0,0 4 0,0 5 0,0 4 0,0 2 0,2 16 0,-1-2 0,2 15 0,-1-4 0,-1 0 0,0 1 0,-1-2 0,0 0 0,0 0 0,0-1 0,0-2 0,0-2 0,0-3 0,0 0 0,0-6 0,0 0 0,0-5 0,0 3 0,0 1 0,0 2 0,0 1 0,0-1 0,0 2 0,0-6 0,3 0 0,1-7 0,5-1 0,3-2 0,3-3 0,3-3 0,4 1 0,2 1 0,3 1 0,2 3 0,1 2 0,0 1 0,-4 1 0,-3 1 0,-3 1 0,-3 0 0,-3 0 0,-1 0 0,-6 0 0,-2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8:54:50.799"/>
    </inkml:context>
    <inkml:brush xml:id="br0">
      <inkml:brushProperty name="width" value="0.21167" units="cm"/>
      <inkml:brushProperty name="height" value="0.21167" units="cm"/>
      <inkml:brushProperty name="color" value="#333333"/>
    </inkml:brush>
  </inkml:definitions>
  <inkml:trace contextRef="#ctx0" brushRef="#br0">0 1680 24575,'3'19'0,"0"-1"0,1 0 0,2 1 0,1 2 0,-3-4 0,3 1 0,-1 1 0,1 0 0,0 1-164,0 0 0,0 1 0,1 0 0,-1 1 0,2 0 0,-1 1 23,-1-2 1,0 0-1,2 0 1,-2 1-1,1-1 1,1 1-1,-2 0 0,2 0 1,-1 1-1,-1-2 1,2 2-1,-1-1 1,0-1-1,0 2 0,0-3 1,-1 0-1,0-1 1,0 1-1,0 0 1,0 0-1,0-2-23,1 2 0,0 0 0,-1-2 0,-1 2 0,1-2 0,0-1-33,0 3 0,0-2 1,0-1-1,-1 2 0,1-4-131,1 9 0,1-3 0,-2 1 0,0-5 0,-2 0 0,1-2 187,1 3 0,0-1 1124,0 3 0,-2-6 0,-3-8 0,-2-5 0,0-6 0,0-11-492,0 3 1,0 1-1,0-9 1,0-2-396,2 2 1,1-2 0,1-2-261,0 6 0,0 0 0,2-1 0,1-1 0,0-2 0,0-1 74,0 7 1,-1-1-1,1-2 1,1 0 0,0 0-1,0 0 1,1-1 0,0 0-1,0 0 1,1 0-1,-2-2 28,1 5 1,-1-1-1,1 0 1,1 0-1,-2-1 1,2 1-1,-2-1 1,2 0 0,0-1-1,0 1 1,0-1-1,1 1 1,-1-1-1,0 0 1,1 1-1,-1-1 10,0 1 0,0 0 0,1 0 1,-1-1-1,2 1 0,-3-1 0,3 1 1,-2-1-1,1 0 0,0 1 0,1-1 1,-1 0-1,0 0 0,0 1 0,1-1 1,-1-1-1,0 3 0,1-3 0,-1 1 2,-1 1 1,1 2 0,1-2 0,-3 1 0,3-1 0,-1 0-1,0 0 1,1 0 0,-1 1 0,0-1 0,-1 0 0,1 0 0,1 0-1,-1 1 1,0-1 0,1 2 0,-1-2 0,0 1 0,1 0-1,-1 0-5,0-1 0,2 1 1,-2-1-1,1 0 0,0 0 1,0 2-1,0-2 1,0 0-1,-1 2 0,2-2 1,-2 2-1,2-2 1,-2 2-1,0-1 0,2 1 1,-2 0-1,1-1 0,-1 1-11,2-1 0,-1 0 1,1-1-1,0 0 1,-1 2-1,1-2 1,0 2-1,0-1 1,-1 1-1,1-1 1,0 1-1,-2 0 1,2 1-1,0-2 0,-2 2-16,3-1 0,-1-2 0,1 2 0,-1 1 0,1-1 0,-2-1 0,1 2 0,0 0 0,0-1 0,-1 2 0,1-1 0,0 0-28,1-1 1,0 0 0,0-2 0,0 3-1,0-1 1,0 1 0,-1 0 0,1 0-1,-1 1-54,3-4 0,-2 2 0,1 0 0,-1 1 0,1 1 0,-3 1-82,5-4 0,-3 2 0,2 2 0,-3 1-82,-1 1 0,1 0 0,-2 3 819,2-1 1,-2 2 432,3 2 59,-9 6-656,-4 2 1,-1 2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7T17:36:25.727"/>
    </inkml:context>
    <inkml:brush xml:id="br0">
      <inkml:brushProperty name="width" value="0.14111" units="cm"/>
      <inkml:brushProperty name="height" value="0.14111" units="cm"/>
    </inkml:brush>
  </inkml:definitions>
  <inkml:trace contextRef="#ctx0" brushRef="#br0">0-11 24575,'13'52'0,"18"27"0,-3-26 0,7 1 0,-8 1 0,8-1 0,0-2 0,10 8 0,-4 2 0,4 8-756,1-18 0,-2 19 0,6-10 0,-6 2 756,1-17 0,-5 7 0,6 4 0,0-5 0,-2 0-411,4 3 0,4-2 1,0 10-1,-2-17 1,3 7 410,-7-6 0,2-1 0,-1-7 0,2 7 0,-4-7 0,7 3 0,-7-10 0,4 8 0,-2-2 0,3-6 0,-6-3 0,9 5 0,6-6 0,-1 8 0,-1-1 0,3-7 0,-1-3 0,-3-3 0,2 1 0,-3 1 0,5-8 0,-6-3-348,3 2 0,-7-7 0,5 7 0,-1-7 0,-4 2 348,13-5 0,-1-5 0,-3 0 0,1 11-190,-9-11 0,-2 5 0,1-5 1,0 0 189,5 0 0,-4-5 0,2 5 547,-9-11 1,-2 11-1,-4-5-547,10-5 0,-3-3 1305,-11-5 1,-1 12-1306,7-16 2184,-19 6-2184,-10-2 1139,-7 12-1139,-4-2 0,-4 8 0,-3-5 0,-8-5 0,-2-6 0,-7-4 0,-10-19 0,-11-32 0,20 33 0,-2-1 0,-4-7 0,0-1 0,-1 5 0,8-15 0,-4 18 0,9-8 0,-20-15 0,18 19 0,9 27 0,11 7 0,14 24 0,1 24 0,10 7 0,17 17 0,-17-27 0,4 12 0,4-2 0,1-2 0,-1 13 0,3-15 0,-5 7 0,1-13 0,19 38 0,-16-28 0,-14-18 0,-1-3 0,-14-12 0,6 2 0,-6 3 0,5 5 0,-4-7 0,-4-2 0,3-8 0,1 10 0,-2-6 0,3-10 0,-7 5 0,-7 4 0,-3-2 0,-6 15 0,-7 16 0,-6 3 0,-7-2 0,-3 22 0,-6-7 0,1 6 0,4 1 0,4-9 0,8-10 0,11-13 0,7 5 0,6-19 0,1-11 0,3 5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8:53:31.325"/>
    </inkml:context>
    <inkml:brush xml:id="br0">
      <inkml:brushProperty name="width" value="0.21167" units="cm"/>
      <inkml:brushProperty name="height" value="0.21167" units="cm"/>
      <inkml:brushProperty name="color" value="#333333"/>
    </inkml:brush>
  </inkml:definitions>
  <inkml:trace contextRef="#ctx0" brushRef="#br0">0 1680 24575,'3'19'0,"0"-1"0,1 0 0,2 1 0,1 2 0,-3-4 0,3 1 0,-1 1 0,1 0 0,0 1-164,0 0 0,0 1 0,1 0 0,-1 1 0,2 0 0,-1 1 23,-1-2 1,0 0-1,2 0 1,-2 1-1,1-1 1,1 1-1,-2 0 0,2 0 1,-1 1-1,-1-2 1,2 2-1,-1-1 1,0-1-1,0 2 0,0-3 1,-1 0-1,0-1 1,0 1-1,0 0 1,0 0-1,0-2-23,1 2 0,0 0 0,-1-2 0,-1 2 0,1-2 0,0-1-33,0 3 0,0-2 1,0-1-1,-1 2 0,1-4-131,1 9 0,1-3 0,-2 1 0,0-5 0,-2 0 0,1-2 187,1 3 0,0-1 1124,0 3 0,-2-6 0,-3-8 0,-2-5 0,0-6 0,0-11-492,0 3 1,0 1-1,0-9 1,0-2-396,2 2 1,1-2 0,1-2-261,0 6 0,0 0 0,2-1 0,1-1 0,0-2 0,0-1 74,0 7 1,-1-1-1,1-2 1,1 0 0,0 0-1,0 0 1,1-1 0,0 0-1,0 0 1,1 0-1,-2-2 28,1 5 1,-1-1-1,1 0 1,1 0-1,-2-1 1,2 1-1,-2-1 1,2 0 0,0-1-1,0 1 1,0-1-1,1 1 1,-1-1-1,0 0 1,1 1-1,-1-1 10,0 1 0,0 0 0,1 0 1,-1-1-1,2 1 0,-3-1 0,3 1 1,-2-1-1,1 0 0,0 1 0,1-1 1,-1 0-1,0 0 0,0 1 0,1-1 1,-1-1-1,0 3 0,1-3 0,-1 1 2,-1 1 1,1 2 0,1-2 0,-3 1 0,3-1 0,-1 0-1,0 0 1,1 0 0,-1 1 0,0-1 0,-1 0 0,1 0 0,1 0-1,-1 1 1,0-1 0,1 2 0,-1-2 0,0 1 0,1 0-1,-1 0-5,0-1 0,2 1 1,-2-1-1,1 0 0,0 0 1,0 2-1,0-2 1,0 0-1,-1 2 0,2-2 1,-2 2-1,2-2 1,-2 2-1,0-1 0,2 1 1,-2 0-1,1-1 0,-1 1-11,2-1 0,-1 0 1,1-1-1,0 0 1,-1 2-1,1-2 1,0 2-1,0-1 1,-1 1-1,1-1 1,0 1-1,-2 0 1,2 1-1,0-2 0,-2 2-16,3-1 0,-1-2 0,1 2 0,-1 1 0,1-1 0,-2-1 0,1 2 0,0 0 0,0-1 0,-1 2 0,1-1 0,0 0-28,1-1 1,0 0 0,0-2 0,0 3-1,0-1 1,0 1 0,-1 0 0,1 0-1,-1 1-54,3-4 0,-2 2 0,1 0 0,-1 1 0,1 1 0,-3 1-82,5-4 0,-3 2 0,2 2 0,-3 1-82,-1 1 0,1 0 0,-2 3 819,2-1 1,-2 2 432,3 2 59,-9 6-656,-4 2 1,-1 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8:54:50.799"/>
    </inkml:context>
    <inkml:brush xml:id="br0">
      <inkml:brushProperty name="width" value="0.21167" units="cm"/>
      <inkml:brushProperty name="height" value="0.21167" units="cm"/>
      <inkml:brushProperty name="color" value="#333333"/>
    </inkml:brush>
  </inkml:definitions>
  <inkml:trace contextRef="#ctx0" brushRef="#br0">0 1680 24575,'3'19'0,"0"-1"0,1 0 0,2 1 0,1 2 0,-3-4 0,3 1 0,-1 1 0,1 0 0,0 1-164,0 0 0,0 1 0,1 0 0,-1 1 0,2 0 0,-1 1 23,-1-2 1,0 0-1,2 0 1,-2 1-1,1-1 1,1 1-1,-2 0 0,2 0 1,-1 1-1,-1-2 1,2 2-1,-1-1 1,0-1-1,0 2 0,0-3 1,-1 0-1,0-1 1,0 1-1,0 0 1,0 0-1,0-2-23,1 2 0,0 0 0,-1-2 0,-1 2 0,1-2 0,0-1-33,0 3 0,0-2 1,0-1-1,-1 2 0,1-4-131,1 9 0,1-3 0,-2 1 0,0-5 0,-2 0 0,1-2 187,1 3 0,0-1 1124,0 3 0,-2-6 0,-3-8 0,-2-5 0,0-6 0,0-11-492,0 3 1,0 1-1,0-9 1,0-2-396,2 2 1,1-2 0,1-2-261,0 6 0,0 0 0,2-1 0,1-1 0,0-2 0,0-1 74,0 7 1,-1-1-1,1-2 1,1 0 0,0 0-1,0 0 1,1-1 0,0 0-1,0 0 1,1 0-1,-2-2 28,1 5 1,-1-1-1,1 0 1,1 0-1,-2-1 1,2 1-1,-2-1 1,2 0 0,0-1-1,0 1 1,0-1-1,1 1 1,-1-1-1,0 0 1,1 1-1,-1-1 10,0 1 0,0 0 0,1 0 1,-1-1-1,2 1 0,-3-1 0,3 1 1,-2-1-1,1 0 0,0 1 0,1-1 1,-1 0-1,0 0 0,0 1 0,1-1 1,-1-1-1,0 3 0,1-3 0,-1 1 2,-1 1 1,1 2 0,1-2 0,-3 1 0,3-1 0,-1 0-1,0 0 1,1 0 0,-1 1 0,0-1 0,-1 0 0,1 0 0,1 0-1,-1 1 1,0-1 0,1 2 0,-1-2 0,0 1 0,1 0-1,-1 0-5,0-1 0,2 1 1,-2-1-1,1 0 0,0 0 1,0 2-1,0-2 1,0 0-1,-1 2 0,2-2 1,-2 2-1,2-2 1,-2 2-1,0-1 0,2 1 1,-2 0-1,1-1 0,-1 1-11,2-1 0,-1 0 1,1-1-1,0 0 1,-1 2-1,1-2 1,0 2-1,0-1 1,-1 1-1,1-1 1,0 1-1,-2 0 1,2 1-1,0-2 0,-2 2-16,3-1 0,-1-2 0,1 2 0,-1 1 0,1-1 0,-2-1 0,1 2 0,0 0 0,0-1 0,-1 2 0,1-1 0,0 0-28,1-1 1,0 0 0,0-2 0,0 3-1,0-1 1,0 1 0,-1 0 0,1 0-1,-1 1-54,3-4 0,-2 2 0,1 0 0,-1 1 0,1 1 0,-3 1-82,5-4 0,-3 2 0,2 2 0,-3 1-82,-1 1 0,1 0 0,-2 3 819,2-1 1,-2 2 432,3 2 59,-9 6-656,-4 2 1,-1 2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9:41:47.06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0 24575,'7'19'0,"10"10"0,-2-10 0,3 0 0,-3 1 0,4-1 0,-1 0 0,7 3 0,-4 0 0,4 3-756,-1-6 0,0 7 0,3-4 0,-4 0 756,2-5 0,-4 2 0,3 1 0,1-1 0,-1 0-411,2 1 0,2-1 1,0 3-1,-1-5 1,1 2 410,-4-2 0,2 0 0,0-3 0,0 3 0,-2-3 0,4 1 0,-4-3 0,3 2 0,-2 0 0,1-3 0,-2 0 0,4 0 0,4 0 0,-1 2 0,0-1 0,1-1 0,0-3 0,-2 1 0,1-1 0,-2 1 0,3-4 0,-2 0-348,0 0 0,-3-1 0,3 1 0,-2-2 0,-1 0 348,7-1 0,-1-2 0,-1 0 0,0 4-190,-5-4 0,-1 2 0,2-2 1,-2 0 189,4 0 0,-3-2 0,2 2 547,-6-4 1,0 4-1,-3-2-547,6-1 0,-2-2 1305,-5-2 1,-2 5-1306,4-6 2184,-9 3-2184,-7-2 1139,-3 5-1139,-2-1 0,-2 3 0,-1-2 0,-5-1 0,-1-3 0,-4-2 0,-6-6 0,-5-11 0,11 11 0,-2 0 0,-2-2 0,1-1 0,-1 1 0,4-4 0,-2 6 0,4-3 0,-9-5 0,9 6 0,5 10 0,5 3 0,8 9 0,0 7 0,6 4 0,9 6 0,-9-10 0,2 4 0,2 0 0,1-1 0,-1 4 0,2-4 0,-3 1 0,1-4 0,10 13 0,-9-9 0,-7-7 0,-2-1 0,-5-4 0,1 0 0,-2 2 0,2 1 0,-1-2 0,-3-1 0,1-2 0,1 2 0,0-2 0,0-3 0,-3 3 0,-3 0 0,-3-1 0,-3 6 0,-2 6 0,-6 1 0,-2-2 0,-1 10 0,-4-4 0,0 3 0,2 0 0,3-3 0,4-4 0,6-4 0,3 0 0,5-6 0,-1-2 0,2-1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9:42:41.890"/>
    </inkml:context>
    <inkml:brush xml:id="br0">
      <inkml:brushProperty name="width" value="0.07938" units="cm"/>
      <inkml:brushProperty name="height" value="0.07938" units="cm"/>
      <inkml:brushProperty name="color" value="#181818"/>
    </inkml:brush>
  </inkml:definitions>
  <inkml:trace contextRef="#ctx0" brushRef="#br0">275 0 24575,'0'28'0,"0"1"0,0-1 0,0 1 0,0-1 0,0 1 0,0 2 0,0-1 0,0 3 0,0-3 0,0 1 0,0 1 0,0 1 0,0 1 0,0 0 0,0 0-123,0 1 0,0 0 0,0 1 0,0 0 0,0 1 0,0-1 0,0 1 0,0 0 13,0-5 1,0 1 0,0 0 0,0 0-1,0 0 1,0 0 0,0 1 0,0-2-1,0 0-13,0 3 0,0-1 0,0 0 0,0 0 0,0-1 0,0 0 0,0 0 0,0-1-41,0 4 0,0-1 0,0-1 0,0 0 0,0-2 0,0-1-82,0 7 0,0-3 0,0-1 0,0-2-82,0 3 0,0-1 0,0-3-164,0 1 0,0-3-202,0 5 694,1-16 983,1-6 0,0-5 0,0-1 0,1-1 0,-3-2 0,-12-9 0,-2-6-282,-16-15-701,15 9 0,-1-2 0,-3-3 0,0 0 0,0-4 0,-1 2 0,0-1 0,0 1 0,4 3 0,-1 0 0,2 4 0,3 1 0,-3-5 0,9 11 0,7 7 0,11 14 0,-3-2 0,5 9 0,-4-3 0,0 2 0,5 7 0,6 7 0,-8-13 0,1 2 0,0 1 0,1 0 0,1-1 0,-2 0 0,-1-2 0,-2 0 0,8 9 0,-6-8 0,-6-7 0,-2-4 0,-2-4 0,1 0 0,1-3 0,-1 0 0,0 0 0,1 0 0,-1-1 0,1 0 0,1-4 0,3-12 0,11-13 0,-3 8 0,-1 0 0,5-5 0,1 1 0,2-2 0,2 1 0,-2 2 0,-1 2 0,-3 3 0,-1 3 0,10-8 0,-10 13 0,-9 8 0,-6 3 0,-2 2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9:52:18.64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0 995 24575,'6'-19'0,"8"-9"0,-2 9 0,4 0 0,-4-1 0,3 1 0,1 0 0,4-3 0,-1 0 0,1-3-756,0 6 0,0-6 0,2 3 0,-2 0 756,0 5 0,-2-2 0,2-1 0,1 1 0,-2 0-411,3 0 0,1 0 1,0-4-1,0 6 1,1-2 410,-4 3 0,2-1 0,-1 3 0,1-2 0,-3 2 0,5-1 0,-4 3 0,2-2 0,-1 0 0,1 3 0,-2 0 0,3 0 0,4 0 0,-1-2 0,-1 1 0,2 2 0,-1 1 0,-1 1 0,1 0 0,-1-1 0,1 4 0,-1 0-348,0-1 0,-3 4 0,3-4 0,-1 3 0,-1 0 348,5 1 0,-1 2 0,0 0 0,-1-4-190,-3 4 0,-1-2 0,1 2 1,-1 0 189,2 0 0,-1 2 0,1-2 547,-5 4 1,0-4-1,-2 2-547,5 1 0,-2 2 1305,-5 1 1,-1-3-1306,4 5 2184,-8-3-2184,-5 1 1139,-4-3-1139,-1 0 0,-1-3 0,-2 2 0,-4 1 0,-1 3 0,-2 1 0,-6 7 0,-4 11 0,9-11 0,-1 0 0,-2 2 0,0 1 0,0-1 0,3 4 0,-1-7 0,3 5 0,-8 4 0,7-7 0,6-9 0,3-3 0,6-8 0,2-9 0,4-3 0,7-5 0,-7 9 0,1-5 0,2 2 0,1 0 0,0-4 0,0 5 0,-1-3 0,-1 5 0,9-13 0,-6 10 0,-7 5 0,-1 3 0,-6 3 0,3-1 0,-2 0 0,1-2 0,-1 2 0,-2 1 0,1 3 0,1-4 0,-2 3 0,2 3 0,-3-2 0,-3-2 0,-1 2 0,-4-6 0,-2-6 0,-3 0 0,-3 0 0,-1-8 0,-3 3 0,0-3 0,2 1 0,2 2 0,4 4 0,4 4 0,3-1 0,4 7 0,-1 3 0,2-1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19:52:18.64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1462 0 24575,'-6'18'0,"-7"7"0,2-7 0,-4 0 0,3 0 0,-2 0 0,-1 0 0,-4 3 0,2-1 0,-2 3-756,-1-5 0,2 5 0,-3-2 0,3-1 756,-1-4 0,1 2 0,-1-1 0,0 1 0,0 0-411,-2 0 0,-1 0 1,1 3-1,-1-7 1,0 5 410,3-3 0,-2-1 0,0-2 0,1 2 0,1-2 0,-3 2 0,3-5 0,-2 3 0,1 0 0,0-3 0,1 0 0,-4 0 0,-1 0 0,-1 4 0,1-4 0,-2 1 0,2-4 0,0 1 0,0-1 0,0 1 0,-1-3 0,2 0-348,0 1 0,1-4 0,-2 3 0,2-2 0,0-1 348,-4 1 0,-1-3 0,3 0 0,-1 2-190,3-2 0,1 3 0,-1-3 1,2 0 189,-3 0 0,1-3 0,-1 3 547,5-2 1,0 2-1,2-3-547,-4 1 0,0-4 1305,6 2 1,1 1-1306,-5-5 2184,10 3-2184,3 0 1139,4 2-1139,1 1 0,1 2 0,2-2 0,3-1 0,1-2 0,4-3 0,3-5 0,5-11 0,-8 12 0,0-1 0,2-2 0,0-1 0,0 1 0,-2-3 0,0 6 0,-2-4 0,7-4 0,-7 5 0,-4 9 0,-4 4 0,-7 7 0,0 8 0,-4 2 0,-8 5 0,8-7 0,-2 2 0,-1 1 0,-1-1 0,1 3 0,-2-3 0,2 0 0,0-1 0,-8 9 0,7-7 0,5-6 0,2-3 0,4-2 0,-1 1 0,2-2 0,-2 4 0,1-3 0,2 0 0,-1-2 0,-2 2 0,3-2 0,-2-3 0,3 2 0,3 1 0,2-1 0,2 6 0,2 5 0,4-1 0,1 1 0,2 8 0,3-3 0,0 3 0,-1-1 0,-3-2 0,-4-5 0,-3-3 0,-4 0 0,-3-5 0,1-2 0,-2-1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16:48:34.77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0-3 24575,'6'17'0,"8"8"0,-2-8 0,4 0 0,-4 1 0,3-1 0,1 0 0,4 2 0,-1 1 0,1 2-756,0-5 0,0 6 0,2-4 0,-2 2 756,0-6 0,-2 2 0,2 1 0,1-1 0,-2-1-411,3 2 0,1-1 1,0 3-1,0-5 1,1 2 410,-4-2 0,2 0 0,-1-3 0,1 3 0,-3-3 0,5 2 0,-4-4 0,2 3 0,-1-1 0,1-2 0,-2 0 0,3 0 0,4-1 0,-1 3 0,-1-1 0,2-2 0,-1-1 0,-1-1 0,1 1 0,-1-1 0,1-2 0,-1 0-348,0-1 0,-3-1 0,3 2 0,-1-3 0,-1 2 348,5-3 0,-1-1 0,0 0 0,-1 3-190,-3-3 0,-1 2 0,1-2 1,-1 0 189,2 0 0,-1-2 0,1 2 547,-5-3 1,0 3-1,-2-1-547,5-3 0,-2 0 1305,-5-2 1,-1 4-1306,4-5 2184,-8 2-2184,-5 0 1139,-4 3-1139,-1-1 0,-1 3 0,-2-2 0,-4-1 0,-1-2 0,-2-2 0,-6-5 0,-4-11 0,9 11 0,-1 0 0,-2-3 0,0 0 0,0 1 0,3-4 0,-1 6 0,3-4 0,-8-3 0,7 5 0,6 9 0,3 2 0,6 8 0,2 7 0,4 3 0,7 5 0,-7-8 0,1 3 0,2 0 0,1-1 0,0 4 0,0-4 0,-1 1 0,-1-3 0,9 11 0,-6-8 0,-7-6 0,-1-1 0,-6-3 0,3-1 0,-2 2 0,1 2 0,-1-4 0,-2 1 0,1-3 0,1 3 0,-2-2 0,2-3 0,-3 2 0,-3 1 0,-1-1 0,-4 5 0,-2 5 0,-3 2 0,-3-2 0,-1 8 0,-3-3 0,0 2 0,2 0 0,2-2 0,4-3 0,4-5 0,3 2 0,4-6 0,-1-4 0,2 2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7T16:48:34.77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1778 0 24575,'-7'22'0,"-9"9"0,2-10 0,-4 1 0,4 1 0,-4-2 0,0 1 0,-5 3 0,2 0 0,-2 3-756,-1-6 0,2 5 0,-3-2 0,2 1 756,0-8 0,1 4 0,-1 0 0,0-1 0,0 1-411,-2 0 0,-2 0 1,1 3-1,-1-7 1,1 5 410,2-4 0,-1-1 0,1-2 0,-1 3 0,2-4 0,-4 4 0,4-7 0,-2 3 0,0 1 0,1-4 0,0 0 0,-3 1 0,-3-1 0,0 5 0,0-5 0,-1 1 0,2-4 0,0 0 0,-1 0 0,1 1 0,-1-4 0,2 0-348,-1 1 0,3-5 0,-3 5 0,2-4 0,1 0 348,-6 0 0,0-3 0,1 0 0,2 3-190,2-3 0,2 3 0,-2-3 1,2 0 189,-3 0 0,2-3 0,-2 3 547,6-3 1,0 3-1,2-3-547,-4 0 0,0-4 1305,7 2 1,1 2-1306,-6-7 2184,12 4-2184,4-1 1139,5 4-1139,1 0 0,1 3 0,3-2 0,3-2 0,2-2 0,4-3 0,4-7 0,6-13 0,-10 14 0,1-1 0,2-2 0,0-1 0,0 0 0,-3-2 0,0 5 0,-2-2 0,9-7 0,-9 6 0,-6 13 0,-3 3 0,-9 9 0,-1 10 0,-4 2 0,-10 7 0,10-9 0,-2 2 0,-2 1 0,-2-1 0,3 4 0,-4-3 0,4-1 0,-1-1 0,-10 11 0,9-9 0,6-7 0,3-3 0,4-3 0,-1 1 0,3-2 0,-3 5 0,1-4 0,3 0 0,-2-2 0,-1 1 0,3-1 0,-3-4 0,4 3 0,4 0 0,1 0 0,4 6 0,2 7 0,5-1 0,1 1 0,3 9 0,3-3 0,0 3 0,-1 0 0,-4-3 0,-5-7 0,-3-2 0,-5-1 0,-4-6 0,1-3 0,-2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4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109 0 24575,'0'14'0,"0"1"0,2 4 0,2 1 0,2 2 0,1-1 0,0 1 0,0-1 0,-1 1 0,0 0 0,0 0 0,-1 1 0,0 0 0,0 2 0,-1 1 0,-1 0 0,-2 4 0,0-12 0,0 9 0,0-6 0,0 7 0,-1 5 0,0-2 0,0-3 0,0 0 0,0-2 0,0 1 0,0-1 0,0 2 0,0 0 0,0 2 0,0-1 0,0-1 0,0 1 0,0 0 0,0 0 0,0 2 0,0-3 0,0 1 0,0-4 0,0-2 0,0-1 0,-1-3 0,-1-2 0,-1-3 0,1-2 0,0-2 0,1 1 0,-2-6 0,1 0 0,-1-5 0,0 0 0,0 0 0,-2-1 0,-3-4 0,-1-4 0,-3-6 0,-3-6 0,-2-6 0,-2-5 0,1-4 0,1-1 0,4 3 0,3 5 0,3 7 0,2 3 0,2 4 0,1 6 0,1 1 0,1 6 0,3 15 0,1 1 0,4 13 0,2-1 0,3 3 0,0 1 0,-1-2 0,-1-5 0,-4-7 0,-2-2 0,-1-3 0,-1-3 0,-1-4 0,0-1 0,0-3 0,2 2 0,-2-1 0,4 2 0,-4-1 0,2 1 0,-2 0 0,0 1 0,0 0 0,0 0 0,1 1 0,-1 0 0,2 0 0,0 2 0,0 0 0,0 0 0,1 0 0,-2 0 0,0-3 0,0 1 0,-2-3 0,1 1 0,-1-1 0,1 0 0,1-1 0,-1 0 0,2-2 0,0-5 0,1-3 0,0-4 0,2-1 0,2-2 0,1-1 0,2-2 0,1-1 0,3-1 0,1 0 0,-1-2 0,2 0 0,0-2 0,0-2 0,1-1 0,-2 2 0,-3 4 0,-2 5 0,-3 6 0,0 2 0,-4 4 0,-1 0 0,-4 4 0,-1-1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6:56.588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1369 0 24575,'-12'0'0,"0"0"0,0 0 0,2 0 0,0 0 0,-2 0 0,1 0 0,-1 0 0,1 0 0,1 0 0,-3 0 0,1 0 0,0 0 0,-1 0 0,1 0 0,-2 0-90,3 0 1,-1 0-1,0 0 1,-1 0 0,1 0-1,-1 0 1,0 0 0,0 0-1,0 0 1,1 0-1,-2 0 14,2 0 0,0 0 1,-1 0-1,0 0 0,0 0 1,1 0-1,-1 0 1,0 0-1,0 0 0,0 0 1,0 0-1,0 0 0,0 0 5,0 0 1,1 0 0,-1 0 0,0 0-1,1 0 1,-1 0 0,0 0 0,0 0 0,1 0-1,-1 0 1,1 0 0,-1 0 0,1 0-1,0 0-5,-1 0 0,0 0 1,1 0-1,-1 0 0,0 0 1,1 0-1,0 0 1,0 0-1,0 0 0,0 0 1,-1 0-1,2 0 0,-1 0-14,-1 0 1,1 0-1,-1 0 1,0 0 0,1 0-1,0 0 1,-1 0 0,1 0-1,0 0 1,0 0-1,0 0-20,-1 0 1,-1 0 0,1 0 0,0 0-1,0 0 1,0 0 0,1 0 0,-1 0-1,1 1-13,1-1 0,-1 0 0,-1 0 0,2 0 0,0 0 0,-1 1 0,1-1 0,0 1-41,-2-1 0,0 1 0,1-1 0,0 2 0,0-1 0,0 0-82,-1 0 0,0 0 0,0 0 0,1 0-82,1 1 0,0-1 0,1 1 232,-1-1 1,1 0 95,0-1 983,4 0 0,4 0-656,1 1 1,1 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6:56.589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0 1 24575,'5'0'0,"0"2"0,1 2-32,-3 1 0,1 0 0,0 3 1,1 1-1,0 0 0,1 0 1,0 2-1,0-1 0,-1 1 0,1-2 1,-2 1-1,1-2 0,-1-2 1,1 2-1,-1-3 0,0 1 0,0 1 1,1 0-1,0 2 0,-1 0 1,1 0-1,0 1 0,0-2 0,0 1 1,0 0-1,0 1 0,0-1 1,-1-1-1,1 1 0,0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6:56.590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159 1 24575,'-5'0'0,"0"2"0,-1 2-32,3 1 0,-1 0 0,0 3 1,-1 1-1,0 0 0,-1 0 1,0 2-1,0-1 0,1 1 0,0-2 1,0 1-1,1-2 0,-1-2 1,0 2-1,1-3 0,1 1 0,-2 1 1,1 0-1,-2 2 0,2 0 1,-1 0-1,0 1 0,0-2 0,0 1 1,0 0-1,1 1 0,-1-1 1,0-1-1,0 1 0,0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7:01.886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0 17 24575,'12'0'0,"0"0"0,-1 0 0,-1 0 0,0 0 0,1 0 0,0 0 0,0 0 0,0 0 0,-1 0 0,2 0 0,0 0 0,-1 0 0,2 0 0,-1 0 0,1 0-90,-2 0 1,1 0-1,-1 0 1,1 0 0,0 0-1,1 0 1,-1 0 0,1 0-1,-1 0 1,1 0-1,0 0 14,-1 0 0,0 0 1,-1 0-1,2 0 0,-1 0 1,1 0-1,-1 0 1,1 0-1,0 0 0,-1 0 1,1 0-1,-1 0 0,1 0 5,-1 0 1,0 0 0,0 0 0,1 0-1,-1 0 1,0 0 0,1 0 0,-1 0 0,0 0-1,1 0 1,-2 0 0,2 0 0,-1 0-1,0 0-5,0 0 0,1 0 1,-2 0-1,1 0 0,1 0 1,-2 0-1,1 0 1,0 0-1,0 0 0,0 0 1,-1 0-1,0 0 0,1 0-14,1 0 1,-1 0-1,0 0 1,1 0 0,-2 0-1,1 0 1,1 0 0,-2 0-1,1 0 1,-1 0-1,1 0-20,1 0 1,0 0 0,-1 0 0,1 0-1,-1 0 1,1 0 0,-1 0 0,0 0-1,0-1-13,-1 1 0,1 0 0,0 0 0,-1 0 0,0 0 0,0-1 0,0 1 0,-1-1-41,3 1 0,-1-1 0,0 1 0,0 0 0,0-1 0,-1 0-82,2 0 0,-1 0 0,1 0 0,-2 1-82,0-2 0,0 1 0,-1 0 232,0 0 1,0 1 95,0 0 983,-5 0 0,-3 0-656,-1-1 1,-1-1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7:01.887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154 197 24575,'-5'0'0,"0"-2"0,-1-1-32,4 0 0,-2-2 0,-1-1 1,1 0-1,-1-1 0,0 0 1,-1-2-1,0 2 0,1-2 0,0 3 1,0-2-1,1 2 0,-1 1 1,1-1-1,0 2 0,0 0 0,0-1 1,-1-1-1,1-1 0,-1 1 1,1-1-1,-1-1 0,0 2 0,0-1 1,1 0-1,-2 0 0,2 0 1,0 0-1,-1 1 0,0-1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7:01.888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0 197 24575,'5'0'0,"0"-2"0,0-1-32,-2 0 0,1-2 0,1-1 1,-1 0-1,1-1 0,0 0 1,1-2-1,0 2 0,-1-2 0,0 3 1,0-2-1,-1 2 0,1 1 1,-1-1-1,0 2 0,-1 0 0,2-1 1,-1-1-1,1-1 0,0 1 1,-1-1-1,1-1 0,0 2 0,0-1 1,-1 0-1,1 0 0,0 0 1,-1 0-1,1 1 0,0-1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7:14.952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0 17 24575,'12'0'0,"0"0"0,-1 0 0,-1 0 0,0 0 0,1 0 0,0 0 0,0 0 0,0 0 0,-1 0 0,2 0 0,0 0 0,-1 0 0,2 0 0,-1 0 0,1 0-90,-2 0 1,1 0-1,-1 0 1,1 0 0,0 0-1,1 0 1,-1 0 0,1 0-1,-1 0 1,1 0-1,0 0 14,-1 0 0,0 0 1,-1 0-1,2 0 0,-1 0 1,1 0-1,-1 0 1,1 0-1,0 0 0,-1 0 1,1 0-1,-1 0 0,1 0 5,-1 0 1,0 0 0,0 0 0,1 0-1,-1 0 1,0 0 0,1 0 0,-1 0 0,0 0-1,1 0 1,-2 0 0,2 0 0,-1 0-1,0 0-5,0 0 0,1 0 1,-2 0-1,1 0 0,1 0 1,-2 0-1,1 0 1,0 0-1,0 0 0,0 0 1,-1 0-1,0 0 0,1 0-14,1 0 1,-1 0-1,0 0 1,1 0 0,-2 0-1,1 0 1,1 0 0,-2 0-1,1 0 1,-1 0-1,1 0-20,1 0 1,0 0 0,-1 0 0,1 0-1,-1 0 1,1 0 0,-1 0 0,0 0-1,0-1-13,-1 1 0,1 0 0,0 0 0,-1 0 0,0 0 0,0-1 0,0 1 0,-1-1-41,3 1 0,-1-1 0,0 1 0,0 0 0,0-1 0,-1 0-82,2 0 0,-1 0 0,1 0 0,-2 1-82,0-2 0,0 1 0,-1 0 232,0 0 1,0 1 95,0 0 983,-5 0 0,-3 0-656,-1-1 1,-1-1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7:14.953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154 197 24575,'-5'0'0,"0"-2"0,-1-1-32,4 0 0,-2-2 0,-1-1 1,1 0-1,-1-1 0,0 0 1,-1-2-1,0 2 0,1-2 0,0 3 1,0-2-1,1 2 0,-1 1 1,1-1-1,0 2 0,0 0 0,0-1 1,-1-1-1,1-1 0,-1 1 1,1-1-1,-1-1 0,0 2 0,0-1 1,1 0-1,-2 0 0,2 0 1,0 0-1,-1 1 0,0-1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0:57:14.954"/>
    </inkml:context>
    <inkml:brush xml:id="br0">
      <inkml:brushProperty name="width" value="0.07938" units="cm"/>
      <inkml:brushProperty name="height" value="0.07938" units="cm"/>
      <inkml:brushProperty name="color" value="#0070C1"/>
    </inkml:brush>
  </inkml:definitions>
  <inkml:trace contextRef="#ctx0" brushRef="#br0">0 197 24575,'5'0'0,"0"-2"0,0-1-32,-2 0 0,1-2 0,1-1 1,-1 0-1,1-1 0,0 0 1,1-2-1,0 2 0,-1-2 0,0 3 1,0-2-1,-1 2 0,1 1 1,-1-1-1,0 2 0,-1 0 0,2-1 1,-1-1-1,1-1 0,0 1 1,-1-1-1,1-1 0,0 2 0,0-1 1,-1 0-1,1 0 0,0 0 1,-1 0-1,1 1 0,0-1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16:14:13.552"/>
    </inkml:context>
    <inkml:brush xml:id="br0">
      <inkml:brushProperty name="width" value="0.17143" units="cm"/>
      <inkml:brushProperty name="height" value="0.17143" units="cm"/>
      <inkml:brushProperty name="color" value="#0070C1"/>
    </inkml:brush>
  </inkml:definitions>
  <inkml:trace contextRef="#ctx0" brushRef="#br0">1915 470 10141,'2'-9'900,"-1"1"-630,-2 3-1,0 0-89,-1-4 90,0 0 90,-5-8 629,-19-24-899,9 11 450,-40-40-450,33 43 135,-16-5 0,0 1-135,6 10 44,-8-3 1,1 2-45,6 10 90,-14-6 0,-2 2-180,6 3-1516,-23-2 0,-3-1 1516,15 9 45,5 0 0,1 2-544,5 5 499,-2 2 90,-1 4-90,0 3 45,-8 10 0,-2 4-45,-8 5 0,17-1 0,-7 5 0,7-2 0,-6 14-120,12-4 0,-7 9 0,9-7-240,-9 16-210,7-4 0,-6 10 1,8-10-331,3 3 45,-3 5 1,3-2-135,18-24 989,-16 40 0,20-42 0,-7 22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1475 24575,'17'-27'0,"19"-13"0,-2 10 0,5-1 0,-3 4 0,3-2 0,2 1 0,9-6 0,1 2 0,4-3-756,-4 4 0,2-2 0,2 0 0,2 1 756,-7 3 0,1 0 0,1 2 0,1-1 0,1 0-411,4-2 0,2 2 1,1-2-1,-1 3 1,3-2 410,-9 5 0,1 1 0,1-1 0,1 2 0,-1 0 0,1 0 0,-1 2 0,0 2 0,1-1 0,0 2 0,-1 1 0,1 0 0,13-3 0,-1 1 0,1 2 0,0 0 0,-1 2 0,-2 2 0,0 0 0,2 2 0,-2 0 0,-1 1-348,-2 2 0,0 2 0,-1-2 0,0 4 0,0-1 348,9 0 0,-1 1 0,-1 1 0,-1 0-190,-8 1 0,-2-1 0,0 2 1,-2 0 189,9 0 0,-3 2 0,-2 0 547,-10-1 1,-1 2-1,-4 0-547,9 2 0,-2 3 1305,-12-2 1,-4 2-1306,10 3 2184,-21-3-2184,-12 0 1139,-9-4-1139,-5-1 0,-6-3 0,-3 4 0,-6 0 0,-6 5 0,-8 5 0,-10 8 0,-15 10 0,23-11 0,-1 1 0,-4 2 0,1 2 0,0-1 0,3 0 0,2-2 0,3-1 0,-16 11 0,15-8 0,17-15 0,9-6 0,16-14 0,6-9 0,7-5 0,22-12 0,-19 15 0,2-1 0,4-3 0,1 0 0,4-2 0,0 1 0,-5 2 0,-2 3 0,25-15 0,-18 11 0,-14 10 0,-10 4 0,-7 2 0,1-2 0,-5 4 0,3-3 0,-2 1 0,0 2 0,-1 0 0,0 2 0,-1 0 0,0 3 0,-4 1 0,-8-3 0,-4-3 0,-12-5 0,-3-6 0,-6-3 0,-8-3 0,-7-3 0,-5-6 0,-2 1 0,3 0 0,10 3 0,10 8 0,11 4 0,8 4 0,6 4 0,3 4 0,3 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16:14:13.553"/>
    </inkml:context>
    <inkml:brush xml:id="br0">
      <inkml:brushProperty name="width" value="0.17143" units="cm"/>
      <inkml:brushProperty name="height" value="0.17143" units="cm"/>
      <inkml:brushProperty name="color" value="#0070C1"/>
    </inkml:brush>
  </inkml:definitions>
  <inkml:trace contextRef="#ctx0" brushRef="#br0">44 0 12300,'-4'14'989,"2"-2"-809,-1 3 0,0-4 0,0 5 0,1-4-90,0 3 180,-1 5-90,1-2 179,-3 20-269,3-17 180,-3 36-270,4-32 90,-1 29 0,2-25-90,-1 21 90,1-25 0,-1 13-90,1-25 0,0 4 0,-1-12 0,1 7 0,0-6 0,-1 8 0,2-9 0,-2 6 0,1-5 0,0-1 0,0-2 0,0 2 0,0-4 90,0 4-180,0-3 450,0 1-360,1-11 0,0 6 0,2-7 90,0 8-180,2-3 90,5-1 0,-2 1 0,29-9-3392,-21 8 3392,21-6 0,-23 8 0,15-3 0,-10 2-90,34-2 90,-31 5-270,33 2 180,-36 0-360,18 4 270,-25-1-89,5 1-1,-10-1 2762,1 0-3301,-3-1-3149,4-2 2789,-6 2 1169,1-3 0,-3-3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16:14:20.094"/>
    </inkml:context>
    <inkml:brush xml:id="br0">
      <inkml:brushProperty name="width" value="0.17143" units="cm"/>
      <inkml:brushProperty name="height" value="0.17143" units="cm"/>
      <inkml:brushProperty name="color" value="#0070C1"/>
    </inkml:brush>
  </inkml:definitions>
  <inkml:trace contextRef="#ctx0" brushRef="#br0">1915 470 10141,'2'-9'900,"-1"1"-630,-2 3-1,0 0-89,-1-4 90,0 0 90,-5-8 629,-19-24-899,9 11 450,-40-40-450,33 43 135,-16-5 0,0 1-135,6 10 44,-8-3 1,1 2-45,6 10 90,-14-6 0,-2 2-180,6 3-1516,-23-2 0,-3-1 1516,15 9 45,5 0 0,1 2-544,5 5 499,-2 2 90,-1 4-90,0 3 45,-8 10 0,-2 4-45,-8 5 0,17-1 0,-7 5 0,7-2 0,-6 14-120,12-4 0,-7 9 0,9-7-240,-9 16-210,7-4 0,-6 10 1,8-10-331,3 3 45,-3 5 1,3-2-135,18-24 989,-16 40 0,20-42 0,-7 22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30T16:14:20.095"/>
    </inkml:context>
    <inkml:brush xml:id="br0">
      <inkml:brushProperty name="width" value="0.17143" units="cm"/>
      <inkml:brushProperty name="height" value="0.17143" units="cm"/>
      <inkml:brushProperty name="color" value="#0070C1"/>
    </inkml:brush>
  </inkml:definitions>
  <inkml:trace contextRef="#ctx0" brushRef="#br0">44 0 12300,'-4'14'989,"2"-2"-809,-1 3 0,0-4 0,0 5 0,1-4-90,0 3 180,-1 5-90,1-2 179,-3 20-269,3-17 180,-3 36-270,4-32 90,-1 29 0,2-25-90,-1 21 90,1-25 0,-1 13-90,1-25 0,0 4 0,-1-12 0,1 7 0,0-6 0,-1 8 0,2-9 0,-2 6 0,1-5 0,0-1 0,0-2 0,0 2 0,0-4 90,0 4-180,0-3 450,0 1-360,1-11 0,0 6 0,2-7 90,0 8-180,2-3 90,5-1 0,-2 1 0,29-9-3392,-21 8 3392,21-6 0,-23 8 0,15-3 0,-10 2-90,34-2 90,-31 5-270,33 2 180,-36 0-360,18 4 270,-25-1-89,5 1-1,-10-1 2762,1 0-3301,-3-1-3149,4-2 2789,-6 2 1169,1-3 0,-3-3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2:03.851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3597 1573 24575,'0'-34'0,"0"-33"0,0 13 0,0-5 0,0-16 0,0-3 0,-4-6 0,-5 1 0,-7-5 0,-8 0 0,-13 5 0,-8 1 0,-17 2 0,-11 6 0,14 27 0,-6 4 0,-3 1-257,-7 5 1,-6 2-1,-3 3 257,-8 5 0,-4 3 0,-2 5 0,-8 2 0,-2 5 0,-2 4-286,-6 2 0,1 3 0,-1 3 286,4 3 0,0 2 0,1 1 0,6 3 0,1 3 0,3-1-66,11 1 0,1 0 0,6 2 66,-22 3 0,7 0 0,15-2 0,5-1 0,-31 12 544,32-2-544,17-2 1066,12-2-1066,3-9 216,9-5-216,6-3 0,15-4 0,3-5 0,12 1 0,0-7 0,0 4 0,2-4 0,7-1 0,7-2 0,7-6 0,10-4 0,3-5 0,4-3 0,2-1 0,3 0 0,1 0 0,-4 6 0,-8 0 0,-9 5 0,-7 2 0,-10 6 0,-1 4 0,-7 6 0,0-1 0,0-1 0,0 3 0,0-2 0,0 2 0,-1 2 0,-4 4 0,-6 11 0,-9 14 0,-11 24 0,-23 22 0,16-31 0,-3 1 0,-9 2 0,-1 0 0,-3-7 0,3-1 0,-41 20 0,23-21 0,18-19 0,28-13 0,7-6 0,21 0 0,11 0 0,15 2 0,17 0 0,10 2 0,3 1 0,2 3 0,1-1 0,6 0 0,7 3 0,7 4 0,3 6 0,-3 4 0,-11 5 0,-15 1-1696,-25-3 0,-16-9 0,-12-7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2:03.853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3240 1269 24575,'-14'-24'0,"-15"-11"0,4 11 0,-8-1 0,7 0 0,-5 1 0,-2-1 0,-9-4 0,3 2 0,-3-5-756,-1 8 0,2-7 0,-5 2 0,5 0 756,-1 8 0,3-3 0,-4 0 0,1-1 0,0 1-411,-3-1 0,-5 0 1,3-3-1,-2 8 1,1-6 410,6 4 0,-5 2 0,3 2 0,-1-3 0,3 4 0,-7-4 0,7 7 0,-4-3 0,1-2 0,0 6 0,3-1 0,-8 1 0,-4-2 0,-1-3 0,1 4 0,-3-1 0,4 6 0,0-2 0,-1 0 0,1 1 0,-2 2 0,4 2-348,-1-2 0,4 5 0,-5-4 0,4 4 0,2 0 348,-11-2 0,-1 5 0,3 0 0,3-3-190,4 3 0,3-3 0,-3 3 1,4 0 189,-6 0 0,2 3 0,-1-3 547,9 3 1,2-3-1,3 5-547,-8-2 0,0 4 1305,13-1 1,2-2-1306,-11 6 2184,22-2-2184,7-1 1139,9-4-1139,2 0 0,2-3 0,5 4 0,6 0 0,3 2 0,7 5 0,9 7 0,10 14 0,-18-14 0,1-1 0,4 3 0,0 2 0,0-1 0,-6 4 0,2-8 0,-5 4 0,16 7 0,-17-7 0,-8-14 0,-8-3 0,-17-12 0,1-9 0,-9-4 0,-18-7 0,18 10 0,-4-2 0,-3-1 0,-3-1 0,3-2 0,-4 3 0,4 0 0,0 3 0,-17-14 0,15 11 0,11 7 0,4 3 0,10 5 0,-4-2 0,6 2 0,-5-4 0,3 2 0,3 1 0,-1 3 0,-4-2 0,6 2 0,-5 4 0,7-3 0,7-1 0,3 1 0,6-8 0,4-6 0,9-1 0,2 1 0,5-12 0,6 4 0,0-3 0,-3 0 0,-6 4 0,-8 6 0,-8 4 0,-7 0 0,-8 8 0,2 1 0,-4 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3:14.335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0 20 24575,'16'0'0,"0"0"0,0 0 0,-3 0 0,0 0 0,2 0 0,0 0 0,1 0 0,-2 0 0,0 0 0,2 0 0,0 0 0,0 0 0,1 0 0,-1 0 0,2 0-90,-3 0 1,1 0-1,-1 0 1,2 0 0,-1 0-1,1 0 1,0 0 0,0 0-1,0 0 1,0 0-1,1 0 14,-2 0 0,0 0 1,0 0-1,1 0 0,0 0 1,0 0-1,0 0 1,0 0-1,0 0 0,0 0 1,0 0-1,0 0 0,0 0 5,0 0 1,-1 0 0,1 0 0,0 0-1,-1 0 1,1 0 0,0 0 0,0 0 0,-1 0-1,1 0 1,-1 0 0,1 0 0,-1 0-1,0 0-5,1 0 0,0 0 1,-1 0-1,0 0 0,1 0 1,-1 0-1,0 0 1,0 0-1,0 0 0,0 0 1,0 0-1,-1 0 0,1 0-14,1 0 1,-1 0-1,1 0 1,0 0 0,-1 0-1,0 0 1,1 0 0,-1 0-1,-1 0 1,1 0-1,0 0-20,1 0 1,1 0 0,-1 0 0,0 0-1,0 0 1,0 0 0,-1 0 0,1 0-1,-1-1-13,-1 1 0,1 0 0,0 0 0,-1 0 0,0 0 0,0-1 0,0 1 0,-1-1-41,3 1 0,0-1 0,-1 1 0,0-1 0,0 0 0,-1 0-82,3 0 0,-1 0 0,0 0 0,-2 0-82,0-1 0,0 1 0,-2 0 232,1 0 1,-1 0 95,1 1 983,-7 0 0,-4 0-656,-2-1 1,-1-1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3:14.336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209 235 24575,'-7'0'0,"1"-2"0,-2-2-32,4 0 0,-1-1 0,-1-2 1,0-1-1,-1 0 0,0-1 1,-1-1-1,0 1 0,1-1 0,0 2 1,1-1-1,0 2 0,0 1 1,0-1-1,0 2 0,1 0 0,0-1 1,-2-1-1,1-1 0,0 0 1,0 0-1,-1-1 0,1 1 0,-1 0 1,1 0-1,-1-1 0,1 1 1,0 0-1,0 0 0,-1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3:14.337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0 235 24575,'7'0'0,"-1"-2"0,2-2-32,-4 0 0,1-1 0,1-2 1,0-1-1,1 0 0,0-1 1,1-1-1,0 1 0,-1-1 0,0 2 1,-1-1-1,0 2 0,0 1 1,0-1-1,0 2 0,-2 0 0,2-1 1,0-1-1,1-1 0,-1 0 1,0 0-1,1-1 0,-1 1 0,1 0 1,-1 0-1,0-1 0,1 1 1,-1 0-1,0 0 0,1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3:31.511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0 20 24575,'16'0'0,"0"0"0,0 0 0,-3 0 0,0 0 0,2 0 0,0 0 0,1 0 0,-2 0 0,0 0 0,2 0 0,0 0 0,0 0 0,1 0 0,-1 0 0,2 0-90,-3 0 1,1 0-1,-1 0 1,2 0 0,-1 0-1,1 0 1,0 0 0,0 0-1,0 0 1,0 0-1,1 0 14,-2 0 0,0 0 1,0 0-1,1 0 0,0 0 1,0 0-1,0 0 1,0 0-1,0 0 0,0 0 1,0 0-1,0 0 0,0 0 5,0 0 1,-1 0 0,1 0 0,0 0-1,-1 0 1,1 0 0,0 0 0,0 0 0,-1 0-1,1 0 1,-1 0 0,1 0 0,-1 0-1,0 0-5,1 0 0,0 0 1,-1 0-1,0 0 0,1 0 1,-1 0-1,0 0 1,0 0-1,0 0 0,0 0 1,0 0-1,-1 0 0,1 0-14,1 0 1,-1 0-1,1 0 1,0 0 0,-1 0-1,0 0 1,1 0 0,-1 0-1,-1 0 1,1 0-1,0 0-20,1 0 1,1 0 0,-1 0 0,0 0-1,0 0 1,0 0 0,-1 0 0,1 0-1,-1-1-13,-1 1 0,1 0 0,0 0 0,-1 0 0,0 0 0,0-1 0,0 1 0,-1-1-41,3 1 0,0-1 0,-1 1 0,0-1 0,0 0 0,-1 0-82,3 0 0,-1 0 0,0 0 0,-2 0-82,0-1 0,0 1 0,-2 0 232,1 0 1,-1 0 95,1 1 983,-7 0 0,-4 0-656,-2-1 1,-1-1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7T21:13:31.512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209 235 24575,'-7'0'0,"1"-2"0,-2-2-32,4 0 0,-1-1 0,-1-2 1,0-1-1,-1 0 0,0-1 1,-1-1-1,0 1 0,1-1 0,0 2 1,1-1-1,0 2 0,0 1 1,0-1-1,0 2 0,1 0 0,0-1 1,-2-1-1,1-1 0,0 0 1,0 0-1,-1-1 0,1 1 0,-1 0 1,1 0-1,-1-1 0,1 1 1,0 0-1,0 0 0,-1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B69E-50CD-4ECA-BE63-DE4326726F9E}" type="datetimeFigureOut">
              <a:rPr lang="en-AU" smtClean="0"/>
              <a:t>12/07/2026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AC5B4-F47F-46E9-91D6-9CE332E2B9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79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2314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A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447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FA593-4C47-273A-C305-7CC6EF6AC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760249-1E15-5718-1BAF-DA3D53C49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DF170-34BC-937E-C93C-0EA5BF244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A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193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54F8E-4C3E-BCB7-4A82-C2226DCC5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17BAC9-9541-2250-1865-414987D97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A7045-4A54-6AF5-B8AB-9E610AB35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C35B2-437A-FDBC-F27E-457DED2BC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2052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8F2C7-4073-8053-A18B-B5A34D265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2A4090-C1FF-6267-4A81-1B3CBE0C1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280461-1363-8154-21DB-6367A5AF5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52B8F-1107-1535-A339-286759564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1569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2902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0FDBB-F18D-1011-7E9D-5F1FB14DD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125CEF-462A-5835-C0FB-5291F529B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20BADF-9A59-65AC-0D6F-854E0664DA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4EBDB-9164-8980-B471-AA57B5EF2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3367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5735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5BB90-3033-254E-BCE1-7E7F8F5DAE8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62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AEF5FE23-D02F-E140-607E-E980E8E3F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4A2C00A3-1E66-B164-E521-9278A9AA8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C76F50F7-E8DB-A1F6-E569-6D54450A36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3905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33752140-4F0C-463E-267F-567A1A617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A7EB3518-EA8B-A20C-3AAE-0B4A0F9819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ACF7C15A-B6CA-CAC0-1118-874F424138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635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685E9-8B25-68C3-B493-2E158EF6B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735147-BCFD-91C8-1D99-F7A3D303E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919B11-D16E-C5F6-54F9-3D8EEA833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39396-CA1C-FB8F-244A-E5E6C3613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B6900-9E30-7B46-93EE-6F7597C4302B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734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2E669-7B37-2261-EAA9-553CAD633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8C8FAD-1D05-BAF0-BFA5-AB55D629AE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2C68C9-A489-1FDD-82C1-0077A9F2F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en-AU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7B635-F523-8653-B71F-587AE87A2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73274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0DC22-AF52-A774-95C0-639247F6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CA4BBB-9666-C82D-14A9-DCCF4D9A3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DD5FF6-7182-59AC-D161-85FB5893B2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E346B-CA71-6371-65D3-A4B6F37487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6496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1A28B-1EA3-432B-8A07-07C5A9695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82424C-B1DB-FD21-3B25-FFF6028DE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29B42-1F2F-7CB1-5F69-ACB26C8EA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D8A46-1B30-23D4-20A1-697A3A2B77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03613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2EC5BCEE-4ECF-5C66-4102-B1A771F97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E420E48D-84E8-AE1B-F3DA-78FC9EE339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E3E4B033-9F57-FD3E-FB2D-0188D9EF14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05526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1920E455-FCC7-7A02-8C57-6BD34232A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9759C2C6-F700-E297-0854-B560C19BA5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1669973B-0940-943F-10CB-9A25DD4531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4326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49440-E4CD-1D5F-5710-3B2C06C5D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611269-EE77-259E-7B3F-4A17B21313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C20C4-32B1-011E-20AB-C3E29287A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en-AU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6E2FF-1B9B-AB58-05C7-0807CF437E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70098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6846F-2657-063C-C5B1-D1CE89F62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CE43DD-D239-3A2D-4661-B74D3542CC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1EDBC1-3316-37A1-85D6-B785BAFE1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36036-18A7-F0C0-446A-4B7E6DA7E4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5844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A3118836-59D8-755E-7853-1DCED79AC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9FD1D0FF-D295-DE58-521A-AF2235E532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6D7EF93A-759F-4E3A-A650-34B624EB57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13799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104A85B5-88A7-FB32-A668-4256A9B7E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34C30009-4D7E-75D7-94E3-42E72E9FA1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D9D466ED-DF19-3ED2-14E8-FD157D3E54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90728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24E50-680C-D264-A169-69A084CDA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3C8621-149E-612F-7C72-C7AEE7A982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98C2A-674F-5F7C-6A63-498F01E25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endParaRPr lang="en-AU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1B143-7975-9508-B60A-6063A06CD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1055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77309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9231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43138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F5EB7-A47B-7B09-FBF8-120825211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D41AF7-748F-9DD4-5246-8CC001EFF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35B78D-260B-A933-4611-2C9347463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2FD0B-B408-61C3-C7BA-2ECC8AB6EC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09082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90583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26221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93665-7A20-029F-695F-18CE9217B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6BDC66-10F2-4252-0E49-C62E5D8FC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900D9F-6C6C-2D07-F64A-2397A2323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endParaRPr lang="en-AU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0150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816D3-31F4-23AC-D43B-AEABDBDBA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A654C9-484A-7C78-34B8-0072BA02D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ABDEE5-4774-17D0-885B-FB6AB1E6D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endParaRPr lang="en-AU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90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65174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42393-0F3C-AD00-E801-7EF900F0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86D80-B784-0A68-3F85-16D707766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5AEB3-B793-D17D-333D-C8F9AD789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BDE27-4810-083E-2AC8-0033D2C01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88477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42393-0F3C-AD00-E801-7EF900F0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86D80-B784-0A68-3F85-16D707766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5AEB3-B793-D17D-333D-C8F9AD789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BDE27-4810-083E-2AC8-0033D2C01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383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50153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93775" y="3276600"/>
            <a:ext cx="7951788" cy="26797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5839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34094-8732-C629-7066-E5C9CCE8E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3ED66-2BDC-9391-034E-3FD287AF9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EA11C9-5591-473C-2AE9-07AAAA1EB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59B45-0969-2E45-689B-F48634126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40647-AEF5-4049-8AF5-6BE344DCF7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0953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62075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43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522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9868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A04DB-DA8B-9E3D-0EE4-AFC3DAAF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1088F2-A1CD-F732-D17B-8BA1D84019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482975" y="858838"/>
            <a:ext cx="3089275" cy="2317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34B513-8119-3623-8087-F0FE4D23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461" y="3305666"/>
            <a:ext cx="8045296" cy="2703471"/>
          </a:xfrm>
          <a:prstGeom prst="rect">
            <a:avLst/>
          </a:prstGeom>
        </p:spPr>
        <p:txBody>
          <a:bodyPr lIns="92364" tIns="46182" rIns="92364" bIns="46182"/>
          <a:lstStyle/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2408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4021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7447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087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AAF0784E-D6CF-CA37-2B67-0FB618DCEA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A084947-2E01-6472-D3ED-680AA38BB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A57E6AE-1C93-E488-DB88-898B04BA7D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244363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34947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760694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847871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4461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207075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99802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72203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dirty="0"/>
              <a:t>What We Learnt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290386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20487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6754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289854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870485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369546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35000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798637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39851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0683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23626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95708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77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EF81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00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01806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0170" y="363571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2F5362F-B8D7-70C6-D77C-FE1AD79DD6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3743161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2225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w Well Did You Learn? Refl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44749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 dirty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 Learnt</a:t>
            </a:r>
            <a:endParaRPr lang="en-US" sz="3600" b="1" i="0" dirty="0">
              <a:solidFill>
                <a:srgbClr val="A6A6A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80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1365896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41562007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163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1_Scrapbook_Template_SlidesMania_2">
  <p:cSld name="0071_Scrapbook_Template_SlidesMania_2">
    <p:bg>
      <p:bgRef idx="1001">
        <a:schemeClr val="bg1"/>
      </p:bgRef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19E9FBE8-EFFF-CF63-5FF3-BAF8ED36CF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D87CDD-5E74-6338-4053-B0DCC847FFF9}"/>
              </a:ext>
            </a:extLst>
          </p:cNvPr>
          <p:cNvSpPr/>
          <p:nvPr userDrawn="1"/>
        </p:nvSpPr>
        <p:spPr>
          <a:xfrm>
            <a:off x="358588" y="53790"/>
            <a:ext cx="8659906" cy="6732494"/>
          </a:xfrm>
          <a:prstGeom prst="rect">
            <a:avLst/>
          </a:prstGeom>
          <a:solidFill>
            <a:srgbClr val="EFC8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Google Shape;64;p3" descr="Imagen que contiene pared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306" y="239777"/>
            <a:ext cx="8421062" cy="63784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995EF91-D7CF-610A-E7E6-D10AE6E9C73F}"/>
              </a:ext>
            </a:extLst>
          </p:cNvPr>
          <p:cNvGrpSpPr/>
          <p:nvPr userDrawn="1"/>
        </p:nvGrpSpPr>
        <p:grpSpPr>
          <a:xfrm>
            <a:off x="87366" y="242560"/>
            <a:ext cx="582104" cy="6408739"/>
            <a:chOff x="4282839" y="224630"/>
            <a:chExt cx="582104" cy="6408739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1C63B93-9D5C-94E9-56BD-A74BC8FCD10F}"/>
                </a:ext>
              </a:extLst>
            </p:cNvPr>
            <p:cNvSpPr/>
            <p:nvPr userDrawn="1"/>
          </p:nvSpPr>
          <p:spPr>
            <a:xfrm>
              <a:off x="4282839" y="224630"/>
              <a:ext cx="582104" cy="5512027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F2C78AE-664F-2ED5-9B98-455771633A2C}"/>
                </a:ext>
              </a:extLst>
            </p:cNvPr>
            <p:cNvSpPr/>
            <p:nvPr userDrawn="1"/>
          </p:nvSpPr>
          <p:spPr>
            <a:xfrm>
              <a:off x="4282839" y="5940947"/>
              <a:ext cx="582104" cy="692422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093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837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20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48469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1516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8298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6933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99819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1A</a:t>
            </a:r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7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685" r:id="rId2"/>
    <p:sldLayoutId id="2147483686" r:id="rId3"/>
    <p:sldLayoutId id="2147483687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688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9" r:id="rId27"/>
    <p:sldLayoutId id="2147483718" r:id="rId28"/>
    <p:sldLayoutId id="2147483776" r:id="rId29"/>
    <p:sldLayoutId id="2147483728" r:id="rId30"/>
    <p:sldLayoutId id="2147483777" r:id="rId31"/>
    <p:sldLayoutId id="2147483779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orient="horz" pos="799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pos="54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i="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i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 i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1A</a:t>
            </a:r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1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53" r:id="rId2"/>
    <p:sldLayoutId id="2147483759" r:id="rId3"/>
    <p:sldLayoutId id="2147483762" r:id="rId4"/>
    <p:sldLayoutId id="214748377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9.jpe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1.png"/><Relationship Id="rId5" Type="http://schemas.openxmlformats.org/officeDocument/2006/relationships/image" Target="../media/image68.png"/><Relationship Id="rId4" Type="http://schemas.openxmlformats.org/officeDocument/2006/relationships/image" Target="../media/image1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9.jpe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4.png"/><Relationship Id="rId5" Type="http://schemas.openxmlformats.org/officeDocument/2006/relationships/image" Target="../media/image72.png"/><Relationship Id="rId4" Type="http://schemas.openxmlformats.org/officeDocument/2006/relationships/image" Target="../media/image1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4.pn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7.xml"/><Relationship Id="rId13" Type="http://schemas.openxmlformats.org/officeDocument/2006/relationships/customXml" Target="../ink/ink59.xml"/><Relationship Id="rId3" Type="http://schemas.openxmlformats.org/officeDocument/2006/relationships/image" Target="../media/image107.png"/><Relationship Id="rId7" Type="http://schemas.openxmlformats.org/officeDocument/2006/relationships/image" Target="../media/image117.svg"/><Relationship Id="rId12" Type="http://schemas.openxmlformats.org/officeDocument/2006/relationships/image" Target="../media/image131.png"/><Relationship Id="rId17" Type="http://schemas.openxmlformats.org/officeDocument/2006/relationships/image" Target="../media/image10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jpeg"/><Relationship Id="rId11" Type="http://schemas.openxmlformats.org/officeDocument/2006/relationships/customXml" Target="../ink/ink58.xml"/><Relationship Id="rId5" Type="http://schemas.openxmlformats.org/officeDocument/2006/relationships/image" Target="../media/image51.jpeg"/><Relationship Id="rId15" Type="http://schemas.openxmlformats.org/officeDocument/2006/relationships/customXml" Target="../ink/ink60.xml"/><Relationship Id="rId10" Type="http://schemas.openxmlformats.org/officeDocument/2006/relationships/image" Target="../media/image130.png"/><Relationship Id="rId4" Type="http://schemas.microsoft.com/office/2007/relationships/hdphoto" Target="../media/hdphoto2.wdp"/><Relationship Id="rId14" Type="http://schemas.openxmlformats.org/officeDocument/2006/relationships/image" Target="../media/image1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customXml" Target="../ink/ink65.xml"/><Relationship Id="rId3" Type="http://schemas.openxmlformats.org/officeDocument/2006/relationships/image" Target="../media/image68.png"/><Relationship Id="rId7" Type="http://schemas.openxmlformats.org/officeDocument/2006/relationships/customXml" Target="../ink/ink62.xml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4.png"/><Relationship Id="rId11" Type="http://schemas.openxmlformats.org/officeDocument/2006/relationships/customXml" Target="../ink/ink64.xml"/><Relationship Id="rId5" Type="http://schemas.openxmlformats.org/officeDocument/2006/relationships/customXml" Target="../ink/ink61.xml"/><Relationship Id="rId15" Type="http://schemas.openxmlformats.org/officeDocument/2006/relationships/customXml" Target="../ink/ink66.xml"/><Relationship Id="rId10" Type="http://schemas.openxmlformats.org/officeDocument/2006/relationships/image" Target="../media/image136.png"/><Relationship Id="rId4" Type="http://schemas.openxmlformats.org/officeDocument/2006/relationships/image" Target="../media/image72.png"/><Relationship Id="rId9" Type="http://schemas.openxmlformats.org/officeDocument/2006/relationships/customXml" Target="../ink/ink63.xml"/><Relationship Id="rId14" Type="http://schemas.openxmlformats.org/officeDocument/2006/relationships/image" Target="../media/image1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microsoft.com/office/2007/relationships/hdphoto" Target="../media/hdphoto3.wdp"/><Relationship Id="rId3" Type="http://schemas.microsoft.com/office/2007/relationships/media" Target="../media/media5.mp4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124.pn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123.png"/><Relationship Id="rId4" Type="http://schemas.openxmlformats.org/officeDocument/2006/relationships/video" Target="../media/media5.mp4"/><Relationship Id="rId9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43.png"/><Relationship Id="rId3" Type="http://schemas.openxmlformats.org/officeDocument/2006/relationships/image" Target="../media/image126.png"/><Relationship Id="rId7" Type="http://schemas.openxmlformats.org/officeDocument/2006/relationships/image" Target="../media/image127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.png"/><Relationship Id="rId11" Type="http://schemas.openxmlformats.org/officeDocument/2006/relationships/image" Target="../media/image141.png"/><Relationship Id="rId5" Type="http://schemas.openxmlformats.org/officeDocument/2006/relationships/image" Target="../media/image7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4" Type="http://schemas.openxmlformats.org/officeDocument/2006/relationships/image" Target="../media/image5.jpeg"/><Relationship Id="rId9" Type="http://schemas.openxmlformats.org/officeDocument/2006/relationships/image" Target="../media/image129.png"/><Relationship Id="rId14" Type="http://schemas.openxmlformats.org/officeDocument/2006/relationships/image" Target="../media/image1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50.png"/><Relationship Id="rId4" Type="http://schemas.openxmlformats.org/officeDocument/2006/relationships/customXml" Target="../ink/ink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6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72.png"/><Relationship Id="rId4" Type="http://schemas.openxmlformats.org/officeDocument/2006/relationships/image" Target="../media/image150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19.png"/><Relationship Id="rId26" Type="http://schemas.openxmlformats.org/officeDocument/2006/relationships/image" Target="../media/image13.svg"/><Relationship Id="rId39" Type="http://schemas.openxmlformats.org/officeDocument/2006/relationships/customXml" Target="../ink/ink15.xml"/><Relationship Id="rId21" Type="http://schemas.openxmlformats.org/officeDocument/2006/relationships/customXml" Target="../ink/ink9.xml"/><Relationship Id="rId34" Type="http://schemas.openxmlformats.org/officeDocument/2006/relationships/image" Target="../media/image30.png"/><Relationship Id="rId42" Type="http://schemas.openxmlformats.org/officeDocument/2006/relationships/image" Target="../media/image34.png"/><Relationship Id="rId47" Type="http://schemas.openxmlformats.org/officeDocument/2006/relationships/customXml" Target="../ink/ink18.xml"/><Relationship Id="rId50" Type="http://schemas.openxmlformats.org/officeDocument/2006/relationships/customXml" Target="../ink/ink19.xml"/><Relationship Id="rId55" Type="http://schemas.openxmlformats.org/officeDocument/2006/relationships/image" Target="../media/image42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9" Type="http://schemas.openxmlformats.org/officeDocument/2006/relationships/image" Target="../media/image24.png"/><Relationship Id="rId11" Type="http://schemas.openxmlformats.org/officeDocument/2006/relationships/customXml" Target="../ink/ink4.xml"/><Relationship Id="rId24" Type="http://schemas.openxmlformats.org/officeDocument/2006/relationships/image" Target="../media/image22.png"/><Relationship Id="rId32" Type="http://schemas.openxmlformats.org/officeDocument/2006/relationships/image" Target="../media/image29.png"/><Relationship Id="rId37" Type="http://schemas.openxmlformats.org/officeDocument/2006/relationships/customXml" Target="../ink/ink14.xml"/><Relationship Id="rId40" Type="http://schemas.openxmlformats.org/officeDocument/2006/relationships/image" Target="../media/image33.png"/><Relationship Id="rId45" Type="http://schemas.openxmlformats.org/officeDocument/2006/relationships/image" Target="../media/image26.svg"/><Relationship Id="rId53" Type="http://schemas.openxmlformats.org/officeDocument/2006/relationships/image" Target="../media/image41.png"/><Relationship Id="rId58" Type="http://schemas.openxmlformats.org/officeDocument/2006/relationships/customXml" Target="../ink/ink23.xml"/><Relationship Id="rId5" Type="http://schemas.openxmlformats.org/officeDocument/2006/relationships/customXml" Target="../ink/ink1.xml"/><Relationship Id="rId61" Type="http://schemas.openxmlformats.org/officeDocument/2006/relationships/image" Target="../media/image45.png"/><Relationship Id="rId19" Type="http://schemas.openxmlformats.org/officeDocument/2006/relationships/customXml" Target="../ink/ink8.xml"/><Relationship Id="rId4" Type="http://schemas.openxmlformats.org/officeDocument/2006/relationships/image" Target="../media/image11.png"/><Relationship Id="rId9" Type="http://schemas.openxmlformats.org/officeDocument/2006/relationships/customXml" Target="../ink/ink3.xml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openxmlformats.org/officeDocument/2006/relationships/image" Target="../media/image14.svg"/><Relationship Id="rId30" Type="http://schemas.openxmlformats.org/officeDocument/2006/relationships/image" Target="../media/image25.png"/><Relationship Id="rId35" Type="http://schemas.openxmlformats.org/officeDocument/2006/relationships/customXml" Target="../ink/ink13.xml"/><Relationship Id="rId43" Type="http://schemas.openxmlformats.org/officeDocument/2006/relationships/customXml" Target="../ink/ink17.xml"/><Relationship Id="rId56" Type="http://schemas.openxmlformats.org/officeDocument/2006/relationships/customXml" Target="../ink/ink22.xml"/><Relationship Id="rId8" Type="http://schemas.openxmlformats.org/officeDocument/2006/relationships/image" Target="../media/image14.png"/><Relationship Id="rId51" Type="http://schemas.openxmlformats.org/officeDocument/2006/relationships/image" Target="../media/image40.png"/><Relationship Id="rId3" Type="http://schemas.openxmlformats.org/officeDocument/2006/relationships/image" Target="../media/image10.png"/><Relationship Id="rId12" Type="http://schemas.openxmlformats.org/officeDocument/2006/relationships/image" Target="../media/image16.png"/><Relationship Id="rId17" Type="http://schemas.openxmlformats.org/officeDocument/2006/relationships/customXml" Target="../ink/ink7.xml"/><Relationship Id="rId25" Type="http://schemas.openxmlformats.org/officeDocument/2006/relationships/image" Target="../media/image12.svg"/><Relationship Id="rId33" Type="http://schemas.openxmlformats.org/officeDocument/2006/relationships/customXml" Target="../ink/ink12.xml"/><Relationship Id="rId38" Type="http://schemas.openxmlformats.org/officeDocument/2006/relationships/image" Target="../media/image32.png"/><Relationship Id="rId46" Type="http://schemas.openxmlformats.org/officeDocument/2006/relationships/image" Target="../media/image27.png"/><Relationship Id="rId59" Type="http://schemas.openxmlformats.org/officeDocument/2006/relationships/image" Target="../media/image44.png"/><Relationship Id="rId20" Type="http://schemas.openxmlformats.org/officeDocument/2006/relationships/image" Target="../media/image20.png"/><Relationship Id="rId41" Type="http://schemas.openxmlformats.org/officeDocument/2006/relationships/customXml" Target="../ink/ink16.xml"/><Relationship Id="rId54" Type="http://schemas.openxmlformats.org/officeDocument/2006/relationships/customXml" Target="../ink/ink2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3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23.png"/><Relationship Id="rId36" Type="http://schemas.openxmlformats.org/officeDocument/2006/relationships/image" Target="../media/image31.png"/><Relationship Id="rId49" Type="http://schemas.openxmlformats.org/officeDocument/2006/relationships/image" Target="../media/image39.png"/><Relationship Id="rId57" Type="http://schemas.openxmlformats.org/officeDocument/2006/relationships/image" Target="../media/image43.png"/><Relationship Id="rId10" Type="http://schemas.openxmlformats.org/officeDocument/2006/relationships/image" Target="../media/image15.png"/><Relationship Id="rId31" Type="http://schemas.openxmlformats.org/officeDocument/2006/relationships/customXml" Target="../ink/ink11.xml"/><Relationship Id="rId44" Type="http://schemas.openxmlformats.org/officeDocument/2006/relationships/image" Target="../media/image35.png"/><Relationship Id="rId52" Type="http://schemas.openxmlformats.org/officeDocument/2006/relationships/customXml" Target="../ink/ink20.xml"/><Relationship Id="rId60" Type="http://schemas.openxmlformats.org/officeDocument/2006/relationships/customXml" Target="../ink/ink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5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51.png"/><Relationship Id="rId5" Type="http://schemas.openxmlformats.org/officeDocument/2006/relationships/image" Target="../media/image122.png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54.png"/><Relationship Id="rId5" Type="http://schemas.openxmlformats.org/officeDocument/2006/relationships/image" Target="../media/image124.png"/><Relationship Id="rId4" Type="http://schemas.openxmlformats.org/officeDocument/2006/relationships/image" Target="../media/image1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50.png"/><Relationship Id="rId4" Type="http://schemas.openxmlformats.org/officeDocument/2006/relationships/customXml" Target="../ink/ink6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7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72.png"/><Relationship Id="rId4" Type="http://schemas.openxmlformats.org/officeDocument/2006/relationships/image" Target="../media/image1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46.png"/><Relationship Id="rId7" Type="http://schemas.openxmlformats.org/officeDocument/2006/relationships/customXml" Target="../ink/ink7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microsoft.com/office/2007/relationships/media" Target="../media/media7.mov"/><Relationship Id="rId7" Type="http://schemas.openxmlformats.org/officeDocument/2006/relationships/image" Target="../media/image157.png"/><Relationship Id="rId12" Type="http://schemas.openxmlformats.org/officeDocument/2006/relationships/image" Target="../media/image161.png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6" Type="http://schemas.openxmlformats.org/officeDocument/2006/relationships/notesSlide" Target="../notesSlides/notesSlide26.xml"/><Relationship Id="rId11" Type="http://schemas.openxmlformats.org/officeDocument/2006/relationships/image" Target="../media/image159.pn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155.png"/><Relationship Id="rId4" Type="http://schemas.openxmlformats.org/officeDocument/2006/relationships/video" Target="../media/media7.mov"/><Relationship Id="rId9" Type="http://schemas.openxmlformats.org/officeDocument/2006/relationships/image" Target="../media/image1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50.png"/><Relationship Id="rId4" Type="http://schemas.openxmlformats.org/officeDocument/2006/relationships/customXml" Target="../ink/ink7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72.png"/><Relationship Id="rId4" Type="http://schemas.openxmlformats.org/officeDocument/2006/relationships/image" Target="../media/image1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3.png"/><Relationship Id="rId5" Type="http://schemas.openxmlformats.org/officeDocument/2006/relationships/image" Target="../media/image162.png"/><Relationship Id="rId4" Type="http://schemas.openxmlformats.org/officeDocument/2006/relationships/image" Target="../media/image147.png"/></Relationships>
</file>

<file path=ppt/slides/_rels/slide3.xml.rels><?xml version="1.0" encoding="UTF-8" standalone="yes"?>
<Relationships xmlns="http://schemas.openxmlformats.org/package/2006/relationships"><Relationship Id="rId13" Type="http://schemas.microsoft.com/office/2007/relationships/hdphoto" Target="../media/hdphoto1.wdp"/><Relationship Id="rId18" Type="http://schemas.openxmlformats.org/officeDocument/2006/relationships/image" Target="../media/image54.png"/><Relationship Id="rId26" Type="http://schemas.openxmlformats.org/officeDocument/2006/relationships/image" Target="../media/image58.png"/><Relationship Id="rId39" Type="http://schemas.openxmlformats.org/officeDocument/2006/relationships/customXml" Target="../ink/ink40.xml"/><Relationship Id="rId21" Type="http://schemas.openxmlformats.org/officeDocument/2006/relationships/customXml" Target="../ink/ink32.xml"/><Relationship Id="rId34" Type="http://schemas.openxmlformats.org/officeDocument/2006/relationships/image" Target="../media/image62.png"/><Relationship Id="rId42" Type="http://schemas.openxmlformats.org/officeDocument/2006/relationships/image" Target="../media/image67.png"/><Relationship Id="rId47" Type="http://schemas.openxmlformats.org/officeDocument/2006/relationships/image" Target="../media/image69.png"/><Relationship Id="rId50" Type="http://schemas.openxmlformats.org/officeDocument/2006/relationships/customXml" Target="../ink/ink45.xml"/><Relationship Id="rId55" Type="http://schemas.openxmlformats.org/officeDocument/2006/relationships/customXml" Target="../ink/ink46.xml"/><Relationship Id="rId7" Type="http://schemas.openxmlformats.org/officeDocument/2006/relationships/customXml" Target="../ink/ink27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29" Type="http://schemas.openxmlformats.org/officeDocument/2006/relationships/customXml" Target="../ink/ink36.xml"/><Relationship Id="rId11" Type="http://schemas.openxmlformats.org/officeDocument/2006/relationships/image" Target="../media/image28.jpeg"/><Relationship Id="rId24" Type="http://schemas.openxmlformats.org/officeDocument/2006/relationships/image" Target="../media/image57.png"/><Relationship Id="rId32" Type="http://schemas.openxmlformats.org/officeDocument/2006/relationships/image" Target="../media/image61.png"/><Relationship Id="rId37" Type="http://schemas.openxmlformats.org/officeDocument/2006/relationships/image" Target="../media/image64.png"/><Relationship Id="rId40" Type="http://schemas.openxmlformats.org/officeDocument/2006/relationships/image" Target="../media/image66.png"/><Relationship Id="rId45" Type="http://schemas.openxmlformats.org/officeDocument/2006/relationships/image" Target="../media/image52.jpeg"/><Relationship Id="rId53" Type="http://schemas.openxmlformats.org/officeDocument/2006/relationships/image" Target="../media/image63.png"/><Relationship Id="rId58" Type="http://schemas.openxmlformats.org/officeDocument/2006/relationships/customXml" Target="../ink/ink48.xml"/><Relationship Id="rId5" Type="http://schemas.openxmlformats.org/officeDocument/2006/relationships/customXml" Target="../ink/ink26.xml"/><Relationship Id="rId19" Type="http://schemas.openxmlformats.org/officeDocument/2006/relationships/customXml" Target="../ink/ink31.xml"/><Relationship Id="rId4" Type="http://schemas.openxmlformats.org/officeDocument/2006/relationships/image" Target="../media/image46.png"/><Relationship Id="rId9" Type="http://schemas.openxmlformats.org/officeDocument/2006/relationships/customXml" Target="../ink/ink28.xml"/><Relationship Id="rId14" Type="http://schemas.openxmlformats.org/officeDocument/2006/relationships/customXml" Target="../ink/ink29.xml"/><Relationship Id="rId22" Type="http://schemas.openxmlformats.org/officeDocument/2006/relationships/image" Target="../media/image56.png"/><Relationship Id="rId27" Type="http://schemas.openxmlformats.org/officeDocument/2006/relationships/customXml" Target="../ink/ink35.xml"/><Relationship Id="rId30" Type="http://schemas.openxmlformats.org/officeDocument/2006/relationships/image" Target="../media/image60.png"/><Relationship Id="rId35" Type="http://schemas.openxmlformats.org/officeDocument/2006/relationships/image" Target="../media/image38.jpeg"/><Relationship Id="rId43" Type="http://schemas.openxmlformats.org/officeDocument/2006/relationships/customXml" Target="../ink/ink42.xml"/><Relationship Id="rId48" Type="http://schemas.openxmlformats.org/officeDocument/2006/relationships/customXml" Target="../ink/ink44.xml"/><Relationship Id="rId56" Type="http://schemas.openxmlformats.org/officeDocument/2006/relationships/image" Target="../media/image75.png"/><Relationship Id="rId8" Type="http://schemas.openxmlformats.org/officeDocument/2006/relationships/image" Target="../media/image48.png"/><Relationship Id="rId51" Type="http://schemas.openxmlformats.org/officeDocument/2006/relationships/image" Target="../media/image71.png"/><Relationship Id="rId3" Type="http://schemas.openxmlformats.org/officeDocument/2006/relationships/customXml" Target="../ink/ink25.xml"/><Relationship Id="rId12" Type="http://schemas.openxmlformats.org/officeDocument/2006/relationships/image" Target="../media/image36.png"/><Relationship Id="rId17" Type="http://schemas.openxmlformats.org/officeDocument/2006/relationships/customXml" Target="../ink/ink30.xml"/><Relationship Id="rId25" Type="http://schemas.openxmlformats.org/officeDocument/2006/relationships/customXml" Target="../ink/ink34.xml"/><Relationship Id="rId33" Type="http://schemas.openxmlformats.org/officeDocument/2006/relationships/customXml" Target="../ink/ink38.xml"/><Relationship Id="rId38" Type="http://schemas.openxmlformats.org/officeDocument/2006/relationships/image" Target="../media/image50.png"/><Relationship Id="rId46" Type="http://schemas.openxmlformats.org/officeDocument/2006/relationships/customXml" Target="../ink/ink43.xml"/><Relationship Id="rId59" Type="http://schemas.openxmlformats.org/officeDocument/2006/relationships/image" Target="../media/image76.png"/><Relationship Id="rId20" Type="http://schemas.openxmlformats.org/officeDocument/2006/relationships/image" Target="../media/image55.png"/><Relationship Id="rId41" Type="http://schemas.openxmlformats.org/officeDocument/2006/relationships/customXml" Target="../ink/ink41.xml"/><Relationship Id="rId54" Type="http://schemas.openxmlformats.org/officeDocument/2006/relationships/image" Target="../media/image65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png"/><Relationship Id="rId15" Type="http://schemas.openxmlformats.org/officeDocument/2006/relationships/image" Target="../media/image52.png"/><Relationship Id="rId23" Type="http://schemas.openxmlformats.org/officeDocument/2006/relationships/customXml" Target="../ink/ink33.xml"/><Relationship Id="rId28" Type="http://schemas.openxmlformats.org/officeDocument/2006/relationships/image" Target="../media/image59.png"/><Relationship Id="rId36" Type="http://schemas.openxmlformats.org/officeDocument/2006/relationships/customXml" Target="../ink/ink39.xml"/><Relationship Id="rId49" Type="http://schemas.openxmlformats.org/officeDocument/2006/relationships/image" Target="../media/image70.png"/><Relationship Id="rId57" Type="http://schemas.openxmlformats.org/officeDocument/2006/relationships/customXml" Target="../ink/ink47.xml"/><Relationship Id="rId10" Type="http://schemas.openxmlformats.org/officeDocument/2006/relationships/image" Target="../media/image49.png"/><Relationship Id="rId31" Type="http://schemas.openxmlformats.org/officeDocument/2006/relationships/customXml" Target="../ink/ink37.xml"/><Relationship Id="rId44" Type="http://schemas.openxmlformats.org/officeDocument/2006/relationships/image" Target="../media/image51.jpeg"/><Relationship Id="rId52" Type="http://schemas.openxmlformats.org/officeDocument/2006/relationships/image" Target="../media/image5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microsoft.com/office/2007/relationships/hdphoto" Target="../media/hdphoto5.wdp"/><Relationship Id="rId3" Type="http://schemas.openxmlformats.org/officeDocument/2006/relationships/image" Target="../media/image163.jpeg"/><Relationship Id="rId7" Type="http://schemas.openxmlformats.org/officeDocument/2006/relationships/customXml" Target="../ink/ink75.xml"/><Relationship Id="rId12" Type="http://schemas.openxmlformats.org/officeDocument/2006/relationships/image" Target="../media/image1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68.png"/><Relationship Id="rId11" Type="http://schemas.microsoft.com/office/2007/relationships/hdphoto" Target="../media/hdphoto4.wdp"/><Relationship Id="rId5" Type="http://schemas.openxmlformats.org/officeDocument/2006/relationships/customXml" Target="../ink/ink74.xml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4" Type="http://schemas.openxmlformats.org/officeDocument/2006/relationships/image" Target="../media/image164.png"/><Relationship Id="rId9" Type="http://schemas.openxmlformats.org/officeDocument/2006/relationships/image" Target="../media/image165.jpeg"/><Relationship Id="rId14" Type="http://schemas.openxmlformats.org/officeDocument/2006/relationships/image" Target="../media/image1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77.xml"/><Relationship Id="rId13" Type="http://schemas.openxmlformats.org/officeDocument/2006/relationships/customXml" Target="../ink/ink78.xml"/><Relationship Id="rId3" Type="http://schemas.openxmlformats.org/officeDocument/2006/relationships/image" Target="../media/image36.png"/><Relationship Id="rId7" Type="http://schemas.openxmlformats.org/officeDocument/2006/relationships/image" Target="../media/image175.png"/><Relationship Id="rId12" Type="http://schemas.openxmlformats.org/officeDocument/2006/relationships/image" Target="../media/image159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33.xml"/><Relationship Id="rId6" Type="http://schemas.openxmlformats.org/officeDocument/2006/relationships/customXml" Target="../ink/ink76.xml"/><Relationship Id="rId11" Type="http://schemas.microsoft.com/office/2007/relationships/hdphoto" Target="../media/hdphoto6.wdp"/><Relationship Id="rId5" Type="http://schemas.openxmlformats.org/officeDocument/2006/relationships/image" Target="../media/image68.png"/><Relationship Id="rId15" Type="http://schemas.openxmlformats.org/officeDocument/2006/relationships/customXml" Target="../ink/ink79.xml"/><Relationship Id="rId10" Type="http://schemas.openxmlformats.org/officeDocument/2006/relationships/image" Target="../media/image172.png"/><Relationship Id="rId4" Type="http://schemas.microsoft.com/office/2007/relationships/hdphoto" Target="../media/hdphoto1.wdp"/><Relationship Id="rId9" Type="http://schemas.openxmlformats.org/officeDocument/2006/relationships/image" Target="../media/image176.png"/><Relationship Id="rId14" Type="http://schemas.openxmlformats.org/officeDocument/2006/relationships/image" Target="../media/image1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82.xml"/><Relationship Id="rId13" Type="http://schemas.openxmlformats.org/officeDocument/2006/relationships/customXml" Target="../ink/ink85.xml"/><Relationship Id="rId18" Type="http://schemas.openxmlformats.org/officeDocument/2006/relationships/image" Target="../media/image174.svg"/><Relationship Id="rId26" Type="http://schemas.openxmlformats.org/officeDocument/2006/relationships/customXml" Target="../ink/ink89.xml"/><Relationship Id="rId3" Type="http://schemas.openxmlformats.org/officeDocument/2006/relationships/image" Target="../media/image173.png"/><Relationship Id="rId21" Type="http://schemas.openxmlformats.org/officeDocument/2006/relationships/image" Target="../media/image180.png"/><Relationship Id="rId7" Type="http://schemas.openxmlformats.org/officeDocument/2006/relationships/image" Target="../media/image182.png"/><Relationship Id="rId12" Type="http://schemas.openxmlformats.org/officeDocument/2006/relationships/image" Target="../media/image184.png"/><Relationship Id="rId17" Type="http://schemas.openxmlformats.org/officeDocument/2006/relationships/customXml" Target="../ink/ink88.xml"/><Relationship Id="rId25" Type="http://schemas.openxmlformats.org/officeDocument/2006/relationships/image" Target="../media/image189.png"/><Relationship Id="rId2" Type="http://schemas.openxmlformats.org/officeDocument/2006/relationships/notesSlide" Target="../notesSlides/notesSlide33.xml"/><Relationship Id="rId16" Type="http://schemas.openxmlformats.org/officeDocument/2006/relationships/customXml" Target="../ink/ink87.xml"/><Relationship Id="rId20" Type="http://schemas.openxmlformats.org/officeDocument/2006/relationships/image" Target="../media/image177.png"/><Relationship Id="rId29" Type="http://schemas.openxmlformats.org/officeDocument/2006/relationships/image" Target="../media/image194.png"/><Relationship Id="rId1" Type="http://schemas.openxmlformats.org/officeDocument/2006/relationships/slideLayout" Target="../slideLayouts/slideLayout33.xml"/><Relationship Id="rId6" Type="http://schemas.openxmlformats.org/officeDocument/2006/relationships/customXml" Target="../ink/ink81.xml"/><Relationship Id="rId11" Type="http://schemas.openxmlformats.org/officeDocument/2006/relationships/customXml" Target="../ink/ink84.xml"/><Relationship Id="rId24" Type="http://schemas.openxmlformats.org/officeDocument/2006/relationships/image" Target="../media/image188.png"/><Relationship Id="rId5" Type="http://schemas.openxmlformats.org/officeDocument/2006/relationships/image" Target="../media/image181.png"/><Relationship Id="rId15" Type="http://schemas.openxmlformats.org/officeDocument/2006/relationships/customXml" Target="../ink/ink86.xml"/><Relationship Id="rId23" Type="http://schemas.openxmlformats.org/officeDocument/2006/relationships/image" Target="../media/image187.png"/><Relationship Id="rId28" Type="http://schemas.openxmlformats.org/officeDocument/2006/relationships/customXml" Target="../ink/ink90.xml"/><Relationship Id="rId10" Type="http://schemas.openxmlformats.org/officeDocument/2006/relationships/image" Target="../media/image183.png"/><Relationship Id="rId19" Type="http://schemas.openxmlformats.org/officeDocument/2006/relationships/image" Target="../media/image68.png"/><Relationship Id="rId31" Type="http://schemas.openxmlformats.org/officeDocument/2006/relationships/customXml" Target="../ink/ink92.xml"/><Relationship Id="rId4" Type="http://schemas.openxmlformats.org/officeDocument/2006/relationships/customXml" Target="../ink/ink80.xml"/><Relationship Id="rId9" Type="http://schemas.openxmlformats.org/officeDocument/2006/relationships/customXml" Target="../ink/ink83.xml"/><Relationship Id="rId14" Type="http://schemas.openxmlformats.org/officeDocument/2006/relationships/image" Target="../media/image185.png"/><Relationship Id="rId22" Type="http://schemas.openxmlformats.org/officeDocument/2006/relationships/image" Target="../media/image186.png"/><Relationship Id="rId27" Type="http://schemas.openxmlformats.org/officeDocument/2006/relationships/image" Target="../media/image193.png"/><Relationship Id="rId30" Type="http://schemas.openxmlformats.org/officeDocument/2006/relationships/customXml" Target="../ink/ink9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5.xml"/><Relationship Id="rId13" Type="http://schemas.openxmlformats.org/officeDocument/2006/relationships/image" Target="../media/image199.png"/><Relationship Id="rId18" Type="http://schemas.openxmlformats.org/officeDocument/2006/relationships/image" Target="../media/image72.png"/><Relationship Id="rId3" Type="http://schemas.openxmlformats.org/officeDocument/2006/relationships/image" Target="../media/image188.png"/><Relationship Id="rId21" Type="http://schemas.openxmlformats.org/officeDocument/2006/relationships/customXml" Target="../ink/ink102.xml"/><Relationship Id="rId7" Type="http://schemas.openxmlformats.org/officeDocument/2006/relationships/image" Target="../media/image196.png"/><Relationship Id="rId12" Type="http://schemas.openxmlformats.org/officeDocument/2006/relationships/customXml" Target="../ink/ink97.xml"/><Relationship Id="rId17" Type="http://schemas.openxmlformats.org/officeDocument/2006/relationships/image" Target="../media/image190.png"/><Relationship Id="rId2" Type="http://schemas.openxmlformats.org/officeDocument/2006/relationships/notesSlide" Target="../notesSlides/notesSlide34.xml"/><Relationship Id="rId16" Type="http://schemas.openxmlformats.org/officeDocument/2006/relationships/customXml" Target="../ink/ink100.xml"/><Relationship Id="rId20" Type="http://schemas.openxmlformats.org/officeDocument/2006/relationships/image" Target="../media/image201.png"/><Relationship Id="rId1" Type="http://schemas.openxmlformats.org/officeDocument/2006/relationships/slideLayout" Target="../slideLayouts/slideLayout33.xml"/><Relationship Id="rId6" Type="http://schemas.openxmlformats.org/officeDocument/2006/relationships/customXml" Target="../ink/ink94.xml"/><Relationship Id="rId11" Type="http://schemas.openxmlformats.org/officeDocument/2006/relationships/image" Target="../media/image198.png"/><Relationship Id="rId5" Type="http://schemas.openxmlformats.org/officeDocument/2006/relationships/image" Target="../media/image195.png"/><Relationship Id="rId15" Type="http://schemas.openxmlformats.org/officeDocument/2006/relationships/customXml" Target="../ink/ink99.xml"/><Relationship Id="rId10" Type="http://schemas.openxmlformats.org/officeDocument/2006/relationships/customXml" Target="../ink/ink96.xml"/><Relationship Id="rId19" Type="http://schemas.openxmlformats.org/officeDocument/2006/relationships/customXml" Target="../ink/ink101.xml"/><Relationship Id="rId4" Type="http://schemas.openxmlformats.org/officeDocument/2006/relationships/customXml" Target="../ink/ink93.xml"/><Relationship Id="rId9" Type="http://schemas.openxmlformats.org/officeDocument/2006/relationships/image" Target="../media/image197.png"/><Relationship Id="rId14" Type="http://schemas.openxmlformats.org/officeDocument/2006/relationships/customXml" Target="../ink/ink98.xml"/><Relationship Id="rId22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109.jpeg"/><Relationship Id="rId7" Type="http://schemas.openxmlformats.org/officeDocument/2006/relationships/customXml" Target="../ink/ink10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00.png"/><Relationship Id="rId5" Type="http://schemas.openxmlformats.org/officeDocument/2006/relationships/image" Target="../media/image192.png"/><Relationship Id="rId10" Type="http://schemas.openxmlformats.org/officeDocument/2006/relationships/image" Target="../media/image112.png"/><Relationship Id="rId4" Type="http://schemas.openxmlformats.org/officeDocument/2006/relationships/image" Target="../media/image191.png"/><Relationship Id="rId9" Type="http://schemas.openxmlformats.org/officeDocument/2006/relationships/image" Target="../media/image20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4.xml"/><Relationship Id="rId3" Type="http://schemas.openxmlformats.org/officeDocument/2006/relationships/image" Target="../media/image109.jpeg"/><Relationship Id="rId7" Type="http://schemas.openxmlformats.org/officeDocument/2006/relationships/image" Target="../media/image19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05.png"/><Relationship Id="rId11" Type="http://schemas.openxmlformats.org/officeDocument/2006/relationships/image" Target="../media/image202.png"/><Relationship Id="rId5" Type="http://schemas.openxmlformats.org/officeDocument/2006/relationships/image" Target="../media/image203.png"/><Relationship Id="rId10" Type="http://schemas.openxmlformats.org/officeDocument/2006/relationships/image" Target="../media/image206.png"/><Relationship Id="rId4" Type="http://schemas.openxmlformats.org/officeDocument/2006/relationships/image" Target="../media/image191.png"/><Relationship Id="rId9" Type="http://schemas.openxmlformats.org/officeDocument/2006/relationships/image" Target="../media/image20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7.xml"/><Relationship Id="rId13" Type="http://schemas.openxmlformats.org/officeDocument/2006/relationships/image" Target="../media/image215.png"/><Relationship Id="rId3" Type="http://schemas.openxmlformats.org/officeDocument/2006/relationships/image" Target="../media/image207.jpeg"/><Relationship Id="rId7" Type="http://schemas.openxmlformats.org/officeDocument/2006/relationships/image" Target="../media/image212.png"/><Relationship Id="rId12" Type="http://schemas.openxmlformats.org/officeDocument/2006/relationships/customXml" Target="../ink/ink109.xml"/><Relationship Id="rId17" Type="http://schemas.openxmlformats.org/officeDocument/2006/relationships/image" Target="../media/image147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146.png"/><Relationship Id="rId1" Type="http://schemas.openxmlformats.org/officeDocument/2006/relationships/slideLayout" Target="../slideLayouts/slideLayout34.xml"/><Relationship Id="rId6" Type="http://schemas.openxmlformats.org/officeDocument/2006/relationships/customXml" Target="../ink/ink106.xml"/><Relationship Id="rId11" Type="http://schemas.openxmlformats.org/officeDocument/2006/relationships/image" Target="../media/image214.png"/><Relationship Id="rId5" Type="http://schemas.openxmlformats.org/officeDocument/2006/relationships/image" Target="../media/image211.png"/><Relationship Id="rId15" Type="http://schemas.openxmlformats.org/officeDocument/2006/relationships/image" Target="../media/image216.png"/><Relationship Id="rId10" Type="http://schemas.openxmlformats.org/officeDocument/2006/relationships/customXml" Target="../ink/ink108.xml"/><Relationship Id="rId4" Type="http://schemas.openxmlformats.org/officeDocument/2006/relationships/customXml" Target="../ink/ink105.xml"/><Relationship Id="rId9" Type="http://schemas.openxmlformats.org/officeDocument/2006/relationships/image" Target="../media/image213.png"/><Relationship Id="rId14" Type="http://schemas.openxmlformats.org/officeDocument/2006/relationships/customXml" Target="../ink/ink1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17.png"/><Relationship Id="rId4" Type="http://schemas.openxmlformats.org/officeDocument/2006/relationships/image" Target="../media/image2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09.png"/><Relationship Id="rId7" Type="http://schemas.openxmlformats.org/officeDocument/2006/relationships/customXml" Target="../ink/ink112.xml"/><Relationship Id="rId12" Type="http://schemas.openxmlformats.org/officeDocument/2006/relationships/image" Target="../media/image2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0.png"/><Relationship Id="rId11" Type="http://schemas.openxmlformats.org/officeDocument/2006/relationships/customXml" Target="../ink/ink114.xml"/><Relationship Id="rId5" Type="http://schemas.openxmlformats.org/officeDocument/2006/relationships/customXml" Target="../ink/ink111.xml"/><Relationship Id="rId10" Type="http://schemas.openxmlformats.org/officeDocument/2006/relationships/image" Target="../media/image222.png"/><Relationship Id="rId4" Type="http://schemas.openxmlformats.org/officeDocument/2006/relationships/image" Target="../media/image210.png"/><Relationship Id="rId9" Type="http://schemas.openxmlformats.org/officeDocument/2006/relationships/customXml" Target="../ink/ink1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customXml" Target="../ink/ink53.xml"/><Relationship Id="rId3" Type="http://schemas.openxmlformats.org/officeDocument/2006/relationships/customXml" Target="../ink/ink49.xml"/><Relationship Id="rId7" Type="http://schemas.openxmlformats.org/officeDocument/2006/relationships/customXml" Target="../ink/ink50.xml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2.png"/><Relationship Id="rId11" Type="http://schemas.openxmlformats.org/officeDocument/2006/relationships/customXml" Target="../ink/ink52.xml"/><Relationship Id="rId5" Type="http://schemas.openxmlformats.org/officeDocument/2006/relationships/image" Target="../media/image68.png"/><Relationship Id="rId10" Type="http://schemas.openxmlformats.org/officeDocument/2006/relationships/image" Target="../media/image81.png"/><Relationship Id="rId4" Type="http://schemas.openxmlformats.org/officeDocument/2006/relationships/image" Target="../media/image77.png"/><Relationship Id="rId9" Type="http://schemas.openxmlformats.org/officeDocument/2006/relationships/customXml" Target="../ink/ink51.xml"/><Relationship Id="rId14" Type="http://schemas.openxmlformats.org/officeDocument/2006/relationships/image" Target="../media/image8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6.xml"/><Relationship Id="rId13" Type="http://schemas.openxmlformats.org/officeDocument/2006/relationships/image" Target="../media/image230.png"/><Relationship Id="rId18" Type="http://schemas.openxmlformats.org/officeDocument/2006/relationships/customXml" Target="../ink/ink121.xml"/><Relationship Id="rId3" Type="http://schemas.openxmlformats.org/officeDocument/2006/relationships/image" Target="../media/image218.png"/><Relationship Id="rId21" Type="http://schemas.openxmlformats.org/officeDocument/2006/relationships/image" Target="../media/image234.png"/><Relationship Id="rId7" Type="http://schemas.openxmlformats.org/officeDocument/2006/relationships/image" Target="../media/image227.png"/><Relationship Id="rId12" Type="http://schemas.openxmlformats.org/officeDocument/2006/relationships/customXml" Target="../ink/ink118.xml"/><Relationship Id="rId17" Type="http://schemas.openxmlformats.org/officeDocument/2006/relationships/image" Target="../media/image232.png"/><Relationship Id="rId2" Type="http://schemas.openxmlformats.org/officeDocument/2006/relationships/notesSlide" Target="../notesSlides/notesSlide40.xml"/><Relationship Id="rId16" Type="http://schemas.openxmlformats.org/officeDocument/2006/relationships/customXml" Target="../ink/ink120.xml"/><Relationship Id="rId20" Type="http://schemas.openxmlformats.org/officeDocument/2006/relationships/customXml" Target="../ink/ink122.xml"/><Relationship Id="rId1" Type="http://schemas.openxmlformats.org/officeDocument/2006/relationships/slideLayout" Target="../slideLayouts/slideLayout32.xml"/><Relationship Id="rId11" Type="http://schemas.openxmlformats.org/officeDocument/2006/relationships/image" Target="../media/image229.png"/><Relationship Id="rId5" Type="http://schemas.openxmlformats.org/officeDocument/2006/relationships/customXml" Target="../ink/ink115.xml"/><Relationship Id="rId15" Type="http://schemas.openxmlformats.org/officeDocument/2006/relationships/image" Target="../media/image231.png"/><Relationship Id="rId10" Type="http://schemas.openxmlformats.org/officeDocument/2006/relationships/customXml" Target="../ink/ink117.xml"/><Relationship Id="rId19" Type="http://schemas.openxmlformats.org/officeDocument/2006/relationships/image" Target="../media/image233.png"/><Relationship Id="rId4" Type="http://schemas.openxmlformats.org/officeDocument/2006/relationships/image" Target="../media/image219.png"/><Relationship Id="rId9" Type="http://schemas.openxmlformats.org/officeDocument/2006/relationships/image" Target="../media/image228.png"/><Relationship Id="rId14" Type="http://schemas.openxmlformats.org/officeDocument/2006/relationships/customXml" Target="../ink/ink119.xml"/><Relationship Id="rId22" Type="http://schemas.openxmlformats.org/officeDocument/2006/relationships/image" Target="../media/image22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image" Target="../media/image235.png"/><Relationship Id="rId18" Type="http://schemas.openxmlformats.org/officeDocument/2006/relationships/image" Target="../media/image242.png"/><Relationship Id="rId3" Type="http://schemas.openxmlformats.org/officeDocument/2006/relationships/image" Target="../media/image225.png"/><Relationship Id="rId21" Type="http://schemas.openxmlformats.org/officeDocument/2006/relationships/image" Target="../media/image241.png"/><Relationship Id="rId7" Type="http://schemas.openxmlformats.org/officeDocument/2006/relationships/customXml" Target="../ink/ink124.xml"/><Relationship Id="rId12" Type="http://schemas.openxmlformats.org/officeDocument/2006/relationships/image" Target="../media/image240.png"/><Relationship Id="rId17" Type="http://schemas.openxmlformats.org/officeDocument/2006/relationships/customXml" Target="../ink/ink127.xml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191.png"/><Relationship Id="rId20" Type="http://schemas.openxmlformats.org/officeDocument/2006/relationships/image" Target="../media/image2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7.png"/><Relationship Id="rId11" Type="http://schemas.openxmlformats.org/officeDocument/2006/relationships/customXml" Target="../ink/ink126.xml"/><Relationship Id="rId5" Type="http://schemas.openxmlformats.org/officeDocument/2006/relationships/customXml" Target="../ink/ink123.xml"/><Relationship Id="rId15" Type="http://schemas.openxmlformats.org/officeDocument/2006/relationships/image" Target="../media/image109.jpeg"/><Relationship Id="rId10" Type="http://schemas.openxmlformats.org/officeDocument/2006/relationships/image" Target="../media/image239.png"/><Relationship Id="rId19" Type="http://schemas.openxmlformats.org/officeDocument/2006/relationships/customXml" Target="../ink/ink128.xml"/><Relationship Id="rId4" Type="http://schemas.openxmlformats.org/officeDocument/2006/relationships/image" Target="../media/image226.png"/><Relationship Id="rId9" Type="http://schemas.openxmlformats.org/officeDocument/2006/relationships/customXml" Target="../ink/ink125.xml"/><Relationship Id="rId14" Type="http://schemas.openxmlformats.org/officeDocument/2006/relationships/image" Target="../media/image2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56.xml"/><Relationship Id="rId3" Type="http://schemas.openxmlformats.org/officeDocument/2006/relationships/image" Target="../media/image73.jpe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55.xml"/><Relationship Id="rId5" Type="http://schemas.openxmlformats.org/officeDocument/2006/relationships/image" Target="../media/image85.png"/><Relationship Id="rId4" Type="http://schemas.openxmlformats.org/officeDocument/2006/relationships/customXml" Target="../ink/ink54.xml"/><Relationship Id="rId9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17/06/relationships/model3d" Target="../media/model3d1.glb"/><Relationship Id="rId13" Type="http://schemas.openxmlformats.org/officeDocument/2006/relationships/image" Target="../media/image89.jpeg"/><Relationship Id="rId3" Type="http://schemas.microsoft.com/office/2007/relationships/media" Target="../media/media2.mp3"/><Relationship Id="rId7" Type="http://schemas.openxmlformats.org/officeDocument/2006/relationships/image" Target="../media/image74.png"/><Relationship Id="rId12" Type="http://schemas.openxmlformats.org/officeDocument/2006/relationships/image" Target="../media/image8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84.png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79.jpeg"/><Relationship Id="rId4" Type="http://schemas.openxmlformats.org/officeDocument/2006/relationships/audio" Target="../media/media2.mp3"/><Relationship Id="rId9" Type="http://schemas.openxmlformats.org/officeDocument/2006/relationships/image" Target="../media/image78.png"/><Relationship Id="rId1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99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2.svg"/><Relationship Id="rId2" Type="http://schemas.openxmlformats.org/officeDocument/2006/relationships/audio" Target="../media/media3.mp3"/><Relationship Id="rId16" Type="http://schemas.openxmlformats.org/officeDocument/2006/relationships/image" Target="../media/image101.svg"/><Relationship Id="rId1" Type="http://schemas.microsoft.com/office/2007/relationships/media" Target="../media/media3.mp3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jpeg"/><Relationship Id="rId15" Type="http://schemas.openxmlformats.org/officeDocument/2006/relationships/image" Target="../media/image100.svg"/><Relationship Id="rId10" Type="http://schemas.openxmlformats.org/officeDocument/2006/relationships/image" Target="../media/image9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95.png"/><Relationship Id="rId1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7.png"/><Relationship Id="rId5" Type="http://schemas.openxmlformats.org/officeDocument/2006/relationships/image" Target="../media/image105.svg"/><Relationship Id="rId4" Type="http://schemas.openxmlformats.org/officeDocument/2006/relationships/image" Target="../media/image10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hild wearing glasses holding a coin&#10;&#10;AI-generated content may be incorrect.">
            <a:extLst>
              <a:ext uri="{FF2B5EF4-FFF2-40B4-BE49-F238E27FC236}">
                <a16:creationId xmlns:a16="http://schemas.microsoft.com/office/drawing/2014/main" id="{E197F761-B378-9B0B-E29B-EA789ADBED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482AF-E95D-C5C8-1EAE-FD0E5BCE0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Science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E079F-16B1-DAD1-F135-BB8A237D5D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Version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7AF5E-4B2B-1A12-52A0-8A84BFFFD0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Objects and Materials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CB1E7E-2799-B655-3480-03DD636F59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Chemistry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7A6C8C-43CB-A7D4-D142-DFD15357D9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Lesson 1 Part A</a:t>
            </a:r>
          </a:p>
        </p:txBody>
      </p:sp>
    </p:spTree>
    <p:extLst>
      <p:ext uri="{BB962C8B-B14F-4D97-AF65-F5344CB8AC3E}">
        <p14:creationId xmlns:p14="http://schemas.microsoft.com/office/powerpoint/2010/main" val="71574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lose-up of a grey tile&#10;&#10;AI-generated content may be incorrect.">
            <a:extLst>
              <a:ext uri="{FF2B5EF4-FFF2-40B4-BE49-F238E27FC236}">
                <a16:creationId xmlns:a16="http://schemas.microsoft.com/office/drawing/2014/main" id="{66FD2179-DEBF-7E34-7D3E-8046B4501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" name="Picture 19" descr="A desk with a chair back&#10;&#10;AI-generated content may be incorrect.">
            <a:extLst>
              <a:ext uri="{FF2B5EF4-FFF2-40B4-BE49-F238E27FC236}">
                <a16:creationId xmlns:a16="http://schemas.microsoft.com/office/drawing/2014/main" id="{94CAB927-40FF-32D9-A931-D2184265E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52928" y="-2708891"/>
            <a:ext cx="15193733" cy="151937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92E329-83DE-7694-3A38-0CC08908E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>
            <a:off x="3844663" y="2693552"/>
            <a:ext cx="1556292" cy="15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85797D1-46A9-CDD8-E0D0-DEA025CCC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>
            <a:off x="3836702" y="2712843"/>
            <a:ext cx="1556292" cy="15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C5CAC1-D3CA-6FC9-5D7A-BD69A46284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35" b="7535"/>
          <a:stretch/>
        </p:blipFill>
        <p:spPr>
          <a:xfrm>
            <a:off x="2096033" y="7435850"/>
            <a:ext cx="5143500" cy="628532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39539D5-191C-45AE-5D3F-3A251216D07E}"/>
              </a:ext>
            </a:extLst>
          </p:cNvPr>
          <p:cNvGrpSpPr/>
          <p:nvPr/>
        </p:nvGrpSpPr>
        <p:grpSpPr>
          <a:xfrm>
            <a:off x="4141867" y="-388336"/>
            <a:ext cx="5407912" cy="8111867"/>
            <a:chOff x="8070541" y="3308913"/>
            <a:chExt cx="4847507" cy="727126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97EA494-336D-46F9-3AA6-17A8073C6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6858663" y="4520791"/>
              <a:ext cx="7271263" cy="484750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517C25E-7CE6-BF85-DC9F-7354FE5E9C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034" r="17034"/>
            <a:stretch/>
          </p:blipFill>
          <p:spPr bwMode="auto">
            <a:xfrm>
              <a:off x="10299032" y="6418948"/>
              <a:ext cx="1362763" cy="13779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 descr="close-up of colorful adhesive notes on white background">
            <a:extLst>
              <a:ext uri="{FF2B5EF4-FFF2-40B4-BE49-F238E27FC236}">
                <a16:creationId xmlns:a16="http://schemas.microsoft.com/office/drawing/2014/main" id="{F775D131-EBD1-8545-E581-902A9197C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715102">
            <a:off x="2052638" y="1202206"/>
            <a:ext cx="1984022" cy="188313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35671-B5CD-FB7F-BF80-2C9492C9557B}"/>
              </a:ext>
            </a:extLst>
          </p:cNvPr>
          <p:cNvSpPr txBox="1"/>
          <p:nvPr/>
        </p:nvSpPr>
        <p:spPr>
          <a:xfrm rot="445911">
            <a:off x="2202352" y="1683793"/>
            <a:ext cx="1616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object = coin</a:t>
            </a:r>
          </a:p>
        </p:txBody>
      </p:sp>
    </p:spTree>
    <p:extLst>
      <p:ext uri="{BB962C8B-B14F-4D97-AF65-F5344CB8AC3E}">
        <p14:creationId xmlns:p14="http://schemas.microsoft.com/office/powerpoint/2010/main" val="155802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8000" y="5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98 -0.00347 L 0.00017 -0.6993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" y="-3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2A00C-1DBF-8DEB-759F-2767093C5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grey tile&#10;&#10;AI-generated content may be incorrect.">
            <a:extLst>
              <a:ext uri="{FF2B5EF4-FFF2-40B4-BE49-F238E27FC236}">
                <a16:creationId xmlns:a16="http://schemas.microsoft.com/office/drawing/2014/main" id="{CDC821DE-3188-2D80-03CC-B7EE238DB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A desk with a chair back&#10;&#10;AI-generated content may be incorrect.">
            <a:extLst>
              <a:ext uri="{FF2B5EF4-FFF2-40B4-BE49-F238E27FC236}">
                <a16:creationId xmlns:a16="http://schemas.microsoft.com/office/drawing/2014/main" id="{5165D148-2EE9-9975-96B1-F266F2834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52928" y="-2708891"/>
            <a:ext cx="15193733" cy="1519373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AE81189-BA8D-F3AE-3474-FEBEC03BF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2" b="2732"/>
          <a:stretch/>
        </p:blipFill>
        <p:spPr bwMode="auto">
          <a:xfrm rot="473775">
            <a:off x="3659545" y="2850600"/>
            <a:ext cx="1791604" cy="131703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F56F6A4-4306-EFFB-29D6-1C7055F240FC}"/>
              </a:ext>
            </a:extLst>
          </p:cNvPr>
          <p:cNvGrpSpPr/>
          <p:nvPr/>
        </p:nvGrpSpPr>
        <p:grpSpPr>
          <a:xfrm>
            <a:off x="4012539" y="-138896"/>
            <a:ext cx="5200405" cy="7797675"/>
            <a:chOff x="4012539" y="-138896"/>
            <a:chExt cx="5200405" cy="779767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DC6F80A-1842-00F5-D0D0-9E029240E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12539" y="-138896"/>
              <a:ext cx="5200405" cy="7797675"/>
            </a:xfrm>
            <a:prstGeom prst="rect">
              <a:avLst/>
            </a:prstGeom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205E27F2-C9CE-29AA-72FD-3E3603DE73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732" b="2732"/>
            <a:stretch/>
          </p:blipFill>
          <p:spPr bwMode="auto">
            <a:xfrm rot="17970903">
              <a:off x="5987929" y="3286408"/>
              <a:ext cx="2120994" cy="155917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7A64E764-3FEF-81C6-C400-DECF968A6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2" b="2732"/>
          <a:stretch/>
        </p:blipFill>
        <p:spPr bwMode="auto">
          <a:xfrm rot="473775">
            <a:off x="3676198" y="2850598"/>
            <a:ext cx="1791604" cy="131703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0F0CB3-A080-7013-1B59-E4DD0AC3CA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35" b="7535"/>
          <a:stretch/>
        </p:blipFill>
        <p:spPr>
          <a:xfrm>
            <a:off x="2096033" y="7435850"/>
            <a:ext cx="5143500" cy="6285326"/>
          </a:xfrm>
          <a:prstGeom prst="rect">
            <a:avLst/>
          </a:prstGeom>
        </p:spPr>
      </p:pic>
      <p:pic>
        <p:nvPicPr>
          <p:cNvPr id="4" name="Picture 3" descr="close-up of colorful adhesive notes on white background">
            <a:extLst>
              <a:ext uri="{FF2B5EF4-FFF2-40B4-BE49-F238E27FC236}">
                <a16:creationId xmlns:a16="http://schemas.microsoft.com/office/drawing/2014/main" id="{D7FE31AF-FD60-24CF-9E10-74287601E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442569">
            <a:off x="1917508" y="1226521"/>
            <a:ext cx="1984022" cy="188313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B7B03A-AA8C-71CD-8A8F-0878C4072A03}"/>
              </a:ext>
            </a:extLst>
          </p:cNvPr>
          <p:cNvSpPr txBox="1"/>
          <p:nvPr/>
        </p:nvSpPr>
        <p:spPr>
          <a:xfrm rot="21144289">
            <a:off x="2088807" y="1667318"/>
            <a:ext cx="1616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object = rubber</a:t>
            </a:r>
          </a:p>
        </p:txBody>
      </p:sp>
    </p:spTree>
    <p:extLst>
      <p:ext uri="{BB962C8B-B14F-4D97-AF65-F5344CB8AC3E}">
        <p14:creationId xmlns:p14="http://schemas.microsoft.com/office/powerpoint/2010/main" val="192462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8000" y="5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98 -0.00347 L 0.00017 -0.6993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" y="-3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430EC-0A4C-9A91-6213-AA359BDFF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F5F6B8-722C-3146-7A99-D22CB562AD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Show of Fingers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8C9E0-4142-8FE9-9B82-07FF8F7FAAB7}"/>
              </a:ext>
            </a:extLst>
          </p:cNvPr>
          <p:cNvSpPr txBox="1">
            <a:spLocks/>
          </p:cNvSpPr>
          <p:nvPr/>
        </p:nvSpPr>
        <p:spPr>
          <a:xfrm>
            <a:off x="441325" y="1296460"/>
            <a:ext cx="8237538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/>
              <a:t>I would use this to observe an object:</a:t>
            </a:r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BF287B-D7FC-4EF4-AE74-ADA60A8DB962}"/>
              </a:ext>
            </a:extLst>
          </p:cNvPr>
          <p:cNvGrpSpPr/>
          <p:nvPr/>
        </p:nvGrpSpPr>
        <p:grpSpPr>
          <a:xfrm>
            <a:off x="441325" y="2060028"/>
            <a:ext cx="8237538" cy="4033457"/>
            <a:chOff x="854360" y="2325183"/>
            <a:chExt cx="7435279" cy="3640636"/>
          </a:xfrm>
        </p:grpSpPr>
        <p:pic>
          <p:nvPicPr>
            <p:cNvPr id="3" name="Picture 2" descr="A group of papers with hand gestures&#10;&#10;Description automatically generated">
              <a:extLst>
                <a:ext uri="{FF2B5EF4-FFF2-40B4-BE49-F238E27FC236}">
                  <a16:creationId xmlns:a16="http://schemas.microsoft.com/office/drawing/2014/main" id="{222221B0-1219-A999-4006-A979EFB3E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87" t="4562" r="3816" b="35964"/>
            <a:stretch/>
          </p:blipFill>
          <p:spPr>
            <a:xfrm>
              <a:off x="854360" y="2325183"/>
              <a:ext cx="7435279" cy="3640636"/>
            </a:xfrm>
            <a:prstGeom prst="rect">
              <a:avLst/>
            </a:prstGeom>
          </p:spPr>
        </p:pic>
        <p:pic>
          <p:nvPicPr>
            <p:cNvPr id="7" name="Picture 6" descr="A black camera with a strap&#10;&#10;AI-generated content may be incorrect.">
              <a:extLst>
                <a:ext uri="{FF2B5EF4-FFF2-40B4-BE49-F238E27FC236}">
                  <a16:creationId xmlns:a16="http://schemas.microsoft.com/office/drawing/2014/main" id="{D8D38D3D-67B5-D16F-3F45-7E4CA4CC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336698">
              <a:off x="1258539" y="3606289"/>
              <a:ext cx="1649418" cy="1816744"/>
            </a:xfrm>
            <a:prstGeom prst="rect">
              <a:avLst/>
            </a:prstGeom>
          </p:spPr>
        </p:pic>
        <p:pic>
          <p:nvPicPr>
            <p:cNvPr id="9" name="Picture 8" descr="A close-up of a pen&#10;&#10;AI-generated content may be incorrect.">
              <a:extLst>
                <a:ext uri="{FF2B5EF4-FFF2-40B4-BE49-F238E27FC236}">
                  <a16:creationId xmlns:a16="http://schemas.microsoft.com/office/drawing/2014/main" id="{BA3EB003-B390-12B9-E95A-D5444B8CE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788067" y="3731907"/>
              <a:ext cx="1605567" cy="1885726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982A5D0-1BFF-598B-26A9-82586547E2D4}"/>
                </a:ext>
              </a:extLst>
            </p:cNvPr>
            <p:cNvGrpSpPr/>
            <p:nvPr/>
          </p:nvGrpSpPr>
          <p:grpSpPr>
            <a:xfrm>
              <a:off x="6188871" y="3414794"/>
              <a:ext cx="1695347" cy="2071995"/>
              <a:chOff x="6266177" y="3895056"/>
              <a:chExt cx="1614054" cy="197264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EF109D7-5DFA-1206-C0CA-647F32E33DFA}"/>
                  </a:ext>
                </a:extLst>
              </p:cNvPr>
              <p:cNvSpPr/>
              <p:nvPr/>
            </p:nvSpPr>
            <p:spPr>
              <a:xfrm rot="21480000">
                <a:off x="6266177" y="4127664"/>
                <a:ext cx="1614054" cy="1740034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257AB6B-949F-009C-E1D1-F2A5B632C8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480000">
                <a:off x="6561820" y="3895056"/>
                <a:ext cx="1303679" cy="1954783"/>
              </a:xfrm>
              <a:prstGeom prst="rect">
                <a:avLst/>
              </a:prstGeom>
              <a:effectLst>
                <a:outerShdw blurRad="216914" dist="38100" dir="13500000" algn="br" rotWithShape="0">
                  <a:prstClr val="black">
                    <a:alpha val="25818"/>
                  </a:prstClr>
                </a:outerShdw>
              </a:effectLst>
            </p:spPr>
          </p:pic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B82E2BB9-6709-3272-37CD-4C959D6EC464}"/>
              </a:ext>
            </a:extLst>
          </p:cNvPr>
          <p:cNvSpPr/>
          <p:nvPr/>
        </p:nvSpPr>
        <p:spPr>
          <a:xfrm>
            <a:off x="92662" y="1878158"/>
            <a:ext cx="5809596" cy="4430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5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10CF6-15F9-B8A1-10B8-9780ECE0B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0C0DE9EB-0015-B201-9A54-7138AB2D3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4" y="1005420"/>
            <a:ext cx="8623935" cy="1899287"/>
          </a:xfrm>
          <a:prstGeom prst="rect">
            <a:avLst/>
          </a:prstGeom>
        </p:spPr>
      </p:pic>
      <p:pic>
        <p:nvPicPr>
          <p:cNvPr id="19" name="Picture 18" descr="A young child holding a coin&#10;&#10;AI-generated content may be incorrect.">
            <a:extLst>
              <a:ext uri="{FF2B5EF4-FFF2-40B4-BE49-F238E27FC236}">
                <a16:creationId xmlns:a16="http://schemas.microsoft.com/office/drawing/2014/main" id="{1CBD8180-57FE-9658-2401-54B9402F31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44405" y="2653408"/>
            <a:ext cx="3931283" cy="3655318"/>
          </a:xfrm>
          <a:prstGeom prst="rect">
            <a:avLst/>
          </a:prstGeom>
        </p:spPr>
      </p:pic>
      <p:pic>
        <p:nvPicPr>
          <p:cNvPr id="20" name="Picture 19" descr="A child wearing glasses holding a coin&#10;&#10;AI-generated content may be incorrect.">
            <a:extLst>
              <a:ext uri="{FF2B5EF4-FFF2-40B4-BE49-F238E27FC236}">
                <a16:creationId xmlns:a16="http://schemas.microsoft.com/office/drawing/2014/main" id="{09852BE6-5056-06C7-88C3-C1F31E1D87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625" y="2653408"/>
            <a:ext cx="3931283" cy="365531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4585121-AA69-9C7A-E9EE-D984EE3FC3C5}"/>
              </a:ext>
            </a:extLst>
          </p:cNvPr>
          <p:cNvSpPr txBox="1"/>
          <p:nvPr/>
        </p:nvSpPr>
        <p:spPr>
          <a:xfrm>
            <a:off x="428625" y="1268413"/>
            <a:ext cx="83660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200"/>
              <a:t>A </a:t>
            </a:r>
            <a:r>
              <a:rPr lang="en-AU" sz="4200" b="1"/>
              <a:t>property</a:t>
            </a:r>
            <a:r>
              <a:rPr lang="en-AU" sz="4200"/>
              <a:t> is something about an object we can see, feel, hear or smell.</a:t>
            </a:r>
            <a:endParaRPr lang="en-US" sz="42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6501CC4-083A-D56C-8B5A-49B8721FCA86}"/>
              </a:ext>
            </a:extLst>
          </p:cNvPr>
          <p:cNvGrpSpPr/>
          <p:nvPr/>
        </p:nvGrpSpPr>
        <p:grpSpPr>
          <a:xfrm>
            <a:off x="3842346" y="4235373"/>
            <a:ext cx="2840757" cy="2174039"/>
            <a:chOff x="3151621" y="1413071"/>
            <a:chExt cx="2840757" cy="217403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1FABE19-5E2F-CAE8-1737-3073CF3610B4}"/>
                </a:ext>
              </a:extLst>
            </p:cNvPr>
            <p:cNvGrpSpPr/>
            <p:nvPr/>
          </p:nvGrpSpPr>
          <p:grpSpPr>
            <a:xfrm>
              <a:off x="3151621" y="1413071"/>
              <a:ext cx="2840757" cy="2174039"/>
              <a:chOff x="3151621" y="1413070"/>
              <a:chExt cx="2840757" cy="2174039"/>
            </a:xfrm>
          </p:grpSpPr>
          <p:sp>
            <p:nvSpPr>
              <p:cNvPr id="13" name="Freeform 3">
                <a:extLst>
                  <a:ext uri="{FF2B5EF4-FFF2-40B4-BE49-F238E27FC236}">
                    <a16:creationId xmlns:a16="http://schemas.microsoft.com/office/drawing/2014/main" id="{19ECB9B3-EABC-DC11-6FB7-558147972C5A}"/>
                  </a:ext>
                </a:extLst>
              </p:cNvPr>
              <p:cNvSpPr/>
              <p:nvPr/>
            </p:nvSpPr>
            <p:spPr>
              <a:xfrm rot="10800000" flipH="1">
                <a:off x="3151621" y="1413070"/>
                <a:ext cx="2840757" cy="2174039"/>
              </a:xfrm>
              <a:custGeom>
                <a:avLst/>
                <a:gdLst/>
                <a:ahLst/>
                <a:cxnLst/>
                <a:rect l="l" t="t" r="r" b="b"/>
                <a:pathLst>
                  <a:path w="3901440" h="2301850">
                    <a:moveTo>
                      <a:pt x="0" y="0"/>
                    </a:moveTo>
                    <a:lnTo>
                      <a:pt x="3901440" y="0"/>
                    </a:lnTo>
                    <a:lnTo>
                      <a:pt x="3901440" y="2301850"/>
                    </a:lnTo>
                    <a:lnTo>
                      <a:pt x="0" y="230185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sz="225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A1B553-CDB3-EB6E-F695-F63A5714E61E}"/>
                  </a:ext>
                </a:extLst>
              </p:cNvPr>
              <p:cNvSpPr txBox="1"/>
              <p:nvPr/>
            </p:nvSpPr>
            <p:spPr>
              <a:xfrm>
                <a:off x="3579123" y="2172766"/>
                <a:ext cx="19857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46F657-CBB5-BD02-F1DB-6518DC748BD3}"/>
                </a:ext>
              </a:extLst>
            </p:cNvPr>
            <p:cNvSpPr txBox="1"/>
            <p:nvPr/>
          </p:nvSpPr>
          <p:spPr>
            <a:xfrm>
              <a:off x="3591029" y="2269302"/>
              <a:ext cx="19857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This coin is pretty!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F013AB-BCA5-861E-CF0B-AFA9F63C2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Have Properties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72D4C00-16E8-B468-22DE-AEB1EA3498AA}"/>
              </a:ext>
            </a:extLst>
          </p:cNvPr>
          <p:cNvGrpSpPr/>
          <p:nvPr/>
        </p:nvGrpSpPr>
        <p:grpSpPr>
          <a:xfrm rot="21218543">
            <a:off x="4776522" y="4959103"/>
            <a:ext cx="1177863" cy="1104159"/>
            <a:chOff x="3904889" y="1990242"/>
            <a:chExt cx="1513080" cy="141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493CD6E-AF4D-9DAA-2C0C-7DAD92FA1CF7}"/>
                    </a:ext>
                  </a:extLst>
                </p14:cNvPr>
                <p14:cNvContentPartPr/>
                <p14:nvPr/>
              </p14:nvContentPartPr>
              <p14:xfrm>
                <a:off x="3904889" y="2116962"/>
                <a:ext cx="1513080" cy="1186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493CD6E-AF4D-9DAA-2C0C-7DAD92FA1CF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848010" y="2060102"/>
                  <a:ext cx="1626838" cy="129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EE4E4B8-305C-418E-ADE8-5A15252B4622}"/>
                    </a:ext>
                  </a:extLst>
                </p14:cNvPr>
                <p14:cNvContentPartPr/>
                <p14:nvPr/>
              </p14:nvContentPartPr>
              <p14:xfrm>
                <a:off x="4048529" y="1990242"/>
                <a:ext cx="1252440" cy="1418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EE4E4B8-305C-418E-ADE8-5A15252B462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991663" y="1933358"/>
                  <a:ext cx="1366172" cy="153216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487C25-1814-79D1-6B7B-C39173623908}"/>
              </a:ext>
            </a:extLst>
          </p:cNvPr>
          <p:cNvGrpSpPr/>
          <p:nvPr/>
        </p:nvGrpSpPr>
        <p:grpSpPr>
          <a:xfrm>
            <a:off x="3842345" y="4236008"/>
            <a:ext cx="2840757" cy="2174039"/>
            <a:chOff x="3151621" y="1413070"/>
            <a:chExt cx="2840757" cy="2174039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21257799-C28A-B026-1197-B5AC1DD5DED9}"/>
                </a:ext>
              </a:extLst>
            </p:cNvPr>
            <p:cNvSpPr/>
            <p:nvPr/>
          </p:nvSpPr>
          <p:spPr>
            <a:xfrm rot="10800000" flipH="1">
              <a:off x="3151621" y="1413070"/>
              <a:ext cx="2840757" cy="2174039"/>
            </a:xfrm>
            <a:custGeom>
              <a:avLst/>
              <a:gdLst/>
              <a:ahLst/>
              <a:cxnLst/>
              <a:rect l="l" t="t" r="r" b="b"/>
              <a:pathLst>
                <a:path w="3901440" h="2301850">
                  <a:moveTo>
                    <a:pt x="0" y="0"/>
                  </a:moveTo>
                  <a:lnTo>
                    <a:pt x="3901440" y="0"/>
                  </a:lnTo>
                  <a:lnTo>
                    <a:pt x="3901440" y="2301850"/>
                  </a:lnTo>
                  <a:lnTo>
                    <a:pt x="0" y="2301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19FCD89-3363-C3E7-5514-1F963CB2D402}"/>
                </a:ext>
              </a:extLst>
            </p:cNvPr>
            <p:cNvSpPr txBox="1"/>
            <p:nvPr/>
          </p:nvSpPr>
          <p:spPr>
            <a:xfrm>
              <a:off x="3596541" y="2172766"/>
              <a:ext cx="19857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This coin</a:t>
              </a:r>
            </a:p>
            <a:p>
              <a:pPr algn="ctr"/>
              <a:r>
                <a:rPr lang="en-US" sz="2400"/>
                <a:t>feels hard!</a:t>
              </a:r>
            </a:p>
          </p:txBody>
        </p:sp>
      </p:grpSp>
      <p:sp>
        <p:nvSpPr>
          <p:cNvPr id="6" name="Freeform 3">
            <a:extLst>
              <a:ext uri="{FF2B5EF4-FFF2-40B4-BE49-F238E27FC236}">
                <a16:creationId xmlns:a16="http://schemas.microsoft.com/office/drawing/2014/main" id="{792C61BB-B9DE-16DB-F33F-C9E9D9F91872}"/>
              </a:ext>
            </a:extLst>
          </p:cNvPr>
          <p:cNvSpPr/>
          <p:nvPr/>
        </p:nvSpPr>
        <p:spPr>
          <a:xfrm rot="10800000" flipV="1">
            <a:off x="3456290" y="2878591"/>
            <a:ext cx="2840755" cy="1895175"/>
          </a:xfrm>
          <a:custGeom>
            <a:avLst/>
            <a:gdLst/>
            <a:ahLst/>
            <a:cxnLst/>
            <a:rect l="l" t="t" r="r" b="b"/>
            <a:pathLst>
              <a:path w="3901440" h="2301850">
                <a:moveTo>
                  <a:pt x="0" y="0"/>
                </a:moveTo>
                <a:lnTo>
                  <a:pt x="3901440" y="0"/>
                </a:lnTo>
                <a:lnTo>
                  <a:pt x="3901440" y="2301850"/>
                </a:lnTo>
                <a:lnTo>
                  <a:pt x="0" y="23018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2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96114C-6622-137B-7A44-772F951ADE1B}"/>
              </a:ext>
            </a:extLst>
          </p:cNvPr>
          <p:cNvSpPr txBox="1"/>
          <p:nvPr/>
        </p:nvSpPr>
        <p:spPr>
          <a:xfrm>
            <a:off x="3831193" y="3256034"/>
            <a:ext cx="1985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/>
              <a:t>I could use this to buy candy!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88F2B85-CC38-5EB8-EEDD-D79C9ED4675E}"/>
              </a:ext>
            </a:extLst>
          </p:cNvPr>
          <p:cNvGrpSpPr/>
          <p:nvPr/>
        </p:nvGrpSpPr>
        <p:grpSpPr>
          <a:xfrm rot="21218543">
            <a:off x="4248383" y="3142757"/>
            <a:ext cx="1177863" cy="1104159"/>
            <a:chOff x="3904889" y="1990242"/>
            <a:chExt cx="1513080" cy="141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F3DBAED-E6C7-93E2-D79B-B19FC8BA10A6}"/>
                    </a:ext>
                  </a:extLst>
                </p14:cNvPr>
                <p14:cNvContentPartPr/>
                <p14:nvPr/>
              </p14:nvContentPartPr>
              <p14:xfrm>
                <a:off x="3904889" y="2116962"/>
                <a:ext cx="1513080" cy="11862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F3DBAED-E6C7-93E2-D79B-B19FC8BA10A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48010" y="2060102"/>
                  <a:ext cx="1626838" cy="129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F7A2873-5436-42A7-D64F-73B57650D528}"/>
                    </a:ext>
                  </a:extLst>
                </p14:cNvPr>
                <p14:cNvContentPartPr/>
                <p14:nvPr/>
              </p14:nvContentPartPr>
              <p14:xfrm>
                <a:off x="4048529" y="1990242"/>
                <a:ext cx="1252440" cy="14184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F7A2873-5436-42A7-D64F-73B57650D52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991663" y="1933377"/>
                  <a:ext cx="1366172" cy="153213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68CF502-6753-6DE9-4CA6-EBF339C88F3A}"/>
              </a:ext>
            </a:extLst>
          </p:cNvPr>
          <p:cNvGrpSpPr/>
          <p:nvPr/>
        </p:nvGrpSpPr>
        <p:grpSpPr>
          <a:xfrm>
            <a:off x="3456289" y="2878591"/>
            <a:ext cx="2840755" cy="1895175"/>
            <a:chOff x="3456288" y="2878589"/>
            <a:chExt cx="2840755" cy="1895175"/>
          </a:xfrm>
        </p:grpSpPr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B4613DCF-0504-797C-0B3B-D0B6F662C0CF}"/>
                </a:ext>
              </a:extLst>
            </p:cNvPr>
            <p:cNvSpPr/>
            <p:nvPr/>
          </p:nvSpPr>
          <p:spPr>
            <a:xfrm rot="10800000" flipV="1">
              <a:off x="3456288" y="2878589"/>
              <a:ext cx="2840755" cy="1895175"/>
            </a:xfrm>
            <a:custGeom>
              <a:avLst/>
              <a:gdLst/>
              <a:ahLst/>
              <a:cxnLst/>
              <a:rect l="l" t="t" r="r" b="b"/>
              <a:pathLst>
                <a:path w="3901440" h="2301850">
                  <a:moveTo>
                    <a:pt x="0" y="0"/>
                  </a:moveTo>
                  <a:lnTo>
                    <a:pt x="3901440" y="0"/>
                  </a:lnTo>
                  <a:lnTo>
                    <a:pt x="3901440" y="2301850"/>
                  </a:lnTo>
                  <a:lnTo>
                    <a:pt x="0" y="2301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225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870EE2-C555-DB4F-67FB-F19BFA49F574}"/>
                </a:ext>
              </a:extLst>
            </p:cNvPr>
            <p:cNvSpPr txBox="1"/>
            <p:nvPr/>
          </p:nvSpPr>
          <p:spPr>
            <a:xfrm>
              <a:off x="3783576" y="3220459"/>
              <a:ext cx="19857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/>
                <a:t>This coin</a:t>
              </a:r>
            </a:p>
            <a:p>
              <a:pPr algn="ctr"/>
              <a:r>
                <a:rPr lang="en-US" sz="2400"/>
                <a:t>looks round!</a:t>
              </a: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DCEE00CF-0D18-D7E4-BDD4-6C5F2C4DA03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V="1">
            <a:off x="775053" y="2098406"/>
            <a:ext cx="973737" cy="17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0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02153 L 0.7632 -0.0120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24" y="46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7AD39-5EAD-3D6F-B30F-01829067BC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Have Properties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45D3D71-57EF-8E94-6397-736490ADDD7A}"/>
              </a:ext>
            </a:extLst>
          </p:cNvPr>
          <p:cNvGrpSpPr/>
          <p:nvPr/>
        </p:nvGrpSpPr>
        <p:grpSpPr>
          <a:xfrm>
            <a:off x="465965" y="1487868"/>
            <a:ext cx="4375364" cy="4600677"/>
            <a:chOff x="507619" y="2103083"/>
            <a:chExt cx="4375364" cy="39900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CFD1F6-4CB0-F878-3678-D02736F0E6C3}"/>
                </a:ext>
              </a:extLst>
            </p:cNvPr>
            <p:cNvSpPr txBox="1"/>
            <p:nvPr/>
          </p:nvSpPr>
          <p:spPr>
            <a:xfrm rot="21027908">
              <a:off x="925634" y="2103083"/>
              <a:ext cx="12507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shiny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16DC315-CD27-C2DA-E044-595A3A2C1E51}"/>
                </a:ext>
              </a:extLst>
            </p:cNvPr>
            <p:cNvSpPr txBox="1"/>
            <p:nvPr/>
          </p:nvSpPr>
          <p:spPr>
            <a:xfrm rot="431982">
              <a:off x="3628687" y="4993758"/>
              <a:ext cx="9446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gold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167AF0-CFD0-F782-715D-44C1F77B0883}"/>
                </a:ext>
              </a:extLst>
            </p:cNvPr>
            <p:cNvSpPr txBox="1"/>
            <p:nvPr/>
          </p:nvSpPr>
          <p:spPr>
            <a:xfrm rot="21027908">
              <a:off x="562814" y="2953291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round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1FF372-9638-48FE-6F5E-112D37001DFF}"/>
                </a:ext>
              </a:extLst>
            </p:cNvPr>
            <p:cNvSpPr txBox="1"/>
            <p:nvPr/>
          </p:nvSpPr>
          <p:spPr>
            <a:xfrm rot="1521751">
              <a:off x="507619" y="4275176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heavy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ED449F-1A50-D8FD-D4FD-8229EAAA0765}"/>
                </a:ext>
              </a:extLst>
            </p:cNvPr>
            <p:cNvSpPr txBox="1"/>
            <p:nvPr/>
          </p:nvSpPr>
          <p:spPr>
            <a:xfrm rot="942283">
              <a:off x="3712766" y="3180369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bumpy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63E667-BB59-E9F1-7D5F-C9296FE7B684}"/>
                </a:ext>
              </a:extLst>
            </p:cNvPr>
            <p:cNvSpPr txBox="1"/>
            <p:nvPr/>
          </p:nvSpPr>
          <p:spPr>
            <a:xfrm rot="1243903">
              <a:off x="552099" y="5631481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rough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356A38-C149-63ED-172B-4B94B9A06A13}"/>
                </a:ext>
              </a:extLst>
            </p:cNvPr>
            <p:cNvSpPr txBox="1"/>
            <p:nvPr/>
          </p:nvSpPr>
          <p:spPr>
            <a:xfrm rot="957459">
              <a:off x="1833776" y="5401111"/>
              <a:ext cx="7121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cold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AE62CC-CB65-2621-CF6B-B25B4644DD9B}"/>
                </a:ext>
              </a:extLst>
            </p:cNvPr>
            <p:cNvSpPr txBox="1"/>
            <p:nvPr/>
          </p:nvSpPr>
          <p:spPr>
            <a:xfrm rot="21027908">
              <a:off x="3055415" y="5467669"/>
              <a:ext cx="1062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stiff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EC0B6C-7AEC-BA84-526F-41FC9F0321F9}"/>
                </a:ext>
              </a:extLst>
            </p:cNvPr>
            <p:cNvSpPr txBox="1"/>
            <p:nvPr/>
          </p:nvSpPr>
          <p:spPr>
            <a:xfrm rot="597714">
              <a:off x="2204033" y="2201735"/>
              <a:ext cx="1397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strong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53E3711-A325-8029-1EA0-C3ACB1A34A5B}"/>
              </a:ext>
            </a:extLst>
          </p:cNvPr>
          <p:cNvGrpSpPr/>
          <p:nvPr/>
        </p:nvGrpSpPr>
        <p:grpSpPr>
          <a:xfrm>
            <a:off x="4498998" y="1469886"/>
            <a:ext cx="4311743" cy="4549801"/>
            <a:chOff x="512814" y="2253159"/>
            <a:chExt cx="4121926" cy="376970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137EF7-E3D7-8554-E66B-AC27E8496B87}"/>
                </a:ext>
              </a:extLst>
            </p:cNvPr>
            <p:cNvSpPr txBox="1"/>
            <p:nvPr/>
          </p:nvSpPr>
          <p:spPr>
            <a:xfrm>
              <a:off x="1063787" y="4571678"/>
              <a:ext cx="12507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dull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1B6DAD-995D-25E0-B9B2-4D3442246C1F}"/>
                </a:ext>
              </a:extLst>
            </p:cNvPr>
            <p:cNvSpPr txBox="1"/>
            <p:nvPr/>
          </p:nvSpPr>
          <p:spPr>
            <a:xfrm rot="431982">
              <a:off x="3526011" y="5163537"/>
              <a:ext cx="9446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pink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7AC72A-91C1-F41D-803B-EBF7BD01D49E}"/>
                </a:ext>
              </a:extLst>
            </p:cNvPr>
            <p:cNvSpPr txBox="1"/>
            <p:nvPr/>
          </p:nvSpPr>
          <p:spPr>
            <a:xfrm rot="20934220">
              <a:off x="605493" y="2434438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round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126B17D-403E-D0F2-089F-88887DF56044}"/>
                </a:ext>
              </a:extLst>
            </p:cNvPr>
            <p:cNvSpPr txBox="1"/>
            <p:nvPr/>
          </p:nvSpPr>
          <p:spPr>
            <a:xfrm rot="20923006">
              <a:off x="2285336" y="5551213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light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BA6B90-A388-73D5-994E-3BEA4F0D028D}"/>
                </a:ext>
              </a:extLst>
            </p:cNvPr>
            <p:cNvSpPr txBox="1"/>
            <p:nvPr/>
          </p:nvSpPr>
          <p:spPr>
            <a:xfrm rot="942283">
              <a:off x="3279811" y="2712777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bendy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2ABE499-C5BA-EC3A-F4CF-7EC45A43968B}"/>
                </a:ext>
              </a:extLst>
            </p:cNvPr>
            <p:cNvSpPr txBox="1"/>
            <p:nvPr/>
          </p:nvSpPr>
          <p:spPr>
            <a:xfrm rot="1243903">
              <a:off x="512814" y="5561196"/>
              <a:ext cx="1170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weak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8C7292-28D7-71C9-B3F9-2457F4A601A7}"/>
                </a:ext>
              </a:extLst>
            </p:cNvPr>
            <p:cNvSpPr txBox="1"/>
            <p:nvPr/>
          </p:nvSpPr>
          <p:spPr>
            <a:xfrm rot="630189">
              <a:off x="3086861" y="3595063"/>
              <a:ext cx="1547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colourful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3C87B49-6B69-313B-6199-57870D52F402}"/>
                </a:ext>
              </a:extLst>
            </p:cNvPr>
            <p:cNvSpPr txBox="1"/>
            <p:nvPr/>
          </p:nvSpPr>
          <p:spPr>
            <a:xfrm rot="265517">
              <a:off x="1823647" y="2253159"/>
              <a:ext cx="1397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smooth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19DD0FF-CCE3-FA1A-858F-B77D520D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 rot="20434972">
            <a:off x="1225283" y="2409074"/>
            <a:ext cx="2824323" cy="28558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DDD31223-BE79-4814-29E5-7C4B6C4B7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2" b="2732"/>
          <a:stretch/>
        </p:blipFill>
        <p:spPr bwMode="auto">
          <a:xfrm>
            <a:off x="4652727" y="2323758"/>
            <a:ext cx="3253857" cy="239195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ED522B53-5D61-F9F2-DCD3-A884F4F2C41D}"/>
                  </a:ext>
                </a:extLst>
              </p14:cNvPr>
              <p14:cNvContentPartPr/>
              <p14:nvPr/>
            </p14:nvContentPartPr>
            <p14:xfrm rot="1511357">
              <a:off x="4920029" y="3988098"/>
              <a:ext cx="1228809" cy="1062037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ED522B53-5D61-F9F2-DCD3-A884F4F2C41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511357">
                <a:off x="4881876" y="3911827"/>
                <a:ext cx="1304755" cy="12138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A0F044C5-DB3C-CC66-D497-8206016C57A6}"/>
                  </a:ext>
                </a:extLst>
              </p14:cNvPr>
              <p14:cNvContentPartPr/>
              <p14:nvPr/>
            </p14:nvContentPartPr>
            <p14:xfrm rot="442571">
              <a:off x="528111" y="1252315"/>
              <a:ext cx="1486711" cy="1062037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A0F044C5-DB3C-CC66-D497-8206016C57A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442571">
                <a:off x="489953" y="1176044"/>
                <a:ext cx="1562666" cy="12138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F536C86E-3B8E-A6FD-9C29-CD3D8E100EDC}"/>
                  </a:ext>
                </a:extLst>
              </p14:cNvPr>
              <p14:cNvContentPartPr/>
              <p14:nvPr/>
            </p14:nvContentPartPr>
            <p14:xfrm rot="2069470">
              <a:off x="327806" y="5269072"/>
              <a:ext cx="1504677" cy="1062037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F536C86E-3B8E-A6FD-9C29-CD3D8E100ED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2069470">
                <a:off x="289649" y="5192801"/>
                <a:ext cx="1580631" cy="12138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CC785289-2BE7-150F-ED47-E7740859A5AE}"/>
                  </a:ext>
                </a:extLst>
              </p14:cNvPr>
              <p14:cNvContentPartPr/>
              <p14:nvPr/>
            </p14:nvContentPartPr>
            <p14:xfrm rot="1221645">
              <a:off x="5743407" y="1263483"/>
              <a:ext cx="1619257" cy="879796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CC785289-2BE7-150F-ED47-E7740859A5A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rot="1221645">
                <a:off x="5705248" y="1187229"/>
                <a:ext cx="1695216" cy="10315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CBBB3C0F-4F90-A606-0689-7AD88D8CA3D9}"/>
                  </a:ext>
                </a:extLst>
              </p14:cNvPr>
              <p14:cNvContentPartPr/>
              <p14:nvPr/>
            </p14:nvContentPartPr>
            <p14:xfrm rot="602133">
              <a:off x="2644762" y="5081369"/>
              <a:ext cx="1499809" cy="1062037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CBBB3C0F-4F90-A606-0689-7AD88D8CA3D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 rot="602133">
                <a:off x="2606610" y="5005098"/>
                <a:ext cx="1575753" cy="12138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AF9EB416-28AD-1A37-FDFB-6F5DBF015DA0}"/>
                  </a:ext>
                </a:extLst>
              </p14:cNvPr>
              <p14:cNvContentPartPr/>
              <p14:nvPr/>
            </p14:nvContentPartPr>
            <p14:xfrm rot="2180761">
              <a:off x="7360508" y="1676848"/>
              <a:ext cx="1078922" cy="1062037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AF9EB416-28AD-1A37-FDFB-6F5DBF015DA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 rot="2180761">
                <a:off x="7322361" y="1600577"/>
                <a:ext cx="1154857" cy="121385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745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020BF-314D-707D-64F5-210E2458B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D197DFD8-0809-BB16-5E3B-D271C0189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87" t="4562" r="3816" b="35964"/>
          <a:stretch/>
        </p:blipFill>
        <p:spPr>
          <a:xfrm>
            <a:off x="441325" y="2005604"/>
            <a:ext cx="8210551" cy="402024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1BD3FF-0B3A-1728-30CD-DA4A4EB366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Have Properties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1D68AA-CFFB-B186-FF91-9D03E557F7BD}"/>
              </a:ext>
            </a:extLst>
          </p:cNvPr>
          <p:cNvSpPr txBox="1">
            <a:spLocks/>
          </p:cNvSpPr>
          <p:nvPr/>
        </p:nvSpPr>
        <p:spPr>
          <a:xfrm>
            <a:off x="441325" y="1296460"/>
            <a:ext cx="8237538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Properties can describe an object’s: 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C4A6775-F912-03A7-094B-7986EC76C05F}"/>
              </a:ext>
            </a:extLst>
          </p:cNvPr>
          <p:cNvSpPr txBox="1">
            <a:spLocks/>
          </p:cNvSpPr>
          <p:nvPr/>
        </p:nvSpPr>
        <p:spPr>
          <a:xfrm rot="21433168">
            <a:off x="6546129" y="3875231"/>
            <a:ext cx="1453577" cy="1163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dirty="0"/>
              <a:t>look or feel</a:t>
            </a:r>
            <a:endParaRPr lang="en-AU" dirty="0"/>
          </a:p>
        </p:txBody>
      </p:sp>
      <p:pic>
        <p:nvPicPr>
          <p:cNvPr id="7" name="Picture 6" descr="A young child holding a coin&#10;&#10;AI-generated content may be incorrect.">
            <a:extLst>
              <a:ext uri="{FF2B5EF4-FFF2-40B4-BE49-F238E27FC236}">
                <a16:creationId xmlns:a16="http://schemas.microsoft.com/office/drawing/2014/main" id="{DDFD1C4C-7F38-A956-1ACF-D5D0A9705C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80071" y="3534576"/>
            <a:ext cx="1783602" cy="1633321"/>
          </a:xfrm>
          <a:prstGeom prst="rect">
            <a:avLst/>
          </a:prstGeom>
          <a:ln w="12700">
            <a:noFill/>
          </a:ln>
        </p:spPr>
      </p:pic>
      <p:pic>
        <p:nvPicPr>
          <p:cNvPr id="8" name="Picture 7" descr="A child wearing glasses holding a coin&#10;&#10;AI-generated content may be incorrect.">
            <a:extLst>
              <a:ext uri="{FF2B5EF4-FFF2-40B4-BE49-F238E27FC236}">
                <a16:creationId xmlns:a16="http://schemas.microsoft.com/office/drawing/2014/main" id="{81DC3424-6796-C3C9-6C72-05854C358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43540">
            <a:off x="1020381" y="3331017"/>
            <a:ext cx="1606580" cy="1602066"/>
          </a:xfrm>
          <a:prstGeom prst="rect">
            <a:avLst/>
          </a:prstGeom>
          <a:ln w="12700">
            <a:noFill/>
          </a:ln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97FF43E-3E71-EEA6-B8B1-E2E61949D87F}"/>
              </a:ext>
            </a:extLst>
          </p:cNvPr>
          <p:cNvSpPr txBox="1">
            <a:spLocks/>
          </p:cNvSpPr>
          <p:nvPr/>
        </p:nvSpPr>
        <p:spPr>
          <a:xfrm>
            <a:off x="441325" y="4075850"/>
            <a:ext cx="3921758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CFE595-2C6F-FC5F-7710-9B2C55BEE8BE}"/>
              </a:ext>
            </a:extLst>
          </p:cNvPr>
          <p:cNvSpPr txBox="1"/>
          <p:nvPr/>
        </p:nvSpPr>
        <p:spPr>
          <a:xfrm>
            <a:off x="3993347" y="5167897"/>
            <a:ext cx="1158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600"/>
              <a:t>feel</a:t>
            </a:r>
            <a:endParaRPr lang="en-AU" sz="36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F27C57-095B-3D9F-DD9D-740DB2626009}"/>
              </a:ext>
            </a:extLst>
          </p:cNvPr>
          <p:cNvSpPr txBox="1"/>
          <p:nvPr/>
        </p:nvSpPr>
        <p:spPr>
          <a:xfrm rot="315231">
            <a:off x="1107863" y="4935222"/>
            <a:ext cx="1158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600"/>
              <a:t>look</a:t>
            </a:r>
            <a:endParaRPr lang="en-AU" sz="36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5FE5D9-E93C-2F01-27A5-338FAC0DAA3A}"/>
              </a:ext>
            </a:extLst>
          </p:cNvPr>
          <p:cNvSpPr/>
          <p:nvPr/>
        </p:nvSpPr>
        <p:spPr>
          <a:xfrm>
            <a:off x="441325" y="1878158"/>
            <a:ext cx="5370896" cy="4430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9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C52A5-1380-DC56-A390-25FAD16DA9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pic>
        <p:nvPicPr>
          <p:cNvPr id="4" name="IMG_9585_14123C31-85CC-46B3-925A-0CDAC41365B5.mp4">
            <a:hlinkClick r:id="" action="ppaction://media"/>
            <a:extLst>
              <a:ext uri="{FF2B5EF4-FFF2-40B4-BE49-F238E27FC236}">
                <a16:creationId xmlns:a16="http://schemas.microsoft.com/office/drawing/2014/main" id="{1B2B7642-5C78-F768-0CB2-E284D378AA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16380" r="20061"/>
          <a:stretch>
            <a:fillRect/>
          </a:stretch>
        </p:blipFill>
        <p:spPr>
          <a:xfrm>
            <a:off x="2233228" y="4020043"/>
            <a:ext cx="2338771" cy="2069850"/>
          </a:xfrm>
          <a:prstGeom prst="rect">
            <a:avLst/>
          </a:prstGeom>
        </p:spPr>
      </p:pic>
      <p:pic>
        <p:nvPicPr>
          <p:cNvPr id="5" name="ScreenRecording_10-24-2025 14-19-11_1_305FDD91-65AD-407A-8D91-3A4A15D6D12C.mp4">
            <a:hlinkClick r:id="" action="ppaction://media"/>
            <a:extLst>
              <a:ext uri="{FF2B5EF4-FFF2-40B4-BE49-F238E27FC236}">
                <a16:creationId xmlns:a16="http://schemas.microsoft.com/office/drawing/2014/main" id="{2623E918-B2CA-AAFA-D06A-263FCC5B1DD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l="17981" r="19677"/>
          <a:stretch>
            <a:fillRect/>
          </a:stretch>
        </p:blipFill>
        <p:spPr>
          <a:xfrm>
            <a:off x="2233228" y="1359151"/>
            <a:ext cx="2338771" cy="2069849"/>
          </a:xfrm>
          <a:prstGeom prst="rect">
            <a:avLst/>
          </a:prstGeom>
        </p:spPr>
      </p:pic>
      <p:pic>
        <p:nvPicPr>
          <p:cNvPr id="10" name="Picture 9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80D10886-32FC-2F3F-EF19-C045989E91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9353" y="1696056"/>
            <a:ext cx="2449934" cy="1396037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0073368-BD94-9F4D-FFC3-D08DF2257835}"/>
              </a:ext>
            </a:extLst>
          </p:cNvPr>
          <p:cNvSpPr txBox="1">
            <a:spLocks/>
          </p:cNvSpPr>
          <p:nvPr/>
        </p:nvSpPr>
        <p:spPr>
          <a:xfrm>
            <a:off x="556328" y="1995837"/>
            <a:ext cx="1369546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Shiny</a:t>
            </a:r>
            <a:endParaRPr lang="en-AU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501CC9E-962D-F3B3-0181-7B791C2347A2}"/>
              </a:ext>
            </a:extLst>
          </p:cNvPr>
          <p:cNvSpPr txBox="1">
            <a:spLocks/>
          </p:cNvSpPr>
          <p:nvPr/>
        </p:nvSpPr>
        <p:spPr>
          <a:xfrm>
            <a:off x="556328" y="4824037"/>
            <a:ext cx="1369546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Dull</a:t>
            </a:r>
            <a:endParaRPr lang="en-AU" dirty="0"/>
          </a:p>
        </p:txBody>
      </p:sp>
      <p:pic>
        <p:nvPicPr>
          <p:cNvPr id="13" name="Picture 12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4AF8D84A-BECF-8DDC-2B0B-1F67BB0D0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825"/>
          <a:stretch>
            <a:fillRect/>
          </a:stretch>
        </p:blipFill>
        <p:spPr>
          <a:xfrm>
            <a:off x="7085238" y="1951166"/>
            <a:ext cx="1678734" cy="956587"/>
          </a:xfrm>
          <a:prstGeom prst="rect">
            <a:avLst/>
          </a:prstGeom>
        </p:spPr>
      </p:pic>
      <p:pic>
        <p:nvPicPr>
          <p:cNvPr id="15" name="Picture 14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80B25B80-C8A1-E726-8A67-F56C2D1317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443" b="-6784"/>
          <a:stretch>
            <a:fillRect/>
          </a:stretch>
        </p:blipFill>
        <p:spPr>
          <a:xfrm>
            <a:off x="6993000" y="4069070"/>
            <a:ext cx="1806057" cy="1914875"/>
          </a:xfrm>
          <a:prstGeom prst="rect">
            <a:avLst/>
          </a:prstGeom>
        </p:spPr>
      </p:pic>
      <p:pic>
        <p:nvPicPr>
          <p:cNvPr id="14" name="Picture 13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F7D15C45-76C4-335C-B69E-683EE20E4727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9238"/>
          <a:stretch>
            <a:fillRect/>
          </a:stretch>
        </p:blipFill>
        <p:spPr>
          <a:xfrm>
            <a:off x="4787907" y="4069105"/>
            <a:ext cx="2158019" cy="171310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FCB469-240C-613A-EF09-9F151EBD80EF}"/>
              </a:ext>
            </a:extLst>
          </p:cNvPr>
          <p:cNvCxnSpPr>
            <a:cxnSpLocks/>
          </p:cNvCxnSpPr>
          <p:nvPr/>
        </p:nvCxnSpPr>
        <p:spPr>
          <a:xfrm>
            <a:off x="431800" y="3763888"/>
            <a:ext cx="824388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43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 mute="1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9ACC6213-F45E-E00E-618C-2BF1BBE3B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2DB1C73-015B-4737-DA7D-E35C9F790526}"/>
              </a:ext>
            </a:extLst>
          </p:cNvPr>
          <p:cNvSpPr>
            <a:spLocks/>
          </p:cNvSpPr>
          <p:nvPr/>
        </p:nvSpPr>
        <p:spPr>
          <a:xfrm>
            <a:off x="396813" y="94279"/>
            <a:ext cx="8591912" cy="6684264"/>
          </a:xfrm>
          <a:prstGeom prst="rect">
            <a:avLst/>
          </a:prstGeom>
          <a:solidFill>
            <a:srgbClr val="FFD50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FD569031-1D19-EE2A-4D0E-E9C5B2AA0C43}"/>
              </a:ext>
            </a:extLst>
          </p:cNvPr>
          <p:cNvSpPr/>
          <p:nvPr/>
        </p:nvSpPr>
        <p:spPr>
          <a:xfrm>
            <a:off x="123580" y="241883"/>
            <a:ext cx="582104" cy="5512027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0D57AA7-811B-D3DD-C16E-BEB09797AEAD}"/>
              </a:ext>
            </a:extLst>
          </p:cNvPr>
          <p:cNvSpPr/>
          <p:nvPr/>
        </p:nvSpPr>
        <p:spPr>
          <a:xfrm>
            <a:off x="111856" y="5958200"/>
            <a:ext cx="582104" cy="692422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074" name="Picture 2" descr="Generated image">
            <a:extLst>
              <a:ext uri="{FF2B5EF4-FFF2-40B4-BE49-F238E27FC236}">
                <a16:creationId xmlns:a16="http://schemas.microsoft.com/office/drawing/2014/main" id="{CA705D67-3276-349D-C82A-0C54F9DF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3797" y="1002279"/>
            <a:ext cx="6875267" cy="45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2A7CF6-3DDF-1B59-8CDE-29E05D8415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6294192" y="254946"/>
            <a:ext cx="2528927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24CB06-5EED-9DF5-8204-9C752E87F5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997761" y="4310886"/>
            <a:ext cx="1554530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65B3E3-C3ED-8C61-006A-AF1D30D6F1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7501374" y="3235449"/>
            <a:ext cx="1455865" cy="1214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8BF832-41DD-6C11-E7D2-E347087BF8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6830990" y="5267964"/>
            <a:ext cx="1833005" cy="15288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043B49-AE2E-34D7-481A-71004361F9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08840">
            <a:off x="2754198" y="4568176"/>
            <a:ext cx="2404819" cy="18340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5048E64-E359-27C0-8DC0-A79B7A13F5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344338">
            <a:off x="649161" y="-236616"/>
            <a:ext cx="3280413" cy="3280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06B1579-0CAA-2028-CB23-F0A2EF8D29B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100822">
            <a:off x="5553421" y="4698634"/>
            <a:ext cx="1830614" cy="18306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CD9B2B-3B75-5106-240E-C6711C36DF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180066">
            <a:off x="2805811" y="208340"/>
            <a:ext cx="1497636" cy="14976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A26166-BFB0-0556-D82F-B6D9637FC2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279900">
            <a:off x="870309" y="3747459"/>
            <a:ext cx="975664" cy="8137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1415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9CC02152-AC37-F194-6F61-18FACB8D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6B6BE7F-D615-80D3-11E5-B25D794E611F}"/>
              </a:ext>
            </a:extLst>
          </p:cNvPr>
          <p:cNvSpPr txBox="1"/>
          <p:nvPr/>
        </p:nvSpPr>
        <p:spPr>
          <a:xfrm>
            <a:off x="975769" y="1490409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I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</a:t>
            </a: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Describing Properties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D9D9D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DEF8D-6359-CB5C-8BBB-0DB707BFA424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this coin shiny or dull?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369D2A-B580-58AA-6FB6-2D236147ED94}"/>
              </a:ext>
            </a:extLst>
          </p:cNvPr>
          <p:cNvSpPr/>
          <p:nvPr/>
        </p:nvSpPr>
        <p:spPr>
          <a:xfrm>
            <a:off x="1148994" y="3167434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5064FA-C41E-77CB-5630-2192344925CE}"/>
              </a:ext>
            </a:extLst>
          </p:cNvPr>
          <p:cNvSpPr/>
          <p:nvPr/>
        </p:nvSpPr>
        <p:spPr>
          <a:xfrm>
            <a:off x="1148994" y="4695610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33B66D-29B9-6DAE-E3BF-841D264B8AE4}"/>
              </a:ext>
            </a:extLst>
          </p:cNvPr>
          <p:cNvSpPr txBox="1"/>
          <p:nvPr/>
        </p:nvSpPr>
        <p:spPr>
          <a:xfrm>
            <a:off x="2455331" y="3369201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shiny</a:t>
            </a:r>
            <a:endParaRPr lang="en-US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A9A036-A90A-6F88-9F24-BC63620C20C3}"/>
              </a:ext>
            </a:extLst>
          </p:cNvPr>
          <p:cNvSpPr txBox="1"/>
          <p:nvPr/>
        </p:nvSpPr>
        <p:spPr>
          <a:xfrm>
            <a:off x="2455331" y="4897377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dull</a:t>
            </a:r>
            <a:endParaRPr lang="en-US" sz="36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32D9CDC-D88D-5526-E645-3C3449B21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>
            <a:off x="4572000" y="2904831"/>
            <a:ext cx="2926080" cy="295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CA05369-1D6D-B75C-C572-5EA56DE7A638}"/>
                  </a:ext>
                </a:extLst>
              </p14:cNvPr>
              <p14:cNvContentPartPr/>
              <p14:nvPr/>
            </p14:nvContentPartPr>
            <p14:xfrm>
              <a:off x="1467046" y="2959818"/>
              <a:ext cx="731815" cy="1019981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CA05369-1D6D-B75C-C572-5EA56DE7A63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28889" y="2921668"/>
                <a:ext cx="807768" cy="1095922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96FF04C-FC6D-D7EB-AB05-79E837FB7EBC}"/>
              </a:ext>
            </a:extLst>
          </p:cNvPr>
          <p:cNvSpPr txBox="1">
            <a:spLocks/>
          </p:cNvSpPr>
          <p:nvPr/>
        </p:nvSpPr>
        <p:spPr>
          <a:xfrm>
            <a:off x="431800" y="387106"/>
            <a:ext cx="8243889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Describing Properties</a:t>
            </a:r>
          </a:p>
        </p:txBody>
      </p:sp>
    </p:spTree>
    <p:extLst>
      <p:ext uri="{BB962C8B-B14F-4D97-AF65-F5344CB8AC3E}">
        <p14:creationId xmlns:p14="http://schemas.microsoft.com/office/powerpoint/2010/main" val="416550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D6864D0C-094D-7B7C-1456-BE13CFB87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FBEAE7D-2BD9-A3EA-E063-AE2F8E7FC36C}"/>
              </a:ext>
            </a:extLst>
          </p:cNvPr>
          <p:cNvSpPr txBox="1"/>
          <p:nvPr/>
        </p:nvSpPr>
        <p:spPr>
          <a:xfrm>
            <a:off x="975769" y="1490409"/>
            <a:ext cx="5272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We Do: </a:t>
            </a: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Describing Properties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D9D9D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79D9C4-BEF1-0B1A-4648-C447F6F15528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cs typeface="Dreaming Outloud Pro" panose="03050502040302030504" pitchFamily="66" charset="77"/>
              </a:rPr>
              <a:t>Question: </a:t>
            </a:r>
            <a:r>
              <a:rPr lang="en-US" sz="3600" dirty="0">
                <a:cs typeface="Dreaming Outloud Pro" panose="03050502040302030504" pitchFamily="66" charset="77"/>
              </a:rPr>
              <a:t>Is this rubber shiny or dull?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A30948-470D-B100-45F6-EC0BEB13CE41}"/>
              </a:ext>
            </a:extLst>
          </p:cNvPr>
          <p:cNvSpPr/>
          <p:nvPr/>
        </p:nvSpPr>
        <p:spPr>
          <a:xfrm>
            <a:off x="1148994" y="3167434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90A26-457B-0680-429A-DDD0E694A1CF}"/>
              </a:ext>
            </a:extLst>
          </p:cNvPr>
          <p:cNvSpPr/>
          <p:nvPr/>
        </p:nvSpPr>
        <p:spPr>
          <a:xfrm>
            <a:off x="1148994" y="4695610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23A0C-1077-5008-ECB5-2F1CD5653DCC}"/>
              </a:ext>
            </a:extLst>
          </p:cNvPr>
          <p:cNvSpPr txBox="1"/>
          <p:nvPr/>
        </p:nvSpPr>
        <p:spPr>
          <a:xfrm>
            <a:off x="2455331" y="3369201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shiny</a:t>
            </a:r>
            <a:endParaRPr lang="en-US" sz="3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4A5EDB-9EA4-C453-AB2A-6F8CB693E82C}"/>
              </a:ext>
            </a:extLst>
          </p:cNvPr>
          <p:cNvSpPr txBox="1"/>
          <p:nvPr/>
        </p:nvSpPr>
        <p:spPr>
          <a:xfrm>
            <a:off x="2455331" y="4897377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dull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643A765-9E93-1893-3FFA-2A1C8C68D820}"/>
                  </a:ext>
                </a:extLst>
              </p14:cNvPr>
              <p14:cNvContentPartPr/>
              <p14:nvPr/>
            </p14:nvContentPartPr>
            <p14:xfrm>
              <a:off x="1460677" y="4492009"/>
              <a:ext cx="731815" cy="1019981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643A765-9E93-1893-3FFA-2A1C8C68D82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22520" y="4453859"/>
                <a:ext cx="807768" cy="1095922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2">
            <a:extLst>
              <a:ext uri="{FF2B5EF4-FFF2-40B4-BE49-F238E27FC236}">
                <a16:creationId xmlns:a16="http://schemas.microsoft.com/office/drawing/2014/main" id="{F865755F-F114-5DC3-30EB-09FD02A8F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2" b="2732"/>
          <a:stretch/>
        </p:blipFill>
        <p:spPr bwMode="auto">
          <a:xfrm rot="473775">
            <a:off x="4297461" y="3047937"/>
            <a:ext cx="3622207" cy="266273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6107494-BD87-A561-9CA3-3E58D3457963}"/>
              </a:ext>
            </a:extLst>
          </p:cNvPr>
          <p:cNvSpPr txBox="1">
            <a:spLocks/>
          </p:cNvSpPr>
          <p:nvPr/>
        </p:nvSpPr>
        <p:spPr>
          <a:xfrm>
            <a:off x="431800" y="387106"/>
            <a:ext cx="8243889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Describing Properties</a:t>
            </a:r>
          </a:p>
        </p:txBody>
      </p:sp>
    </p:spTree>
    <p:extLst>
      <p:ext uri="{BB962C8B-B14F-4D97-AF65-F5344CB8AC3E}">
        <p14:creationId xmlns:p14="http://schemas.microsoft.com/office/powerpoint/2010/main" val="3657142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7D839-F02A-833F-DBC0-66753E579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board with drawings and text&#10;&#10;AI-generated content may be incorrect.">
            <a:extLst>
              <a:ext uri="{FF2B5EF4-FFF2-40B4-BE49-F238E27FC236}">
                <a16:creationId xmlns:a16="http://schemas.microsoft.com/office/drawing/2014/main" id="{20C4313C-4025-300E-C43A-D778233D3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720" y="655204"/>
            <a:ext cx="1671319" cy="1356476"/>
          </a:xfrm>
          <a:prstGeom prst="rect">
            <a:avLst/>
          </a:prstGeom>
        </p:spPr>
      </p:pic>
      <p:pic>
        <p:nvPicPr>
          <p:cNvPr id="4" name="Picture 3" descr="A book with different objects on it&#10;&#10;AI-generated content may be incorrect.">
            <a:extLst>
              <a:ext uri="{FF2B5EF4-FFF2-40B4-BE49-F238E27FC236}">
                <a16:creationId xmlns:a16="http://schemas.microsoft.com/office/drawing/2014/main" id="{E4C945CC-B5DC-1D19-042E-9122D875F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360" y="3276600"/>
            <a:ext cx="1833880" cy="18338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30" name="Ink 1029">
                <a:extLst>
                  <a:ext uri="{FF2B5EF4-FFF2-40B4-BE49-F238E27FC236}">
                    <a16:creationId xmlns:a16="http://schemas.microsoft.com/office/drawing/2014/main" id="{8BFC7834-B33A-4646-78ED-10E5235C1706}"/>
                  </a:ext>
                </a:extLst>
              </p14:cNvPr>
              <p14:cNvContentPartPr/>
              <p14:nvPr/>
            </p14:nvContentPartPr>
            <p14:xfrm rot="4500000">
              <a:off x="5135926" y="4195738"/>
              <a:ext cx="1366027" cy="347022"/>
            </p14:xfrm>
          </p:contentPart>
        </mc:Choice>
        <mc:Fallback xmlns="">
          <p:pic>
            <p:nvPicPr>
              <p:cNvPr id="1030" name="Ink 1029">
                <a:extLst>
                  <a:ext uri="{FF2B5EF4-FFF2-40B4-BE49-F238E27FC236}">
                    <a16:creationId xmlns:a16="http://schemas.microsoft.com/office/drawing/2014/main" id="{8BFC7834-B33A-4646-78ED-10E5235C170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4500000">
                <a:off x="5126567" y="4186388"/>
                <a:ext cx="1384745" cy="3657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31" name="Ink 1030">
                <a:extLst>
                  <a:ext uri="{FF2B5EF4-FFF2-40B4-BE49-F238E27FC236}">
                    <a16:creationId xmlns:a16="http://schemas.microsoft.com/office/drawing/2014/main" id="{D637C795-0EE4-C088-CDD2-B5193E30D4DA}"/>
                  </a:ext>
                </a:extLst>
              </p14:cNvPr>
              <p14:cNvContentPartPr/>
              <p14:nvPr/>
            </p14:nvContentPartPr>
            <p14:xfrm>
              <a:off x="5687767" y="5567895"/>
              <a:ext cx="180360" cy="265680"/>
            </p14:xfrm>
          </p:contentPart>
        </mc:Choice>
        <mc:Fallback xmlns="">
          <p:pic>
            <p:nvPicPr>
              <p:cNvPr id="1031" name="Ink 1030">
                <a:extLst>
                  <a:ext uri="{FF2B5EF4-FFF2-40B4-BE49-F238E27FC236}">
                    <a16:creationId xmlns:a16="http://schemas.microsoft.com/office/drawing/2014/main" id="{D637C795-0EE4-C088-CDD2-B5193E30D4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69767" y="5549895"/>
                <a:ext cx="21600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32" name="Ink 1031">
                <a:extLst>
                  <a:ext uri="{FF2B5EF4-FFF2-40B4-BE49-F238E27FC236}">
                    <a16:creationId xmlns:a16="http://schemas.microsoft.com/office/drawing/2014/main" id="{E3A19D63-292A-F83C-9B32-A28D102FC3E5}"/>
                  </a:ext>
                </a:extLst>
              </p14:cNvPr>
              <p14:cNvContentPartPr/>
              <p14:nvPr/>
            </p14:nvContentPartPr>
            <p14:xfrm>
              <a:off x="6756607" y="5733855"/>
              <a:ext cx="181440" cy="340560"/>
            </p14:xfrm>
          </p:contentPart>
        </mc:Choice>
        <mc:Fallback xmlns="">
          <p:pic>
            <p:nvPicPr>
              <p:cNvPr id="1032" name="Ink 1031">
                <a:extLst>
                  <a:ext uri="{FF2B5EF4-FFF2-40B4-BE49-F238E27FC236}">
                    <a16:creationId xmlns:a16="http://schemas.microsoft.com/office/drawing/2014/main" id="{E3A19D63-292A-F83C-9B32-A28D102FC3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38607" y="5715855"/>
                <a:ext cx="21708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33" name="Ink 1032">
                <a:extLst>
                  <a:ext uri="{FF2B5EF4-FFF2-40B4-BE49-F238E27FC236}">
                    <a16:creationId xmlns:a16="http://schemas.microsoft.com/office/drawing/2014/main" id="{CAB9B577-7ECE-AB3D-735F-C68BA3766BC2}"/>
                  </a:ext>
                </a:extLst>
              </p14:cNvPr>
              <p14:cNvContentPartPr/>
              <p14:nvPr/>
            </p14:nvContentPartPr>
            <p14:xfrm>
              <a:off x="7445662" y="4913823"/>
              <a:ext cx="328320" cy="192748"/>
            </p14:xfrm>
          </p:contentPart>
        </mc:Choice>
        <mc:Fallback xmlns="">
          <p:pic>
            <p:nvPicPr>
              <p:cNvPr id="1033" name="Ink 1032">
                <a:extLst>
                  <a:ext uri="{FF2B5EF4-FFF2-40B4-BE49-F238E27FC236}">
                    <a16:creationId xmlns:a16="http://schemas.microsoft.com/office/drawing/2014/main" id="{CAB9B577-7ECE-AB3D-735F-C68BA3766BC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7662" y="4895809"/>
                <a:ext cx="363960" cy="228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34" name="Ink 1033">
                <a:extLst>
                  <a:ext uri="{FF2B5EF4-FFF2-40B4-BE49-F238E27FC236}">
                    <a16:creationId xmlns:a16="http://schemas.microsoft.com/office/drawing/2014/main" id="{3BF054D0-F16D-8970-AC59-C6A34596A43F}"/>
                  </a:ext>
                </a:extLst>
              </p14:cNvPr>
              <p14:cNvContentPartPr/>
              <p14:nvPr/>
            </p14:nvContentPartPr>
            <p14:xfrm>
              <a:off x="5790052" y="605057"/>
              <a:ext cx="183960" cy="420840"/>
            </p14:xfrm>
          </p:contentPart>
        </mc:Choice>
        <mc:Fallback xmlns="">
          <p:pic>
            <p:nvPicPr>
              <p:cNvPr id="1034" name="Ink 1033">
                <a:extLst>
                  <a:ext uri="{FF2B5EF4-FFF2-40B4-BE49-F238E27FC236}">
                    <a16:creationId xmlns:a16="http://schemas.microsoft.com/office/drawing/2014/main" id="{3BF054D0-F16D-8970-AC59-C6A34596A43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72052" y="587072"/>
                <a:ext cx="219600" cy="456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35" name="Ink 1034">
                <a:extLst>
                  <a:ext uri="{FF2B5EF4-FFF2-40B4-BE49-F238E27FC236}">
                    <a16:creationId xmlns:a16="http://schemas.microsoft.com/office/drawing/2014/main" id="{4AF983C3-99C9-B428-892C-0974BC8D063E}"/>
                  </a:ext>
                </a:extLst>
              </p14:cNvPr>
              <p14:cNvContentPartPr/>
              <p14:nvPr/>
            </p14:nvContentPartPr>
            <p14:xfrm>
              <a:off x="6905572" y="1932617"/>
              <a:ext cx="286200" cy="346680"/>
            </p14:xfrm>
          </p:contentPart>
        </mc:Choice>
        <mc:Fallback xmlns="">
          <p:pic>
            <p:nvPicPr>
              <p:cNvPr id="1035" name="Ink 1034">
                <a:extLst>
                  <a:ext uri="{FF2B5EF4-FFF2-40B4-BE49-F238E27FC236}">
                    <a16:creationId xmlns:a16="http://schemas.microsoft.com/office/drawing/2014/main" id="{4AF983C3-99C9-B428-892C-0974BC8D063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87572" y="1914617"/>
                <a:ext cx="3218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36" name="Ink 1035">
                <a:extLst>
                  <a:ext uri="{FF2B5EF4-FFF2-40B4-BE49-F238E27FC236}">
                    <a16:creationId xmlns:a16="http://schemas.microsoft.com/office/drawing/2014/main" id="{4391B277-5BDE-C3EB-1AAC-56B793185CA2}"/>
                  </a:ext>
                </a:extLst>
              </p14:cNvPr>
              <p14:cNvContentPartPr/>
              <p14:nvPr/>
            </p14:nvContentPartPr>
            <p14:xfrm>
              <a:off x="1117723" y="5582787"/>
              <a:ext cx="199080" cy="268560"/>
            </p14:xfrm>
          </p:contentPart>
        </mc:Choice>
        <mc:Fallback xmlns="">
          <p:pic>
            <p:nvPicPr>
              <p:cNvPr id="1036" name="Ink 1035">
                <a:extLst>
                  <a:ext uri="{FF2B5EF4-FFF2-40B4-BE49-F238E27FC236}">
                    <a16:creationId xmlns:a16="http://schemas.microsoft.com/office/drawing/2014/main" id="{4391B277-5BDE-C3EB-1AAC-56B793185CA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99723" y="5564787"/>
                <a:ext cx="23472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37" name="Ink 1036">
                <a:extLst>
                  <a:ext uri="{FF2B5EF4-FFF2-40B4-BE49-F238E27FC236}">
                    <a16:creationId xmlns:a16="http://schemas.microsoft.com/office/drawing/2014/main" id="{5F0EDEC0-3AEA-0CD9-7494-B39E150CA3D0}"/>
                  </a:ext>
                </a:extLst>
              </p14:cNvPr>
              <p14:cNvContentPartPr/>
              <p14:nvPr/>
            </p14:nvContentPartPr>
            <p14:xfrm>
              <a:off x="1843483" y="5655867"/>
              <a:ext cx="155880" cy="420840"/>
            </p14:xfrm>
          </p:contentPart>
        </mc:Choice>
        <mc:Fallback xmlns="">
          <p:pic>
            <p:nvPicPr>
              <p:cNvPr id="1037" name="Ink 1036">
                <a:extLst>
                  <a:ext uri="{FF2B5EF4-FFF2-40B4-BE49-F238E27FC236}">
                    <a16:creationId xmlns:a16="http://schemas.microsoft.com/office/drawing/2014/main" id="{5F0EDEC0-3AEA-0CD9-7494-B39E150CA3D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825483" y="5637867"/>
                <a:ext cx="19152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40" name="Ink 1039">
                <a:extLst>
                  <a:ext uri="{FF2B5EF4-FFF2-40B4-BE49-F238E27FC236}">
                    <a16:creationId xmlns:a16="http://schemas.microsoft.com/office/drawing/2014/main" id="{38BB00CA-5D97-31AB-EDA9-5C2306A6B914}"/>
                  </a:ext>
                </a:extLst>
              </p14:cNvPr>
              <p14:cNvContentPartPr/>
              <p14:nvPr/>
            </p14:nvContentPartPr>
            <p14:xfrm rot="9122515">
              <a:off x="2646938" y="4237138"/>
              <a:ext cx="1470208" cy="531073"/>
            </p14:xfrm>
          </p:contentPart>
        </mc:Choice>
        <mc:Fallback xmlns="">
          <p:pic>
            <p:nvPicPr>
              <p:cNvPr id="1040" name="Ink 1039">
                <a:extLst>
                  <a:ext uri="{FF2B5EF4-FFF2-40B4-BE49-F238E27FC236}">
                    <a16:creationId xmlns:a16="http://schemas.microsoft.com/office/drawing/2014/main" id="{38BB00CA-5D97-31AB-EDA9-5C2306A6B91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9122515">
                <a:off x="2637578" y="4227783"/>
                <a:ext cx="1488928" cy="5497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41" name="Ink 1040">
                <a:extLst>
                  <a:ext uri="{FF2B5EF4-FFF2-40B4-BE49-F238E27FC236}">
                    <a16:creationId xmlns:a16="http://schemas.microsoft.com/office/drawing/2014/main" id="{23A63922-67E5-FC76-6FAD-DDF9D81A9F11}"/>
                  </a:ext>
                </a:extLst>
              </p14:cNvPr>
              <p14:cNvContentPartPr/>
              <p14:nvPr/>
            </p14:nvContentPartPr>
            <p14:xfrm rot="13661198">
              <a:off x="2617535" y="1951777"/>
              <a:ext cx="743692" cy="268639"/>
            </p14:xfrm>
          </p:contentPart>
        </mc:Choice>
        <mc:Fallback xmlns="">
          <p:pic>
            <p:nvPicPr>
              <p:cNvPr id="1041" name="Ink 1040">
                <a:extLst>
                  <a:ext uri="{FF2B5EF4-FFF2-40B4-BE49-F238E27FC236}">
                    <a16:creationId xmlns:a16="http://schemas.microsoft.com/office/drawing/2014/main" id="{23A63922-67E5-FC76-6FAD-DDF9D81A9F1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 rot="13661198">
                <a:off x="2608180" y="1942427"/>
                <a:ext cx="762401" cy="287339"/>
              </a:xfrm>
              <a:prstGeom prst="rect">
                <a:avLst/>
              </a:prstGeom>
            </p:spPr>
          </p:pic>
        </mc:Fallback>
      </mc:AlternateContent>
      <p:sp>
        <p:nvSpPr>
          <p:cNvPr id="1042" name="TextBox 1041">
            <a:extLst>
              <a:ext uri="{FF2B5EF4-FFF2-40B4-BE49-F238E27FC236}">
                <a16:creationId xmlns:a16="http://schemas.microsoft.com/office/drawing/2014/main" id="{5CE43829-4A48-8C1C-986A-264CDFAF5298}"/>
              </a:ext>
            </a:extLst>
          </p:cNvPr>
          <p:cNvSpPr txBox="1"/>
          <p:nvPr/>
        </p:nvSpPr>
        <p:spPr>
          <a:xfrm>
            <a:off x="6772028" y="6039373"/>
            <a:ext cx="1675588" cy="412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Next level: main concepts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C6C17BF7-C3F1-0D21-CEEC-4B0F4B35BAA1}"/>
              </a:ext>
            </a:extLst>
          </p:cNvPr>
          <p:cNvSpPr txBox="1"/>
          <p:nvPr/>
        </p:nvSpPr>
        <p:spPr>
          <a:xfrm>
            <a:off x="4682883" y="5774854"/>
            <a:ext cx="1369944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Centre circle: key idea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039D81BE-E66B-5D60-0AA8-93A328334B89}"/>
              </a:ext>
            </a:extLst>
          </p:cNvPr>
          <p:cNvSpPr txBox="1"/>
          <p:nvPr/>
        </p:nvSpPr>
        <p:spPr>
          <a:xfrm>
            <a:off x="7588627" y="4778729"/>
            <a:ext cx="1555373" cy="919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Last levels: details or subconcepts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7AF39057-787A-DD58-EBE3-0CF79A11E75A}"/>
              </a:ext>
            </a:extLst>
          </p:cNvPr>
          <p:cNvSpPr txBox="1"/>
          <p:nvPr/>
        </p:nvSpPr>
        <p:spPr>
          <a:xfrm>
            <a:off x="0" y="183552"/>
            <a:ext cx="261308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Remember what we’ve learnt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FA11085-4CA0-8CFC-7B9E-A0F1DC705488}"/>
              </a:ext>
            </a:extLst>
          </p:cNvPr>
          <p:cNvSpPr txBox="1"/>
          <p:nvPr/>
        </p:nvSpPr>
        <p:spPr>
          <a:xfrm>
            <a:off x="2799416" y="302609"/>
            <a:ext cx="1199011" cy="640679"/>
          </a:xfrm>
          <a:custGeom>
            <a:avLst/>
            <a:gdLst>
              <a:gd name="csX0" fmla="*/ 0 w 1199011"/>
              <a:gd name="csY0" fmla="*/ 320340 h 640679"/>
              <a:gd name="csX1" fmla="*/ 599506 w 1199011"/>
              <a:gd name="csY1" fmla="*/ 0 h 640679"/>
              <a:gd name="csX2" fmla="*/ 1199012 w 1199011"/>
              <a:gd name="csY2" fmla="*/ 320340 h 640679"/>
              <a:gd name="csX3" fmla="*/ 599506 w 1199011"/>
              <a:gd name="csY3" fmla="*/ 640680 h 640679"/>
              <a:gd name="csX4" fmla="*/ 0 w 1199011"/>
              <a:gd name="csY4" fmla="*/ 320340 h 6406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99011" h="640679" extrusionOk="0">
                <a:moveTo>
                  <a:pt x="0" y="320340"/>
                </a:moveTo>
                <a:cubicBezTo>
                  <a:pt x="50041" y="120728"/>
                  <a:pt x="228353" y="-4825"/>
                  <a:pt x="599506" y="0"/>
                </a:cubicBezTo>
                <a:cubicBezTo>
                  <a:pt x="948057" y="-3818"/>
                  <a:pt x="1170211" y="134437"/>
                  <a:pt x="1199012" y="320340"/>
                </a:cubicBezTo>
                <a:cubicBezTo>
                  <a:pt x="1208566" y="482982"/>
                  <a:pt x="942725" y="693289"/>
                  <a:pt x="599506" y="640680"/>
                </a:cubicBezTo>
                <a:cubicBezTo>
                  <a:pt x="261294" y="617389"/>
                  <a:pt x="-10145" y="506581"/>
                  <a:pt x="0" y="32034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31298807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Organise ideas</a:t>
            </a:r>
          </a:p>
        </p:txBody>
      </p:sp>
      <p:sp>
        <p:nvSpPr>
          <p:cNvPr id="1047" name="Oval 1046">
            <a:extLst>
              <a:ext uri="{FF2B5EF4-FFF2-40B4-BE49-F238E27FC236}">
                <a16:creationId xmlns:a16="http://schemas.microsoft.com/office/drawing/2014/main" id="{5C0A573E-8707-5B59-2488-0902B41065C8}"/>
              </a:ext>
            </a:extLst>
          </p:cNvPr>
          <p:cNvSpPr/>
          <p:nvPr/>
        </p:nvSpPr>
        <p:spPr>
          <a:xfrm>
            <a:off x="1506888" y="937681"/>
            <a:ext cx="1582461" cy="933774"/>
          </a:xfrm>
          <a:custGeom>
            <a:avLst/>
            <a:gdLst>
              <a:gd name="csX0" fmla="*/ 0 w 1582461"/>
              <a:gd name="csY0" fmla="*/ 466887 h 933774"/>
              <a:gd name="csX1" fmla="*/ 791231 w 1582461"/>
              <a:gd name="csY1" fmla="*/ 0 h 933774"/>
              <a:gd name="csX2" fmla="*/ 1582462 w 1582461"/>
              <a:gd name="csY2" fmla="*/ 466887 h 933774"/>
              <a:gd name="csX3" fmla="*/ 791231 w 1582461"/>
              <a:gd name="csY3" fmla="*/ 933774 h 933774"/>
              <a:gd name="csX4" fmla="*/ 0 w 1582461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82461" h="933774" fill="none" extrusionOk="0">
                <a:moveTo>
                  <a:pt x="0" y="466887"/>
                </a:moveTo>
                <a:cubicBezTo>
                  <a:pt x="9686" y="231259"/>
                  <a:pt x="411266" y="7483"/>
                  <a:pt x="791231" y="0"/>
                </a:cubicBezTo>
                <a:cubicBezTo>
                  <a:pt x="1234915" y="28236"/>
                  <a:pt x="1530245" y="218100"/>
                  <a:pt x="1582462" y="466887"/>
                </a:cubicBezTo>
                <a:cubicBezTo>
                  <a:pt x="1529393" y="722055"/>
                  <a:pt x="1169054" y="882567"/>
                  <a:pt x="791231" y="933774"/>
                </a:cubicBezTo>
                <a:cubicBezTo>
                  <a:pt x="411025" y="919891"/>
                  <a:pt x="-39452" y="676202"/>
                  <a:pt x="0" y="466887"/>
                </a:cubicBezTo>
                <a:close/>
              </a:path>
              <a:path w="1582461" h="933774" stroke="0" extrusionOk="0">
                <a:moveTo>
                  <a:pt x="0" y="466887"/>
                </a:moveTo>
                <a:cubicBezTo>
                  <a:pt x="7787" y="234323"/>
                  <a:pt x="359934" y="-14008"/>
                  <a:pt x="791231" y="0"/>
                </a:cubicBezTo>
                <a:cubicBezTo>
                  <a:pt x="1208630" y="-43634"/>
                  <a:pt x="1636500" y="198282"/>
                  <a:pt x="1582462" y="466887"/>
                </a:cubicBezTo>
                <a:cubicBezTo>
                  <a:pt x="1627850" y="731820"/>
                  <a:pt x="1242148" y="914072"/>
                  <a:pt x="791231" y="933774"/>
                </a:cubicBezTo>
                <a:cubicBezTo>
                  <a:pt x="375329" y="990042"/>
                  <a:pt x="-3777" y="708087"/>
                  <a:pt x="0" y="466887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Purpose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8" name="Oval 1047">
            <a:extLst>
              <a:ext uri="{FF2B5EF4-FFF2-40B4-BE49-F238E27FC236}">
                <a16:creationId xmlns:a16="http://schemas.microsoft.com/office/drawing/2014/main" id="{D1B7FCA2-707C-8E69-D321-0ED1B4412E37}"/>
              </a:ext>
            </a:extLst>
          </p:cNvPr>
          <p:cNvSpPr/>
          <p:nvPr/>
        </p:nvSpPr>
        <p:spPr>
          <a:xfrm>
            <a:off x="5767027" y="4947545"/>
            <a:ext cx="1821600" cy="752588"/>
          </a:xfrm>
          <a:custGeom>
            <a:avLst/>
            <a:gdLst>
              <a:gd name="csX0" fmla="*/ 0 w 1821600"/>
              <a:gd name="csY0" fmla="*/ 376294 h 752588"/>
              <a:gd name="csX1" fmla="*/ 910800 w 1821600"/>
              <a:gd name="csY1" fmla="*/ 0 h 752588"/>
              <a:gd name="csX2" fmla="*/ 1821600 w 1821600"/>
              <a:gd name="csY2" fmla="*/ 376294 h 752588"/>
              <a:gd name="csX3" fmla="*/ 910800 w 1821600"/>
              <a:gd name="csY3" fmla="*/ 752588 h 752588"/>
              <a:gd name="csX4" fmla="*/ 0 w 1821600"/>
              <a:gd name="csY4" fmla="*/ 376294 h 7525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21600" h="752588" fill="none" extrusionOk="0">
                <a:moveTo>
                  <a:pt x="0" y="376294"/>
                </a:moveTo>
                <a:cubicBezTo>
                  <a:pt x="33681" y="245760"/>
                  <a:pt x="422946" y="1991"/>
                  <a:pt x="910800" y="0"/>
                </a:cubicBezTo>
                <a:cubicBezTo>
                  <a:pt x="1417903" y="17208"/>
                  <a:pt x="1801305" y="171997"/>
                  <a:pt x="1821600" y="376294"/>
                </a:cubicBezTo>
                <a:cubicBezTo>
                  <a:pt x="1792013" y="582617"/>
                  <a:pt x="1389569" y="731596"/>
                  <a:pt x="910800" y="752588"/>
                </a:cubicBezTo>
                <a:cubicBezTo>
                  <a:pt x="447041" y="742988"/>
                  <a:pt x="-15353" y="565226"/>
                  <a:pt x="0" y="376294"/>
                </a:cubicBezTo>
                <a:close/>
              </a:path>
              <a:path w="1821600" h="752588" stroke="0" extrusionOk="0">
                <a:moveTo>
                  <a:pt x="0" y="376294"/>
                </a:moveTo>
                <a:cubicBezTo>
                  <a:pt x="9236" y="198471"/>
                  <a:pt x="421317" y="-33339"/>
                  <a:pt x="910800" y="0"/>
                </a:cubicBezTo>
                <a:cubicBezTo>
                  <a:pt x="1404650" y="-20431"/>
                  <a:pt x="1850097" y="162804"/>
                  <a:pt x="1821600" y="376294"/>
                </a:cubicBezTo>
                <a:cubicBezTo>
                  <a:pt x="1835943" y="586352"/>
                  <a:pt x="1448924" y="702948"/>
                  <a:pt x="910800" y="752588"/>
                </a:cubicBezTo>
                <a:cubicBezTo>
                  <a:pt x="417873" y="779528"/>
                  <a:pt x="-7375" y="551597"/>
                  <a:pt x="0" y="376294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Read information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9" name="Freeform 16">
            <a:extLst>
              <a:ext uri="{FF2B5EF4-FFF2-40B4-BE49-F238E27FC236}">
                <a16:creationId xmlns:a16="http://schemas.microsoft.com/office/drawing/2014/main" id="{7D276447-9FD3-0D4B-10F7-6711F2C5822B}"/>
              </a:ext>
            </a:extLst>
          </p:cNvPr>
          <p:cNvSpPr/>
          <p:nvPr/>
        </p:nvSpPr>
        <p:spPr>
          <a:xfrm rot="20196609">
            <a:off x="2938731" y="850415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0" name="Freeform 16">
            <a:extLst>
              <a:ext uri="{FF2B5EF4-FFF2-40B4-BE49-F238E27FC236}">
                <a16:creationId xmlns:a16="http://schemas.microsoft.com/office/drawing/2014/main" id="{65451E72-3D21-E94C-040E-F71C72CE8907}"/>
              </a:ext>
            </a:extLst>
          </p:cNvPr>
          <p:cNvSpPr/>
          <p:nvPr/>
        </p:nvSpPr>
        <p:spPr>
          <a:xfrm rot="1403391" flipH="1">
            <a:off x="1256486" y="952841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1" name="Freeform 16">
            <a:extLst>
              <a:ext uri="{FF2B5EF4-FFF2-40B4-BE49-F238E27FC236}">
                <a16:creationId xmlns:a16="http://schemas.microsoft.com/office/drawing/2014/main" id="{C5FF93C0-F8FC-3CDE-1D4C-4BB799F644E4}"/>
              </a:ext>
            </a:extLst>
          </p:cNvPr>
          <p:cNvSpPr/>
          <p:nvPr/>
        </p:nvSpPr>
        <p:spPr>
          <a:xfrm rot="350685">
            <a:off x="7383202" y="4891819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2" name="Freeform 16">
            <a:extLst>
              <a:ext uri="{FF2B5EF4-FFF2-40B4-BE49-F238E27FC236}">
                <a16:creationId xmlns:a16="http://schemas.microsoft.com/office/drawing/2014/main" id="{4E7FBA06-7B29-E59F-F899-8992BB3FAF0B}"/>
              </a:ext>
            </a:extLst>
          </p:cNvPr>
          <p:cNvSpPr/>
          <p:nvPr/>
        </p:nvSpPr>
        <p:spPr>
          <a:xfrm rot="5853435">
            <a:off x="6647585" y="5752461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3" name="Freeform 16">
            <a:extLst>
              <a:ext uri="{FF2B5EF4-FFF2-40B4-BE49-F238E27FC236}">
                <a16:creationId xmlns:a16="http://schemas.microsoft.com/office/drawing/2014/main" id="{6A4EAEA8-EAE4-F2B6-15FD-9074F77F0CA0}"/>
              </a:ext>
            </a:extLst>
          </p:cNvPr>
          <p:cNvSpPr/>
          <p:nvPr/>
        </p:nvSpPr>
        <p:spPr>
          <a:xfrm rot="9706144">
            <a:off x="5613546" y="5570623"/>
            <a:ext cx="339617" cy="214898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24EF3ED0-6FDD-020C-AF1C-08E1E76A0192}"/>
              </a:ext>
            </a:extLst>
          </p:cNvPr>
          <p:cNvSpPr txBox="1"/>
          <p:nvPr/>
        </p:nvSpPr>
        <p:spPr>
          <a:xfrm>
            <a:off x="5536937" y="292235"/>
            <a:ext cx="3110697" cy="5513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put information IN</a:t>
            </a:r>
          </a:p>
        </p:txBody>
      </p:sp>
      <p:sp>
        <p:nvSpPr>
          <p:cNvPr id="1055" name="Cloud Callout 1054">
            <a:extLst>
              <a:ext uri="{FF2B5EF4-FFF2-40B4-BE49-F238E27FC236}">
                <a16:creationId xmlns:a16="http://schemas.microsoft.com/office/drawing/2014/main" id="{FC565C5E-90D8-B3AB-6AC6-90BA268E0EFB}"/>
              </a:ext>
            </a:extLst>
          </p:cNvPr>
          <p:cNvSpPr/>
          <p:nvPr/>
        </p:nvSpPr>
        <p:spPr>
          <a:xfrm>
            <a:off x="5636135" y="785330"/>
            <a:ext cx="1821599" cy="1158250"/>
          </a:xfrm>
          <a:custGeom>
            <a:avLst/>
            <a:gdLst>
              <a:gd name="csX0" fmla="*/ 197888 w 1821599"/>
              <a:gd name="csY0" fmla="*/ 701840 h 1158250"/>
              <a:gd name="csX1" fmla="*/ 91079 w 1821599"/>
              <a:gd name="csY1" fmla="*/ 680471 h 1158250"/>
              <a:gd name="csX2" fmla="*/ 292130 w 1821599"/>
              <a:gd name="csY2" fmla="*/ 935689 h 1158250"/>
              <a:gd name="csX3" fmla="*/ 245409 w 1821599"/>
              <a:gd name="csY3" fmla="*/ 945904 h 1158250"/>
              <a:gd name="csX4" fmla="*/ 694821 w 1821599"/>
              <a:gd name="csY4" fmla="*/ 1048055 h 1158250"/>
              <a:gd name="csX5" fmla="*/ 666654 w 1821599"/>
              <a:gd name="csY5" fmla="*/ 1001403 h 1158250"/>
              <a:gd name="csX6" fmla="*/ 1215537 w 1821599"/>
              <a:gd name="csY6" fmla="*/ 931720 h 1158250"/>
              <a:gd name="csX7" fmla="*/ 1204279 w 1821599"/>
              <a:gd name="csY7" fmla="*/ 982903 h 1158250"/>
              <a:gd name="csX8" fmla="*/ 1439105 w 1821599"/>
              <a:gd name="csY8" fmla="*/ 615427 h 1158250"/>
              <a:gd name="csX9" fmla="*/ 1576189 w 1821599"/>
              <a:gd name="csY9" fmla="*/ 806753 h 1158250"/>
              <a:gd name="csX10" fmla="*/ 1762481 w 1821599"/>
              <a:gd name="csY10" fmla="*/ 411661 h 1158250"/>
              <a:gd name="csX11" fmla="*/ 1701424 w 1821599"/>
              <a:gd name="csY11" fmla="*/ 483408 h 1158250"/>
              <a:gd name="csX12" fmla="*/ 1615994 w 1821599"/>
              <a:gd name="csY12" fmla="*/ 145478 h 1158250"/>
              <a:gd name="csX13" fmla="*/ 1619199 w 1821599"/>
              <a:gd name="csY13" fmla="*/ 179367 h 1158250"/>
              <a:gd name="csX14" fmla="*/ 1226121 w 1821599"/>
              <a:gd name="csY14" fmla="*/ 105958 h 1158250"/>
              <a:gd name="csX15" fmla="*/ 1257409 w 1821599"/>
              <a:gd name="csY15" fmla="*/ 62738 h 1158250"/>
              <a:gd name="csX16" fmla="*/ 933611 w 1821599"/>
              <a:gd name="csY16" fmla="*/ 126549 h 1158250"/>
              <a:gd name="csX17" fmla="*/ 948749 w 1821599"/>
              <a:gd name="csY17" fmla="*/ 89281 h 1158250"/>
              <a:gd name="csX18" fmla="*/ 590333 w 1821599"/>
              <a:gd name="csY18" fmla="*/ 139204 h 1158250"/>
              <a:gd name="csX19" fmla="*/ 645149 w 1821599"/>
              <a:gd name="csY19" fmla="*/ 175346 h 1158250"/>
              <a:gd name="csX20" fmla="*/ 174021 w 1821599"/>
              <a:gd name="csY20" fmla="*/ 423324 h 1158250"/>
              <a:gd name="csX21" fmla="*/ 164449 w 1821599"/>
              <a:gd name="csY21" fmla="*/ 385278 h 115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821599" h="1158250" fill="none" extrusionOk="0">
                <a:moveTo>
                  <a:pt x="164449" y="385278"/>
                </a:moveTo>
                <a:cubicBezTo>
                  <a:pt x="148474" y="317886"/>
                  <a:pt x="187395" y="229244"/>
                  <a:pt x="237103" y="185185"/>
                </a:cubicBezTo>
                <a:cubicBezTo>
                  <a:pt x="342163" y="89635"/>
                  <a:pt x="471111" y="84701"/>
                  <a:pt x="590543" y="139472"/>
                </a:cubicBezTo>
                <a:cubicBezTo>
                  <a:pt x="657380" y="346"/>
                  <a:pt x="841827" y="3148"/>
                  <a:pt x="946894" y="92016"/>
                </a:cubicBezTo>
                <a:cubicBezTo>
                  <a:pt x="974078" y="42778"/>
                  <a:pt x="1028061" y="11542"/>
                  <a:pt x="1085748" y="5362"/>
                </a:cubicBezTo>
                <a:cubicBezTo>
                  <a:pt x="1155402" y="1290"/>
                  <a:pt x="1220388" y="27296"/>
                  <a:pt x="1257957" y="66518"/>
                </a:cubicBezTo>
                <a:cubicBezTo>
                  <a:pt x="1318895" y="4569"/>
                  <a:pt x="1416508" y="-12398"/>
                  <a:pt x="1495355" y="18499"/>
                </a:cubicBezTo>
                <a:cubicBezTo>
                  <a:pt x="1554009" y="45114"/>
                  <a:pt x="1607669" y="88569"/>
                  <a:pt x="1615741" y="149500"/>
                </a:cubicBezTo>
                <a:cubicBezTo>
                  <a:pt x="1694864" y="158252"/>
                  <a:pt x="1741387" y="221072"/>
                  <a:pt x="1770240" y="276639"/>
                </a:cubicBezTo>
                <a:cubicBezTo>
                  <a:pt x="1788100" y="322287"/>
                  <a:pt x="1791716" y="375366"/>
                  <a:pt x="1763324" y="414503"/>
                </a:cubicBezTo>
                <a:cubicBezTo>
                  <a:pt x="1807109" y="481847"/>
                  <a:pt x="1834168" y="546249"/>
                  <a:pt x="1813840" y="625294"/>
                </a:cubicBezTo>
                <a:cubicBezTo>
                  <a:pt x="1774362" y="740172"/>
                  <a:pt x="1697465" y="802992"/>
                  <a:pt x="1577201" y="809809"/>
                </a:cubicBezTo>
                <a:cubicBezTo>
                  <a:pt x="1586614" y="878279"/>
                  <a:pt x="1549946" y="932616"/>
                  <a:pt x="1492488" y="967916"/>
                </a:cubicBezTo>
                <a:cubicBezTo>
                  <a:pt x="1419731" y="1023581"/>
                  <a:pt x="1294352" y="1039899"/>
                  <a:pt x="1204068" y="987059"/>
                </a:cubicBezTo>
                <a:cubicBezTo>
                  <a:pt x="1174962" y="1072889"/>
                  <a:pt x="1107693" y="1139197"/>
                  <a:pt x="997957" y="1155729"/>
                </a:cubicBezTo>
                <a:cubicBezTo>
                  <a:pt x="876763" y="1169625"/>
                  <a:pt x="740245" y="1134701"/>
                  <a:pt x="694906" y="1052774"/>
                </a:cubicBezTo>
                <a:cubicBezTo>
                  <a:pt x="537796" y="1144086"/>
                  <a:pt x="332525" y="1103907"/>
                  <a:pt x="244735" y="951051"/>
                </a:cubicBezTo>
                <a:cubicBezTo>
                  <a:pt x="160003" y="957453"/>
                  <a:pt x="78238" y="910359"/>
                  <a:pt x="46804" y="837854"/>
                </a:cubicBezTo>
                <a:cubicBezTo>
                  <a:pt x="21140" y="792141"/>
                  <a:pt x="37442" y="720725"/>
                  <a:pt x="89098" y="685056"/>
                </a:cubicBezTo>
                <a:cubicBezTo>
                  <a:pt x="28341" y="657429"/>
                  <a:pt x="-10694" y="594565"/>
                  <a:pt x="-211" y="528290"/>
                </a:cubicBezTo>
                <a:cubicBezTo>
                  <a:pt x="14229" y="466651"/>
                  <a:pt x="82759" y="386061"/>
                  <a:pt x="162889" y="388952"/>
                </a:cubicBezTo>
                <a:cubicBezTo>
                  <a:pt x="163579" y="387656"/>
                  <a:pt x="164160" y="386476"/>
                  <a:pt x="164449" y="385278"/>
                </a:cubicBezTo>
                <a:close/>
              </a:path>
              <a:path w="1821599" h="1158250" fill="none" extrusionOk="0">
                <a:moveTo>
                  <a:pt x="-71712" y="1318390"/>
                </a:moveTo>
                <a:cubicBezTo>
                  <a:pt x="-71331" y="1333728"/>
                  <a:pt x="-88778" y="1350975"/>
                  <a:pt x="-103886" y="1350564"/>
                </a:cubicBezTo>
                <a:cubicBezTo>
                  <a:pt x="-122794" y="1351218"/>
                  <a:pt x="-137637" y="1334124"/>
                  <a:pt x="-136060" y="1318390"/>
                </a:cubicBezTo>
                <a:cubicBezTo>
                  <a:pt x="-136317" y="1301810"/>
                  <a:pt x="-120218" y="1285944"/>
                  <a:pt x="-103886" y="1286216"/>
                </a:cubicBezTo>
                <a:cubicBezTo>
                  <a:pt x="-84392" y="1289145"/>
                  <a:pt x="-74561" y="1299514"/>
                  <a:pt x="-71712" y="1318390"/>
                </a:cubicBezTo>
                <a:close/>
              </a:path>
              <a:path w="1821599" h="1158250" fill="none" extrusionOk="0">
                <a:moveTo>
                  <a:pt x="81726" y="1230040"/>
                </a:moveTo>
                <a:cubicBezTo>
                  <a:pt x="80398" y="1271137"/>
                  <a:pt x="57699" y="1293794"/>
                  <a:pt x="17379" y="1294387"/>
                </a:cubicBezTo>
                <a:cubicBezTo>
                  <a:pt x="-18014" y="1291426"/>
                  <a:pt x="-47450" y="1260412"/>
                  <a:pt x="-46968" y="1230040"/>
                </a:cubicBezTo>
                <a:cubicBezTo>
                  <a:pt x="-42771" y="1193708"/>
                  <a:pt x="-16929" y="1166283"/>
                  <a:pt x="17379" y="1165693"/>
                </a:cubicBezTo>
                <a:cubicBezTo>
                  <a:pt x="53329" y="1165209"/>
                  <a:pt x="84029" y="1196272"/>
                  <a:pt x="81726" y="1230040"/>
                </a:cubicBezTo>
                <a:close/>
              </a:path>
              <a:path w="1821599" h="1158250" fill="none" extrusionOk="0">
                <a:moveTo>
                  <a:pt x="287172" y="1103800"/>
                </a:moveTo>
                <a:cubicBezTo>
                  <a:pt x="288926" y="1156450"/>
                  <a:pt x="240430" y="1203536"/>
                  <a:pt x="190651" y="1200321"/>
                </a:cubicBezTo>
                <a:cubicBezTo>
                  <a:pt x="133551" y="1204062"/>
                  <a:pt x="93907" y="1158078"/>
                  <a:pt x="94130" y="1103800"/>
                </a:cubicBezTo>
                <a:cubicBezTo>
                  <a:pt x="100085" y="1050975"/>
                  <a:pt x="143254" y="1005807"/>
                  <a:pt x="190651" y="1007279"/>
                </a:cubicBezTo>
                <a:cubicBezTo>
                  <a:pt x="242187" y="1011931"/>
                  <a:pt x="291060" y="1056778"/>
                  <a:pt x="287172" y="1103800"/>
                </a:cubicBezTo>
                <a:close/>
              </a:path>
              <a:path w="1821599" h="1158250" fill="none" extrusionOk="0">
                <a:moveTo>
                  <a:pt x="197888" y="701840"/>
                </a:moveTo>
                <a:cubicBezTo>
                  <a:pt x="159052" y="699430"/>
                  <a:pt x="122318" y="694663"/>
                  <a:pt x="91079" y="680471"/>
                </a:cubicBezTo>
                <a:moveTo>
                  <a:pt x="292130" y="935689"/>
                </a:moveTo>
                <a:cubicBezTo>
                  <a:pt x="274566" y="942750"/>
                  <a:pt x="259593" y="944446"/>
                  <a:pt x="245409" y="945904"/>
                </a:cubicBezTo>
                <a:moveTo>
                  <a:pt x="694821" y="1048055"/>
                </a:moveTo>
                <a:cubicBezTo>
                  <a:pt x="685733" y="1034182"/>
                  <a:pt x="672714" y="1016473"/>
                  <a:pt x="666654" y="1001403"/>
                </a:cubicBezTo>
                <a:moveTo>
                  <a:pt x="1215537" y="931720"/>
                </a:moveTo>
                <a:cubicBezTo>
                  <a:pt x="1213963" y="950892"/>
                  <a:pt x="1207876" y="968020"/>
                  <a:pt x="1204279" y="982903"/>
                </a:cubicBezTo>
                <a:moveTo>
                  <a:pt x="1439105" y="615427"/>
                </a:moveTo>
                <a:cubicBezTo>
                  <a:pt x="1520251" y="646770"/>
                  <a:pt x="1581874" y="719872"/>
                  <a:pt x="1576189" y="806753"/>
                </a:cubicBezTo>
                <a:moveTo>
                  <a:pt x="1762481" y="411661"/>
                </a:moveTo>
                <a:cubicBezTo>
                  <a:pt x="1748276" y="438526"/>
                  <a:pt x="1725888" y="457833"/>
                  <a:pt x="1701424" y="483408"/>
                </a:cubicBezTo>
                <a:moveTo>
                  <a:pt x="1615994" y="145478"/>
                </a:moveTo>
                <a:cubicBezTo>
                  <a:pt x="1617561" y="157520"/>
                  <a:pt x="1618118" y="168952"/>
                  <a:pt x="1619199" y="179367"/>
                </a:cubicBezTo>
                <a:moveTo>
                  <a:pt x="1226121" y="105958"/>
                </a:moveTo>
                <a:cubicBezTo>
                  <a:pt x="1236248" y="92672"/>
                  <a:pt x="1244891" y="75550"/>
                  <a:pt x="1257409" y="62738"/>
                </a:cubicBezTo>
                <a:moveTo>
                  <a:pt x="933611" y="126549"/>
                </a:moveTo>
                <a:cubicBezTo>
                  <a:pt x="935361" y="112430"/>
                  <a:pt x="942991" y="100622"/>
                  <a:pt x="948749" y="89281"/>
                </a:cubicBezTo>
                <a:moveTo>
                  <a:pt x="590333" y="139204"/>
                </a:moveTo>
                <a:cubicBezTo>
                  <a:pt x="608030" y="148619"/>
                  <a:pt x="627123" y="163481"/>
                  <a:pt x="645149" y="175346"/>
                </a:cubicBezTo>
                <a:moveTo>
                  <a:pt x="174021" y="423324"/>
                </a:moveTo>
                <a:cubicBezTo>
                  <a:pt x="167851" y="409435"/>
                  <a:pt x="166007" y="398080"/>
                  <a:pt x="164449" y="385278"/>
                </a:cubicBezTo>
              </a:path>
              <a:path w="1821599" h="1158250" stroke="0" extrusionOk="0">
                <a:moveTo>
                  <a:pt x="164449" y="385278"/>
                </a:moveTo>
                <a:cubicBezTo>
                  <a:pt x="156577" y="324085"/>
                  <a:pt x="183201" y="230492"/>
                  <a:pt x="237103" y="185185"/>
                </a:cubicBezTo>
                <a:cubicBezTo>
                  <a:pt x="326221" y="96280"/>
                  <a:pt x="484460" y="79000"/>
                  <a:pt x="590543" y="139472"/>
                </a:cubicBezTo>
                <a:cubicBezTo>
                  <a:pt x="669259" y="25645"/>
                  <a:pt x="854981" y="-21012"/>
                  <a:pt x="946894" y="92016"/>
                </a:cubicBezTo>
                <a:cubicBezTo>
                  <a:pt x="977519" y="54724"/>
                  <a:pt x="1025274" y="10257"/>
                  <a:pt x="1085748" y="5362"/>
                </a:cubicBezTo>
                <a:cubicBezTo>
                  <a:pt x="1156567" y="8440"/>
                  <a:pt x="1219090" y="20845"/>
                  <a:pt x="1257957" y="66518"/>
                </a:cubicBezTo>
                <a:cubicBezTo>
                  <a:pt x="1316644" y="8901"/>
                  <a:pt x="1397786" y="-9757"/>
                  <a:pt x="1495355" y="18499"/>
                </a:cubicBezTo>
                <a:cubicBezTo>
                  <a:pt x="1555281" y="41828"/>
                  <a:pt x="1599600" y="87698"/>
                  <a:pt x="1615741" y="149500"/>
                </a:cubicBezTo>
                <a:cubicBezTo>
                  <a:pt x="1695602" y="165001"/>
                  <a:pt x="1745611" y="213189"/>
                  <a:pt x="1770240" y="276639"/>
                </a:cubicBezTo>
                <a:cubicBezTo>
                  <a:pt x="1790525" y="319871"/>
                  <a:pt x="1777557" y="368442"/>
                  <a:pt x="1763324" y="414503"/>
                </a:cubicBezTo>
                <a:cubicBezTo>
                  <a:pt x="1809740" y="477110"/>
                  <a:pt x="1843864" y="560633"/>
                  <a:pt x="1813840" y="625294"/>
                </a:cubicBezTo>
                <a:cubicBezTo>
                  <a:pt x="1788295" y="726047"/>
                  <a:pt x="1696697" y="791625"/>
                  <a:pt x="1577201" y="809809"/>
                </a:cubicBezTo>
                <a:cubicBezTo>
                  <a:pt x="1576132" y="871869"/>
                  <a:pt x="1544723" y="929692"/>
                  <a:pt x="1492488" y="967916"/>
                </a:cubicBezTo>
                <a:cubicBezTo>
                  <a:pt x="1404035" y="1023082"/>
                  <a:pt x="1276228" y="1030742"/>
                  <a:pt x="1204068" y="987059"/>
                </a:cubicBezTo>
                <a:cubicBezTo>
                  <a:pt x="1172787" y="1063002"/>
                  <a:pt x="1093881" y="1116236"/>
                  <a:pt x="997957" y="1155729"/>
                </a:cubicBezTo>
                <a:cubicBezTo>
                  <a:pt x="872398" y="1175072"/>
                  <a:pt x="770556" y="1129520"/>
                  <a:pt x="694906" y="1052774"/>
                </a:cubicBezTo>
                <a:cubicBezTo>
                  <a:pt x="566638" y="1136435"/>
                  <a:pt x="318353" y="1098288"/>
                  <a:pt x="244735" y="951051"/>
                </a:cubicBezTo>
                <a:cubicBezTo>
                  <a:pt x="153568" y="958170"/>
                  <a:pt x="71099" y="926973"/>
                  <a:pt x="46804" y="837854"/>
                </a:cubicBezTo>
                <a:cubicBezTo>
                  <a:pt x="32020" y="782786"/>
                  <a:pt x="41148" y="726104"/>
                  <a:pt x="89098" y="685056"/>
                </a:cubicBezTo>
                <a:cubicBezTo>
                  <a:pt x="25764" y="653833"/>
                  <a:pt x="-4905" y="601574"/>
                  <a:pt x="-211" y="528290"/>
                </a:cubicBezTo>
                <a:cubicBezTo>
                  <a:pt x="11795" y="444892"/>
                  <a:pt x="73815" y="403220"/>
                  <a:pt x="162889" y="388952"/>
                </a:cubicBezTo>
                <a:cubicBezTo>
                  <a:pt x="163471" y="387803"/>
                  <a:pt x="163980" y="386586"/>
                  <a:pt x="164449" y="385278"/>
                </a:cubicBezTo>
                <a:close/>
              </a:path>
              <a:path w="1821599" h="1158250" stroke="0" extrusionOk="0">
                <a:moveTo>
                  <a:pt x="-71712" y="1318390"/>
                </a:moveTo>
                <a:cubicBezTo>
                  <a:pt x="-71497" y="1335265"/>
                  <a:pt x="-88394" y="1347958"/>
                  <a:pt x="-103886" y="1350564"/>
                </a:cubicBezTo>
                <a:cubicBezTo>
                  <a:pt x="-122989" y="1352555"/>
                  <a:pt x="-137089" y="1339359"/>
                  <a:pt x="-136060" y="1318390"/>
                </a:cubicBezTo>
                <a:cubicBezTo>
                  <a:pt x="-136771" y="1298472"/>
                  <a:pt x="-120325" y="1284436"/>
                  <a:pt x="-103886" y="1286216"/>
                </a:cubicBezTo>
                <a:cubicBezTo>
                  <a:pt x="-85887" y="1286360"/>
                  <a:pt x="-69790" y="1297706"/>
                  <a:pt x="-71712" y="1318390"/>
                </a:cubicBezTo>
                <a:close/>
              </a:path>
              <a:path w="1821599" h="1158250" stroke="0" extrusionOk="0">
                <a:moveTo>
                  <a:pt x="81726" y="1230040"/>
                </a:moveTo>
                <a:cubicBezTo>
                  <a:pt x="87780" y="1262030"/>
                  <a:pt x="48293" y="1298505"/>
                  <a:pt x="17379" y="1294387"/>
                </a:cubicBezTo>
                <a:cubicBezTo>
                  <a:pt x="-19512" y="1297406"/>
                  <a:pt x="-50975" y="1259960"/>
                  <a:pt x="-46968" y="1230040"/>
                </a:cubicBezTo>
                <a:cubicBezTo>
                  <a:pt x="-45465" y="1200076"/>
                  <a:pt x="-22272" y="1166467"/>
                  <a:pt x="17379" y="1165693"/>
                </a:cubicBezTo>
                <a:cubicBezTo>
                  <a:pt x="48292" y="1162684"/>
                  <a:pt x="84150" y="1195697"/>
                  <a:pt x="81726" y="1230040"/>
                </a:cubicBezTo>
                <a:close/>
              </a:path>
              <a:path w="1821599" h="1158250" stroke="0" extrusionOk="0">
                <a:moveTo>
                  <a:pt x="287172" y="1103800"/>
                </a:moveTo>
                <a:cubicBezTo>
                  <a:pt x="281152" y="1151995"/>
                  <a:pt x="237736" y="1193759"/>
                  <a:pt x="190651" y="1200321"/>
                </a:cubicBezTo>
                <a:cubicBezTo>
                  <a:pt x="139428" y="1210036"/>
                  <a:pt x="94803" y="1147709"/>
                  <a:pt x="94130" y="1103800"/>
                </a:cubicBezTo>
                <a:cubicBezTo>
                  <a:pt x="86997" y="1045126"/>
                  <a:pt x="138886" y="1004032"/>
                  <a:pt x="190651" y="1007279"/>
                </a:cubicBezTo>
                <a:cubicBezTo>
                  <a:pt x="245295" y="1006728"/>
                  <a:pt x="289962" y="1046509"/>
                  <a:pt x="287172" y="1103800"/>
                </a:cubicBezTo>
                <a:close/>
              </a:path>
              <a:path w="1821599" h="1158250" fill="none" stroke="0" extrusionOk="0">
                <a:moveTo>
                  <a:pt x="197888" y="701840"/>
                </a:moveTo>
                <a:cubicBezTo>
                  <a:pt x="162034" y="704670"/>
                  <a:pt x="121527" y="694270"/>
                  <a:pt x="91079" y="680471"/>
                </a:cubicBezTo>
                <a:moveTo>
                  <a:pt x="292130" y="935689"/>
                </a:moveTo>
                <a:cubicBezTo>
                  <a:pt x="278835" y="939566"/>
                  <a:pt x="262257" y="942855"/>
                  <a:pt x="245409" y="945904"/>
                </a:cubicBezTo>
                <a:moveTo>
                  <a:pt x="694821" y="1048055"/>
                </a:moveTo>
                <a:cubicBezTo>
                  <a:pt x="681805" y="1032691"/>
                  <a:pt x="674783" y="1014306"/>
                  <a:pt x="666654" y="1001403"/>
                </a:cubicBezTo>
                <a:moveTo>
                  <a:pt x="1215537" y="931720"/>
                </a:moveTo>
                <a:cubicBezTo>
                  <a:pt x="1214135" y="949057"/>
                  <a:pt x="1210627" y="967686"/>
                  <a:pt x="1204279" y="982903"/>
                </a:cubicBezTo>
                <a:moveTo>
                  <a:pt x="1439105" y="615427"/>
                </a:moveTo>
                <a:cubicBezTo>
                  <a:pt x="1510191" y="656103"/>
                  <a:pt x="1591441" y="724533"/>
                  <a:pt x="1576189" y="806753"/>
                </a:cubicBezTo>
                <a:moveTo>
                  <a:pt x="1762481" y="411661"/>
                </a:moveTo>
                <a:cubicBezTo>
                  <a:pt x="1749416" y="445403"/>
                  <a:pt x="1724484" y="460762"/>
                  <a:pt x="1701424" y="483408"/>
                </a:cubicBezTo>
                <a:moveTo>
                  <a:pt x="1615994" y="145478"/>
                </a:moveTo>
                <a:cubicBezTo>
                  <a:pt x="1618282" y="156459"/>
                  <a:pt x="1618441" y="166602"/>
                  <a:pt x="1619199" y="179367"/>
                </a:cubicBezTo>
                <a:moveTo>
                  <a:pt x="1226121" y="105958"/>
                </a:moveTo>
                <a:cubicBezTo>
                  <a:pt x="1230887" y="89245"/>
                  <a:pt x="1242719" y="74304"/>
                  <a:pt x="1257409" y="62738"/>
                </a:cubicBezTo>
                <a:moveTo>
                  <a:pt x="933611" y="126549"/>
                </a:moveTo>
                <a:cubicBezTo>
                  <a:pt x="936816" y="114417"/>
                  <a:pt x="940425" y="101610"/>
                  <a:pt x="948749" y="89281"/>
                </a:cubicBezTo>
                <a:moveTo>
                  <a:pt x="590333" y="139204"/>
                </a:moveTo>
                <a:cubicBezTo>
                  <a:pt x="613063" y="147921"/>
                  <a:pt x="625627" y="163612"/>
                  <a:pt x="645149" y="175346"/>
                </a:cubicBezTo>
                <a:moveTo>
                  <a:pt x="174021" y="423324"/>
                </a:moveTo>
                <a:cubicBezTo>
                  <a:pt x="170441" y="410095"/>
                  <a:pt x="165761" y="398236"/>
                  <a:pt x="164449" y="385278"/>
                </a:cubicBezTo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cloudCallout">
                    <a:avLst>
                      <a:gd name="adj1" fmla="val -55703"/>
                      <a:gd name="adj2" fmla="val 6382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Show thinking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56" name="Freeform 16">
            <a:extLst>
              <a:ext uri="{FF2B5EF4-FFF2-40B4-BE49-F238E27FC236}">
                <a16:creationId xmlns:a16="http://schemas.microsoft.com/office/drawing/2014/main" id="{56DEA302-89F8-54D1-727F-2F427508CBC6}"/>
              </a:ext>
            </a:extLst>
          </p:cNvPr>
          <p:cNvSpPr/>
          <p:nvPr/>
        </p:nvSpPr>
        <p:spPr>
          <a:xfrm rot="5400000" flipH="1">
            <a:off x="5658057" y="730875"/>
            <a:ext cx="433471" cy="182875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7" name="Freeform 16">
            <a:extLst>
              <a:ext uri="{FF2B5EF4-FFF2-40B4-BE49-F238E27FC236}">
                <a16:creationId xmlns:a16="http://schemas.microsoft.com/office/drawing/2014/main" id="{60A2DDBE-A19D-6565-454A-A81C0809EF49}"/>
              </a:ext>
            </a:extLst>
          </p:cNvPr>
          <p:cNvSpPr/>
          <p:nvPr/>
        </p:nvSpPr>
        <p:spPr>
          <a:xfrm rot="16614103" flipH="1">
            <a:off x="1559988" y="189414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32A0743C-D2A9-E52A-D63A-C81F591C3FA6}"/>
              </a:ext>
            </a:extLst>
          </p:cNvPr>
          <p:cNvSpPr txBox="1"/>
          <p:nvPr/>
        </p:nvSpPr>
        <p:spPr>
          <a:xfrm>
            <a:off x="675656" y="2024470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Visualise thoughts</a:t>
            </a:r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456CF6DD-3131-ACFC-2448-4816C7FB9032}"/>
              </a:ext>
            </a:extLst>
          </p:cNvPr>
          <p:cNvSpPr/>
          <p:nvPr/>
        </p:nvSpPr>
        <p:spPr>
          <a:xfrm>
            <a:off x="888566" y="4656366"/>
            <a:ext cx="1856046" cy="877717"/>
          </a:xfrm>
          <a:custGeom>
            <a:avLst/>
            <a:gdLst>
              <a:gd name="csX0" fmla="*/ 0 w 1856046"/>
              <a:gd name="csY0" fmla="*/ 438859 h 877717"/>
              <a:gd name="csX1" fmla="*/ 928023 w 1856046"/>
              <a:gd name="csY1" fmla="*/ 0 h 877717"/>
              <a:gd name="csX2" fmla="*/ 1856046 w 1856046"/>
              <a:gd name="csY2" fmla="*/ 438859 h 877717"/>
              <a:gd name="csX3" fmla="*/ 928023 w 1856046"/>
              <a:gd name="csY3" fmla="*/ 877718 h 877717"/>
              <a:gd name="csX4" fmla="*/ 0 w 1856046"/>
              <a:gd name="csY4" fmla="*/ 438859 h 877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56046" h="877717" fill="none" extrusionOk="0">
                <a:moveTo>
                  <a:pt x="0" y="438859"/>
                </a:moveTo>
                <a:cubicBezTo>
                  <a:pt x="24986" y="253820"/>
                  <a:pt x="460799" y="5946"/>
                  <a:pt x="928023" y="0"/>
                </a:cubicBezTo>
                <a:cubicBezTo>
                  <a:pt x="1447961" y="31215"/>
                  <a:pt x="1841021" y="199093"/>
                  <a:pt x="1856046" y="438859"/>
                </a:cubicBezTo>
                <a:cubicBezTo>
                  <a:pt x="1793762" y="678080"/>
                  <a:pt x="1426329" y="865404"/>
                  <a:pt x="928023" y="877718"/>
                </a:cubicBezTo>
                <a:cubicBezTo>
                  <a:pt x="453144" y="868512"/>
                  <a:pt x="-14739" y="663099"/>
                  <a:pt x="0" y="438859"/>
                </a:cubicBezTo>
                <a:close/>
              </a:path>
              <a:path w="1856046" h="877717" stroke="0" extrusionOk="0">
                <a:moveTo>
                  <a:pt x="0" y="438859"/>
                </a:moveTo>
                <a:cubicBezTo>
                  <a:pt x="7941" y="222275"/>
                  <a:pt x="418435" y="-7252"/>
                  <a:pt x="928023" y="0"/>
                </a:cubicBezTo>
                <a:cubicBezTo>
                  <a:pt x="1438595" y="-4369"/>
                  <a:pt x="1875233" y="192667"/>
                  <a:pt x="1856046" y="438859"/>
                </a:cubicBezTo>
                <a:cubicBezTo>
                  <a:pt x="1872278" y="683765"/>
                  <a:pt x="1490833" y="806620"/>
                  <a:pt x="928023" y="877718"/>
                </a:cubicBezTo>
                <a:cubicBezTo>
                  <a:pt x="429143" y="914157"/>
                  <a:pt x="-6539" y="652403"/>
                  <a:pt x="0" y="438859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You can see: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ED4AE01B-5260-99BB-93C6-770E559D90A7}"/>
              </a:ext>
            </a:extLst>
          </p:cNvPr>
          <p:cNvSpPr txBox="1"/>
          <p:nvPr/>
        </p:nvSpPr>
        <p:spPr>
          <a:xfrm>
            <a:off x="957995" y="5940725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Words</a:t>
            </a:r>
          </a:p>
        </p:txBody>
      </p:sp>
      <p:sp>
        <p:nvSpPr>
          <p:cNvPr id="1061" name="Freeform 16">
            <a:extLst>
              <a:ext uri="{FF2B5EF4-FFF2-40B4-BE49-F238E27FC236}">
                <a16:creationId xmlns:a16="http://schemas.microsoft.com/office/drawing/2014/main" id="{4F1C95CC-DB1D-5714-0847-95F4CD193403}"/>
              </a:ext>
            </a:extLst>
          </p:cNvPr>
          <p:cNvSpPr/>
          <p:nvPr/>
        </p:nvSpPr>
        <p:spPr>
          <a:xfrm rot="14710834" flipH="1">
            <a:off x="1703740" y="576308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2" name="Freeform 16">
            <a:extLst>
              <a:ext uri="{FF2B5EF4-FFF2-40B4-BE49-F238E27FC236}">
                <a16:creationId xmlns:a16="http://schemas.microsoft.com/office/drawing/2014/main" id="{F822D754-AD78-1241-98F7-6290C564DC89}"/>
              </a:ext>
            </a:extLst>
          </p:cNvPr>
          <p:cNvSpPr/>
          <p:nvPr/>
        </p:nvSpPr>
        <p:spPr>
          <a:xfrm rot="12530643" flipH="1">
            <a:off x="2555413" y="5471793"/>
            <a:ext cx="350105" cy="182093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8E1720DD-C21A-6D3A-7E9B-6B1829C3CF8F}"/>
              </a:ext>
            </a:extLst>
          </p:cNvPr>
          <p:cNvSpPr txBox="1"/>
          <p:nvPr/>
        </p:nvSpPr>
        <p:spPr>
          <a:xfrm>
            <a:off x="1980300" y="570013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Pictures</a:t>
            </a:r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2F1E0C9E-6334-9C8F-4618-BFD9A97012D7}"/>
              </a:ext>
            </a:extLst>
          </p:cNvPr>
          <p:cNvSpPr txBox="1"/>
          <p:nvPr/>
        </p:nvSpPr>
        <p:spPr>
          <a:xfrm>
            <a:off x="-214911" y="555778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-15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Radiate outwards</a:t>
            </a:r>
          </a:p>
        </p:txBody>
      </p:sp>
      <p:sp>
        <p:nvSpPr>
          <p:cNvPr id="1065" name="Freeform 16">
            <a:extLst>
              <a:ext uri="{FF2B5EF4-FFF2-40B4-BE49-F238E27FC236}">
                <a16:creationId xmlns:a16="http://schemas.microsoft.com/office/drawing/2014/main" id="{9CE998D1-6D6D-DFDC-07A0-BFBD4B577C0A}"/>
              </a:ext>
            </a:extLst>
          </p:cNvPr>
          <p:cNvSpPr/>
          <p:nvPr/>
        </p:nvSpPr>
        <p:spPr>
          <a:xfrm rot="17190595" flipH="1">
            <a:off x="1045482" y="5630632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01B7B493-8218-726A-6CBA-42D40677EF80}"/>
              </a:ext>
            </a:extLst>
          </p:cNvPr>
          <p:cNvSpPr txBox="1"/>
          <p:nvPr/>
        </p:nvSpPr>
        <p:spPr>
          <a:xfrm>
            <a:off x="6312519" y="2322730"/>
            <a:ext cx="1911091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take information OUT</a:t>
            </a:r>
          </a:p>
        </p:txBody>
      </p:sp>
      <p:sp>
        <p:nvSpPr>
          <p:cNvPr id="1067" name="Freeform 16">
            <a:extLst>
              <a:ext uri="{FF2B5EF4-FFF2-40B4-BE49-F238E27FC236}">
                <a16:creationId xmlns:a16="http://schemas.microsoft.com/office/drawing/2014/main" id="{44C9B782-748A-AE10-6A58-199D67C94A2F}"/>
              </a:ext>
            </a:extLst>
          </p:cNvPr>
          <p:cNvSpPr/>
          <p:nvPr/>
        </p:nvSpPr>
        <p:spPr>
          <a:xfrm rot="1767790" flipV="1">
            <a:off x="6841168" y="1965254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69" name="Picture 1068" descr="A number in a circle&#10;&#10;Description automatically generated">
            <a:extLst>
              <a:ext uri="{FF2B5EF4-FFF2-40B4-BE49-F238E27FC236}">
                <a16:creationId xmlns:a16="http://schemas.microsoft.com/office/drawing/2014/main" id="{026647CA-2C85-825E-A55F-AC8A3C38DD02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0548" y="5296989"/>
            <a:ext cx="494613" cy="505226"/>
          </a:xfrm>
          <a:prstGeom prst="rect">
            <a:avLst/>
          </a:prstGeom>
        </p:spPr>
      </p:pic>
      <p:pic>
        <p:nvPicPr>
          <p:cNvPr id="1070" name="Picture 1069" descr="A number in a circle&#10;&#10;Description automatically generated">
            <a:extLst>
              <a:ext uri="{FF2B5EF4-FFF2-40B4-BE49-F238E27FC236}">
                <a16:creationId xmlns:a16="http://schemas.microsoft.com/office/drawing/2014/main" id="{658BFF49-645E-1B4B-48FB-F87C3C8B2579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9333" y="6039373"/>
            <a:ext cx="512310" cy="505226"/>
          </a:xfrm>
          <a:prstGeom prst="rect">
            <a:avLst/>
          </a:prstGeom>
        </p:spPr>
      </p:pic>
      <p:pic>
        <p:nvPicPr>
          <p:cNvPr id="1071" name="Picture 1070" descr="A number in a circle&#10;&#10;Description automatically generated">
            <a:extLst>
              <a:ext uri="{FF2B5EF4-FFF2-40B4-BE49-F238E27FC236}">
                <a16:creationId xmlns:a16="http://schemas.microsoft.com/office/drawing/2014/main" id="{FD739B4D-FFEC-CC13-9629-D045EBC12350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9866" y="4297525"/>
            <a:ext cx="528584" cy="505226"/>
          </a:xfrm>
          <a:prstGeom prst="rect">
            <a:avLst/>
          </a:prstGeom>
        </p:spPr>
      </p:pic>
      <p:sp>
        <p:nvSpPr>
          <p:cNvPr id="1073" name="Oval 1072">
            <a:extLst>
              <a:ext uri="{FF2B5EF4-FFF2-40B4-BE49-F238E27FC236}">
                <a16:creationId xmlns:a16="http://schemas.microsoft.com/office/drawing/2014/main" id="{7D7EAD0C-7C2B-3DD8-B85F-5CB6F49816B9}"/>
              </a:ext>
            </a:extLst>
          </p:cNvPr>
          <p:cNvSpPr/>
          <p:nvPr/>
        </p:nvSpPr>
        <p:spPr>
          <a:xfrm>
            <a:off x="3453108" y="5013451"/>
            <a:ext cx="288382" cy="2687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74" name="Ink 1073">
                <a:extLst>
                  <a:ext uri="{FF2B5EF4-FFF2-40B4-BE49-F238E27FC236}">
                    <a16:creationId xmlns:a16="http://schemas.microsoft.com/office/drawing/2014/main" id="{0B7CCA11-AC0C-5A71-6A4B-9A12C02DBBE5}"/>
                  </a:ext>
                </a:extLst>
              </p14:cNvPr>
              <p14:cNvContentPartPr/>
              <p14:nvPr/>
            </p14:nvContentPartPr>
            <p14:xfrm rot="260440">
              <a:off x="5683977" y="4924623"/>
              <a:ext cx="1939648" cy="777944"/>
            </p14:xfrm>
          </p:contentPart>
        </mc:Choice>
        <mc:Fallback xmlns="">
          <p:pic>
            <p:nvPicPr>
              <p:cNvPr id="1074" name="Ink 1073">
                <a:extLst>
                  <a:ext uri="{FF2B5EF4-FFF2-40B4-BE49-F238E27FC236}">
                    <a16:creationId xmlns:a16="http://schemas.microsoft.com/office/drawing/2014/main" id="{0B7CCA11-AC0C-5A71-6A4B-9A12C02DBBE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 rot="260440">
                <a:off x="5669577" y="4910230"/>
                <a:ext cx="1967728" cy="8060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75" name="Ink 1074">
                <a:extLst>
                  <a:ext uri="{FF2B5EF4-FFF2-40B4-BE49-F238E27FC236}">
                    <a16:creationId xmlns:a16="http://schemas.microsoft.com/office/drawing/2014/main" id="{0ABFE21E-7A31-DB03-C1A0-3A68059EFEC3}"/>
                  </a:ext>
                </a:extLst>
              </p14:cNvPr>
              <p14:cNvContentPartPr/>
              <p14:nvPr/>
            </p14:nvContentPartPr>
            <p14:xfrm rot="642369">
              <a:off x="1548912" y="888670"/>
              <a:ext cx="1521926" cy="982743"/>
            </p14:xfrm>
          </p:contentPart>
        </mc:Choice>
        <mc:Fallback xmlns="">
          <p:pic>
            <p:nvPicPr>
              <p:cNvPr id="1075" name="Ink 1074">
                <a:extLst>
                  <a:ext uri="{FF2B5EF4-FFF2-40B4-BE49-F238E27FC236}">
                    <a16:creationId xmlns:a16="http://schemas.microsoft.com/office/drawing/2014/main" id="{0ABFE21E-7A31-DB03-C1A0-3A68059EFEC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 rot="642369">
                <a:off x="1534510" y="874266"/>
                <a:ext cx="155001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76" name="Ink 1075">
                <a:extLst>
                  <a:ext uri="{FF2B5EF4-FFF2-40B4-BE49-F238E27FC236}">
                    <a16:creationId xmlns:a16="http://schemas.microsoft.com/office/drawing/2014/main" id="{4C1248AC-915F-1E87-C630-A3DDEE0C3F48}"/>
                  </a:ext>
                </a:extLst>
              </p14:cNvPr>
              <p14:cNvContentPartPr/>
              <p14:nvPr/>
            </p14:nvContentPartPr>
            <p14:xfrm rot="642369">
              <a:off x="886053" y="4575484"/>
              <a:ext cx="1860697" cy="982743"/>
            </p14:xfrm>
          </p:contentPart>
        </mc:Choice>
        <mc:Fallback xmlns="">
          <p:pic>
            <p:nvPicPr>
              <p:cNvPr id="1076" name="Ink 1075">
                <a:extLst>
                  <a:ext uri="{FF2B5EF4-FFF2-40B4-BE49-F238E27FC236}">
                    <a16:creationId xmlns:a16="http://schemas.microsoft.com/office/drawing/2014/main" id="{4C1248AC-915F-1E87-C630-A3DDEE0C3F48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 rot="642369">
                <a:off x="871651" y="4561080"/>
                <a:ext cx="188878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078" name="Ink 1077">
                <a:extLst>
                  <a:ext uri="{FF2B5EF4-FFF2-40B4-BE49-F238E27FC236}">
                    <a16:creationId xmlns:a16="http://schemas.microsoft.com/office/drawing/2014/main" id="{6EF2F474-17C4-ED41-C6A0-29E5FB45DAA5}"/>
                  </a:ext>
                </a:extLst>
              </p14:cNvPr>
              <p14:cNvContentPartPr/>
              <p14:nvPr/>
            </p14:nvContentPartPr>
            <p14:xfrm>
              <a:off x="3017802" y="807008"/>
              <a:ext cx="266040" cy="313560"/>
            </p14:xfrm>
          </p:contentPart>
        </mc:Choice>
        <mc:Fallback xmlns="">
          <p:pic>
            <p:nvPicPr>
              <p:cNvPr id="1078" name="Ink 1077">
                <a:extLst>
                  <a:ext uri="{FF2B5EF4-FFF2-40B4-BE49-F238E27FC236}">
                    <a16:creationId xmlns:a16="http://schemas.microsoft.com/office/drawing/2014/main" id="{6EF2F474-17C4-ED41-C6A0-29E5FB45DAA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99802" y="788987"/>
                <a:ext cx="301680" cy="349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079" name="Ink 1078">
                <a:extLst>
                  <a:ext uri="{FF2B5EF4-FFF2-40B4-BE49-F238E27FC236}">
                    <a16:creationId xmlns:a16="http://schemas.microsoft.com/office/drawing/2014/main" id="{58958A06-614E-4274-B1BF-8D8266F551B6}"/>
                  </a:ext>
                </a:extLst>
              </p14:cNvPr>
              <p14:cNvContentPartPr/>
              <p14:nvPr/>
            </p14:nvContentPartPr>
            <p14:xfrm>
              <a:off x="1625682" y="1827968"/>
              <a:ext cx="191880" cy="322200"/>
            </p14:xfrm>
          </p:contentPart>
        </mc:Choice>
        <mc:Fallback xmlns="">
          <p:pic>
            <p:nvPicPr>
              <p:cNvPr id="1079" name="Ink 1078">
                <a:extLst>
                  <a:ext uri="{FF2B5EF4-FFF2-40B4-BE49-F238E27FC236}">
                    <a16:creationId xmlns:a16="http://schemas.microsoft.com/office/drawing/2014/main" id="{58958A06-614E-4274-B1BF-8D8266F551B6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607682" y="1809988"/>
                <a:ext cx="227520" cy="35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80" name="Ink 1079">
                <a:extLst>
                  <a:ext uri="{FF2B5EF4-FFF2-40B4-BE49-F238E27FC236}">
                    <a16:creationId xmlns:a16="http://schemas.microsoft.com/office/drawing/2014/main" id="{583A0BCD-0B5A-C1FF-D8B5-68F60FBBB8C7}"/>
                  </a:ext>
                </a:extLst>
              </p14:cNvPr>
              <p14:cNvContentPartPr/>
              <p14:nvPr/>
            </p14:nvContentPartPr>
            <p14:xfrm>
              <a:off x="1283682" y="907808"/>
              <a:ext cx="248040" cy="260640"/>
            </p14:xfrm>
          </p:contentPart>
        </mc:Choice>
        <mc:Fallback xmlns="">
          <p:pic>
            <p:nvPicPr>
              <p:cNvPr id="1080" name="Ink 1079">
                <a:extLst>
                  <a:ext uri="{FF2B5EF4-FFF2-40B4-BE49-F238E27FC236}">
                    <a16:creationId xmlns:a16="http://schemas.microsoft.com/office/drawing/2014/main" id="{583A0BCD-0B5A-C1FF-D8B5-68F60FBBB8C7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265708" y="889808"/>
                <a:ext cx="283628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082" name="Ink 1081">
                <a:extLst>
                  <a:ext uri="{FF2B5EF4-FFF2-40B4-BE49-F238E27FC236}">
                    <a16:creationId xmlns:a16="http://schemas.microsoft.com/office/drawing/2014/main" id="{AB0A0AF8-91A5-4297-209F-2AE4C71F47B0}"/>
                  </a:ext>
                </a:extLst>
              </p14:cNvPr>
              <p14:cNvContentPartPr/>
              <p14:nvPr/>
            </p14:nvContentPartPr>
            <p14:xfrm rot="642369">
              <a:off x="2647473" y="1885986"/>
              <a:ext cx="3338511" cy="2155754"/>
            </p14:xfrm>
          </p:contentPart>
        </mc:Choice>
        <mc:Fallback xmlns="">
          <p:pic>
            <p:nvPicPr>
              <p:cNvPr id="1082" name="Ink 1081">
                <a:extLst>
                  <a:ext uri="{FF2B5EF4-FFF2-40B4-BE49-F238E27FC236}">
                    <a16:creationId xmlns:a16="http://schemas.microsoft.com/office/drawing/2014/main" id="{AB0A0AF8-91A5-4297-209F-2AE4C71F47B0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 rot="642369">
                <a:off x="2633069" y="1871578"/>
                <a:ext cx="3366599" cy="2183849"/>
              </a:xfrm>
              <a:prstGeom prst="rect">
                <a:avLst/>
              </a:prstGeom>
            </p:spPr>
          </p:pic>
        </mc:Fallback>
      </mc:AlternateContent>
      <p:sp>
        <p:nvSpPr>
          <p:cNvPr id="1083" name="TextBox 1082">
            <a:extLst>
              <a:ext uri="{FF2B5EF4-FFF2-40B4-BE49-F238E27FC236}">
                <a16:creationId xmlns:a16="http://schemas.microsoft.com/office/drawing/2014/main" id="{6A9D91BE-B343-A388-8300-53502B7EF100}"/>
              </a:ext>
            </a:extLst>
          </p:cNvPr>
          <p:cNvSpPr txBox="1"/>
          <p:nvPr/>
        </p:nvSpPr>
        <p:spPr>
          <a:xfrm>
            <a:off x="4386452" y="359453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DE97EF4A-BE00-B038-BA88-28C1F615ACB6}"/>
              </a:ext>
            </a:extLst>
          </p:cNvPr>
          <p:cNvSpPr txBox="1"/>
          <p:nvPr/>
        </p:nvSpPr>
        <p:spPr>
          <a:xfrm>
            <a:off x="4395338" y="373241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5" name="TextBox 1084">
            <a:extLst>
              <a:ext uri="{FF2B5EF4-FFF2-40B4-BE49-F238E27FC236}">
                <a16:creationId xmlns:a16="http://schemas.microsoft.com/office/drawing/2014/main" id="{9C33D121-4439-906C-E942-ACEDDE2AA543}"/>
              </a:ext>
            </a:extLst>
          </p:cNvPr>
          <p:cNvSpPr txBox="1"/>
          <p:nvPr/>
        </p:nvSpPr>
        <p:spPr>
          <a:xfrm>
            <a:off x="4544967" y="388204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0A0E5F13-FDD2-B07C-1478-9EC5FF59E66A}"/>
              </a:ext>
            </a:extLst>
          </p:cNvPr>
          <p:cNvSpPr txBox="1"/>
          <p:nvPr/>
        </p:nvSpPr>
        <p:spPr>
          <a:xfrm>
            <a:off x="4653033" y="349965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7" name="TextBox 1086">
            <a:extLst>
              <a:ext uri="{FF2B5EF4-FFF2-40B4-BE49-F238E27FC236}">
                <a16:creationId xmlns:a16="http://schemas.microsoft.com/office/drawing/2014/main" id="{635AAA32-9A03-D887-27DA-516155B6AD09}"/>
              </a:ext>
            </a:extLst>
          </p:cNvPr>
          <p:cNvSpPr txBox="1"/>
          <p:nvPr/>
        </p:nvSpPr>
        <p:spPr>
          <a:xfrm>
            <a:off x="4320524" y="35162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88" name="TextBox 1087">
            <a:extLst>
              <a:ext uri="{FF2B5EF4-FFF2-40B4-BE49-F238E27FC236}">
                <a16:creationId xmlns:a16="http://schemas.microsoft.com/office/drawing/2014/main" id="{A385636D-DB0F-203A-688B-F6D9BCD788D3}"/>
              </a:ext>
            </a:extLst>
          </p:cNvPr>
          <p:cNvSpPr txBox="1"/>
          <p:nvPr/>
        </p:nvSpPr>
        <p:spPr>
          <a:xfrm>
            <a:off x="4478466" y="354122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789083E3-F4F4-A36F-32FC-2CEB64EF79A9}"/>
              </a:ext>
            </a:extLst>
          </p:cNvPr>
          <p:cNvSpPr txBox="1"/>
          <p:nvPr/>
        </p:nvSpPr>
        <p:spPr>
          <a:xfrm>
            <a:off x="4328837" y="33583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90" name="Oval 1089">
            <a:extLst>
              <a:ext uri="{FF2B5EF4-FFF2-40B4-BE49-F238E27FC236}">
                <a16:creationId xmlns:a16="http://schemas.microsoft.com/office/drawing/2014/main" id="{C3A89EAD-0DF0-2615-E26B-740612DB1FA7}"/>
              </a:ext>
            </a:extLst>
          </p:cNvPr>
          <p:cNvSpPr/>
          <p:nvPr/>
        </p:nvSpPr>
        <p:spPr>
          <a:xfrm>
            <a:off x="2136844" y="2575949"/>
            <a:ext cx="4202489" cy="933774"/>
          </a:xfrm>
          <a:custGeom>
            <a:avLst/>
            <a:gdLst>
              <a:gd name="csX0" fmla="*/ 0 w 4202489"/>
              <a:gd name="csY0" fmla="*/ 466887 h 933774"/>
              <a:gd name="csX1" fmla="*/ 2101245 w 4202489"/>
              <a:gd name="csY1" fmla="*/ 0 h 933774"/>
              <a:gd name="csX2" fmla="*/ 4202490 w 4202489"/>
              <a:gd name="csY2" fmla="*/ 466887 h 933774"/>
              <a:gd name="csX3" fmla="*/ 2101245 w 4202489"/>
              <a:gd name="csY3" fmla="*/ 933774 h 933774"/>
              <a:gd name="csX4" fmla="*/ 0 w 4202489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202489" h="933774" extrusionOk="0">
                <a:moveTo>
                  <a:pt x="0" y="466887"/>
                </a:moveTo>
                <a:cubicBezTo>
                  <a:pt x="60343" y="405026"/>
                  <a:pt x="1020010" y="-195165"/>
                  <a:pt x="2101245" y="0"/>
                </a:cubicBezTo>
                <a:cubicBezTo>
                  <a:pt x="3242145" y="-43634"/>
                  <a:pt x="4256528" y="198282"/>
                  <a:pt x="4202490" y="466887"/>
                </a:cubicBezTo>
                <a:cubicBezTo>
                  <a:pt x="4253471" y="732692"/>
                  <a:pt x="3379686" y="766970"/>
                  <a:pt x="2101245" y="933774"/>
                </a:cubicBezTo>
                <a:cubicBezTo>
                  <a:pt x="961842" y="990042"/>
                  <a:pt x="-3777" y="708087"/>
                  <a:pt x="0" y="466887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Concept maps help us organise information and show how different concepts fit together.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0B3AE82-B87A-A877-52F0-34FD1773575D}"/>
              </a:ext>
            </a:extLst>
          </p:cNvPr>
          <p:cNvSpPr/>
          <p:nvPr/>
        </p:nvSpPr>
        <p:spPr>
          <a:xfrm>
            <a:off x="1008005" y="4038600"/>
            <a:ext cx="1567842" cy="948544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2"/>
                </a:lnTo>
                <a:lnTo>
                  <a:pt x="0" y="2360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BD92C1B6-258E-889B-4FA0-FFA4704AACF4}"/>
              </a:ext>
            </a:extLst>
          </p:cNvPr>
          <p:cNvSpPr/>
          <p:nvPr/>
        </p:nvSpPr>
        <p:spPr>
          <a:xfrm rot="20664324">
            <a:off x="18553" y="708735"/>
            <a:ext cx="1649288" cy="1649288"/>
          </a:xfrm>
          <a:custGeom>
            <a:avLst/>
            <a:gdLst/>
            <a:ahLst/>
            <a:cxnLst/>
            <a:rect l="l" t="t" r="r" b="b"/>
            <a:pathLst>
              <a:path w="4520504" h="4520504">
                <a:moveTo>
                  <a:pt x="0" y="0"/>
                </a:moveTo>
                <a:lnTo>
                  <a:pt x="4520504" y="0"/>
                </a:lnTo>
                <a:lnTo>
                  <a:pt x="4520504" y="4520504"/>
                </a:lnTo>
                <a:lnTo>
                  <a:pt x="0" y="4520504"/>
                </a:lnTo>
                <a:lnTo>
                  <a:pt x="0" y="0"/>
                </a:lnTo>
                <a:close/>
              </a:path>
            </a:pathLst>
          </a:custGeom>
          <a:blipFill>
            <a:blip r:embed="rId4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120AF23-B6F4-D721-7923-0D7F0393E998}"/>
                  </a:ext>
                </a:extLst>
              </p14:cNvPr>
              <p14:cNvContentPartPr/>
              <p14:nvPr/>
            </p14:nvContentPartPr>
            <p14:xfrm>
              <a:off x="2672974" y="1856500"/>
              <a:ext cx="158191" cy="139415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120AF23-B6F4-D721-7923-0D7F0393E998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654957" y="1838534"/>
                <a:ext cx="193865" cy="1749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A774992-7839-280C-DE48-A268EE07599B}"/>
                  </a:ext>
                </a:extLst>
              </p14:cNvPr>
              <p14:cNvContentPartPr/>
              <p14:nvPr/>
            </p14:nvContentPartPr>
            <p14:xfrm>
              <a:off x="2728800" y="1907796"/>
              <a:ext cx="635040" cy="379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A774992-7839-280C-DE48-A268EE07599B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710800" y="1889796"/>
                <a:ext cx="670680" cy="41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98C10CFC-19DD-8CD0-6D1F-3A3688A7464A}"/>
                  </a:ext>
                </a:extLst>
              </p14:cNvPr>
              <p14:cNvContentPartPr/>
              <p14:nvPr/>
            </p14:nvContentPartPr>
            <p14:xfrm>
              <a:off x="2807079" y="4712529"/>
              <a:ext cx="220320" cy="3042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98C10CFC-19DD-8CD0-6D1F-3A3688A7464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771079" y="4676529"/>
                <a:ext cx="29196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038" name="Ink 1037">
                <a:extLst>
                  <a:ext uri="{FF2B5EF4-FFF2-40B4-BE49-F238E27FC236}">
                    <a16:creationId xmlns:a16="http://schemas.microsoft.com/office/drawing/2014/main" id="{EA634044-FBC6-1A3F-AC2B-846B03C00AF2}"/>
                  </a:ext>
                </a:extLst>
              </p14:cNvPr>
              <p14:cNvContentPartPr/>
              <p14:nvPr/>
            </p14:nvContentPartPr>
            <p14:xfrm>
              <a:off x="2614550" y="5431275"/>
              <a:ext cx="233640" cy="273240"/>
            </p14:xfrm>
          </p:contentPart>
        </mc:Choice>
        <mc:Fallback xmlns="">
          <p:pic>
            <p:nvPicPr>
              <p:cNvPr id="1038" name="Ink 1037">
                <a:extLst>
                  <a:ext uri="{FF2B5EF4-FFF2-40B4-BE49-F238E27FC236}">
                    <a16:creationId xmlns:a16="http://schemas.microsoft.com/office/drawing/2014/main" id="{EA634044-FBC6-1A3F-AC2B-846B03C00AF2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596578" y="5413275"/>
                <a:ext cx="269225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64ADCF3-B166-0156-3EDD-E3352956CEE4}"/>
                  </a:ext>
                </a:extLst>
              </p14:cNvPr>
              <p14:cNvContentPartPr/>
              <p14:nvPr/>
            </p14:nvContentPartPr>
            <p14:xfrm>
              <a:off x="5943089" y="4821450"/>
              <a:ext cx="183960" cy="1778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64ADCF3-B166-0156-3EDD-E3352956CEE4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907089" y="4785450"/>
                <a:ext cx="25560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BD875C0-343B-AACE-EC41-24B7F5C6CD94}"/>
                  </a:ext>
                </a:extLst>
              </p14:cNvPr>
              <p14:cNvContentPartPr/>
              <p14:nvPr/>
            </p14:nvContentPartPr>
            <p14:xfrm>
              <a:off x="5497769" y="3785370"/>
              <a:ext cx="546120" cy="1102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BD875C0-343B-AACE-EC41-24B7F5C6CD94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461745" y="3749370"/>
                <a:ext cx="617807" cy="11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88C42D4-91E8-C583-D80A-47D257E213A9}"/>
                  </a:ext>
                </a:extLst>
              </p14:cNvPr>
              <p14:cNvContentPartPr/>
              <p14:nvPr/>
            </p14:nvContentPartPr>
            <p14:xfrm>
              <a:off x="2906187" y="4011720"/>
              <a:ext cx="990720" cy="8881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88C42D4-91E8-C583-D80A-47D257E213A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2870174" y="3975705"/>
                <a:ext cx="1062386" cy="95978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15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85FF"/>
                                      </p:to>
                                    </p:animClr>
                                    <p:set>
                                      <p:cBhvr>
                                        <p:cTn id="130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A234"/>
                                      </p:to>
                                    </p:animClr>
                                    <p:set>
                                      <p:cBhvr>
                                        <p:cTn id="151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852"/>
                                      </p:to>
                                    </p:animClr>
                                    <p:set>
                                      <p:cBhvr>
                                        <p:cTn id="172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F100"/>
                                      </p:to>
                                    </p:animClr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0"/>
      <p:bldP spid="1043" grpId="0"/>
      <p:bldP spid="1044" grpId="0"/>
      <p:bldP spid="1045" grpId="0"/>
      <p:bldP spid="1046" grpId="0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/>
      <p:bldP spid="1055" grpId="0" animBg="1"/>
      <p:bldP spid="1056" grpId="0" animBg="1"/>
      <p:bldP spid="1057" grpId="0" animBg="1"/>
      <p:bldP spid="1058" grpId="0"/>
      <p:bldP spid="1059" grpId="0" animBg="1"/>
      <p:bldP spid="1060" grpId="0"/>
      <p:bldP spid="1061" grpId="0" animBg="1"/>
      <p:bldP spid="1062" grpId="0" animBg="1"/>
      <p:bldP spid="1063" grpId="0"/>
      <p:bldP spid="1064" grpId="0"/>
      <p:bldP spid="1065" grpId="0" animBg="1"/>
      <p:bldP spid="1066" grpId="0"/>
      <p:bldP spid="1067" grpId="0" animBg="1"/>
      <p:bldP spid="1090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5D97F-A66E-FDA9-941A-E8F8B3E22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85554E-3DB0-F42E-4C31-EA010EC169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8ADA2-FEC9-8509-EF5F-0350E1893A19}"/>
              </a:ext>
            </a:extLst>
          </p:cNvPr>
          <p:cNvSpPr txBox="1">
            <a:spLocks/>
          </p:cNvSpPr>
          <p:nvPr/>
        </p:nvSpPr>
        <p:spPr>
          <a:xfrm>
            <a:off x="441325" y="1296460"/>
            <a:ext cx="8237538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800" dirty="0"/>
              <a:t>Dull is the opposite of shiny.</a:t>
            </a:r>
            <a:endParaRPr lang="en-AU" sz="4800" dirty="0"/>
          </a:p>
        </p:txBody>
      </p:sp>
      <p:pic>
        <p:nvPicPr>
          <p:cNvPr id="3" name="Picture 2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EC279911-075C-32A7-36DA-0E69061A6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5120" flipH="1">
            <a:off x="5900345" y="2848053"/>
            <a:ext cx="2926332" cy="2926332"/>
          </a:xfrm>
          <a:prstGeom prst="rect">
            <a:avLst/>
          </a:prstGeom>
        </p:spPr>
      </p:pic>
      <p:pic>
        <p:nvPicPr>
          <p:cNvPr id="4" name="Picture 3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BA9C6E11-18D5-EECD-7F6B-F6E827499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2604">
            <a:off x="3463615" y="2871355"/>
            <a:ext cx="2926333" cy="2926333"/>
          </a:xfrm>
          <a:prstGeom prst="rect">
            <a:avLst/>
          </a:prstGeom>
        </p:spPr>
      </p:pic>
      <p:sp>
        <p:nvSpPr>
          <p:cNvPr id="9" name="Freeform 10">
            <a:extLst>
              <a:ext uri="{FF2B5EF4-FFF2-40B4-BE49-F238E27FC236}">
                <a16:creationId xmlns:a16="http://schemas.microsoft.com/office/drawing/2014/main" id="{49BB5BE4-3120-2294-47CF-7C6A429B5AA2}"/>
              </a:ext>
            </a:extLst>
          </p:cNvPr>
          <p:cNvSpPr/>
          <p:nvPr/>
        </p:nvSpPr>
        <p:spPr>
          <a:xfrm rot="6705945">
            <a:off x="357709" y="2986231"/>
            <a:ext cx="2871136" cy="1904962"/>
          </a:xfrm>
          <a:custGeom>
            <a:avLst/>
            <a:gdLst/>
            <a:ahLst/>
            <a:cxnLst/>
            <a:rect l="l" t="t" r="r" b="b"/>
            <a:pathLst>
              <a:path w="1464574" h="1167997">
                <a:moveTo>
                  <a:pt x="0" y="0"/>
                </a:moveTo>
                <a:lnTo>
                  <a:pt x="1464573" y="0"/>
                </a:lnTo>
                <a:lnTo>
                  <a:pt x="1464573" y="1167997"/>
                </a:lnTo>
                <a:lnTo>
                  <a:pt x="0" y="1167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2250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646CC8A-046E-2B5C-041C-2DE46533D9BF}"/>
              </a:ext>
            </a:extLst>
          </p:cNvPr>
          <p:cNvSpPr/>
          <p:nvPr/>
        </p:nvSpPr>
        <p:spPr>
          <a:xfrm rot="20054811">
            <a:off x="1133012" y="2029144"/>
            <a:ext cx="1155181" cy="4508023"/>
          </a:xfrm>
          <a:custGeom>
            <a:avLst/>
            <a:gdLst/>
            <a:ahLst/>
            <a:cxnLst/>
            <a:rect l="l" t="t" r="r" b="b"/>
            <a:pathLst>
              <a:path w="728955" h="2844701">
                <a:moveTo>
                  <a:pt x="0" y="0"/>
                </a:moveTo>
                <a:lnTo>
                  <a:pt x="728955" y="0"/>
                </a:lnTo>
                <a:lnTo>
                  <a:pt x="728955" y="2844700"/>
                </a:lnTo>
                <a:lnTo>
                  <a:pt x="0" y="28447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2250"/>
          </a:p>
        </p:txBody>
      </p:sp>
    </p:spTree>
    <p:extLst>
      <p:ext uri="{BB962C8B-B14F-4D97-AF65-F5344CB8AC3E}">
        <p14:creationId xmlns:p14="http://schemas.microsoft.com/office/powerpoint/2010/main" val="230409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C26BE-F0D4-E9D6-030B-5632457AC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9F793-6EB5-49BE-9F97-250165C9F6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pic>
        <p:nvPicPr>
          <p:cNvPr id="2" name="Picture 1" descr="A small piece of stone on a wood surface&#10;&#10;AI-generated content may be incorrect.">
            <a:extLst>
              <a:ext uri="{FF2B5EF4-FFF2-40B4-BE49-F238E27FC236}">
                <a16:creationId xmlns:a16="http://schemas.microsoft.com/office/drawing/2014/main" id="{3DC51A90-91F0-7215-7DDA-135BAB3F9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7112" y="1294128"/>
            <a:ext cx="7649776" cy="50145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99611F-7AC4-5DE8-880E-C4BBB41616C3}"/>
              </a:ext>
            </a:extLst>
          </p:cNvPr>
          <p:cNvSpPr txBox="1"/>
          <p:nvPr/>
        </p:nvSpPr>
        <p:spPr>
          <a:xfrm>
            <a:off x="866380" y="32561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1" name="Triangle 28">
            <a:extLst>
              <a:ext uri="{FF2B5EF4-FFF2-40B4-BE49-F238E27FC236}">
                <a16:creationId xmlns:a16="http://schemas.microsoft.com/office/drawing/2014/main" id="{96C0737B-2FBE-1CBF-0045-E09ED1B83057}"/>
              </a:ext>
            </a:extLst>
          </p:cNvPr>
          <p:cNvSpPr/>
          <p:nvPr/>
        </p:nvSpPr>
        <p:spPr>
          <a:xfrm rot="7102557">
            <a:off x="3014428" y="2554023"/>
            <a:ext cx="1544060" cy="1931453"/>
          </a:xfrm>
          <a:prstGeom prst="triangle">
            <a:avLst>
              <a:gd name="adj" fmla="val 42177"/>
            </a:avLst>
          </a:prstGeom>
          <a:solidFill>
            <a:srgbClr val="FFFFFF">
              <a:alpha val="56848"/>
            </a:srgbClr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0" cap="none" spc="0" normalizeH="0" baseline="0" noProof="0">
              <a:ln>
                <a:noFill/>
              </a:ln>
              <a:solidFill>
                <a:srgbClr val="F99B27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p:sp>
        <p:nvSpPr>
          <p:cNvPr id="12" name="Donut 123">
            <a:extLst>
              <a:ext uri="{FF2B5EF4-FFF2-40B4-BE49-F238E27FC236}">
                <a16:creationId xmlns:a16="http://schemas.microsoft.com/office/drawing/2014/main" id="{288B73A7-C9ED-A01F-7176-DC3BAE255ADF}"/>
              </a:ext>
            </a:extLst>
          </p:cNvPr>
          <p:cNvSpPr/>
          <p:nvPr/>
        </p:nvSpPr>
        <p:spPr>
          <a:xfrm>
            <a:off x="954992" y="1430840"/>
            <a:ext cx="2425327" cy="2488914"/>
          </a:xfrm>
          <a:prstGeom prst="donut">
            <a:avLst>
              <a:gd name="adj" fmla="val 5184"/>
            </a:avLst>
          </a:prstGeom>
          <a:gradFill rotWithShape="1">
            <a:gsLst>
              <a:gs pos="0">
                <a:sysClr val="windowText" lastClr="000000">
                  <a:lumMod val="50000"/>
                  <a:lumOff val="50000"/>
                </a:sysClr>
              </a:gs>
              <a:gs pos="80000">
                <a:sysClr val="window" lastClr="FFFFFF">
                  <a:lumMod val="75000"/>
                </a:sysClr>
              </a:gs>
              <a:gs pos="100000">
                <a:sysClr val="windowText" lastClr="000000">
                  <a:lumMod val="50000"/>
                  <a:lumOff val="50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0" cap="none" spc="0" normalizeH="0" baseline="0" noProof="0">
              <a:ln>
                <a:noFill/>
              </a:ln>
              <a:solidFill>
                <a:srgbClr val="F99B27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p:pic>
        <p:nvPicPr>
          <p:cNvPr id="13" name="Picture 12" descr="A hand holding a piece of concrete&#10;&#10;AI-generated content may be incorrect.">
            <a:extLst>
              <a:ext uri="{FF2B5EF4-FFF2-40B4-BE49-F238E27FC236}">
                <a16:creationId xmlns:a16="http://schemas.microsoft.com/office/drawing/2014/main" id="{C07F81D5-DCDB-518E-1640-0CD398DECD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617564">
            <a:off x="1046068" y="1557105"/>
            <a:ext cx="2243171" cy="2217625"/>
          </a:xfrm>
          <a:prstGeom prst="ellipse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BB21638-A612-754E-F778-45D24B254D19}"/>
              </a:ext>
            </a:extLst>
          </p:cNvPr>
          <p:cNvSpPr/>
          <p:nvPr/>
        </p:nvSpPr>
        <p:spPr>
          <a:xfrm>
            <a:off x="3654890" y="4928764"/>
            <a:ext cx="18342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</a:rPr>
              <a:t>rough</a:t>
            </a:r>
            <a:endParaRPr lang="en-US" sz="5400" b="0" cap="none" spc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A34DBA-6295-8D3D-2A4F-92F0F4DBFA32}"/>
              </a:ext>
            </a:extLst>
          </p:cNvPr>
          <p:cNvSpPr txBox="1"/>
          <p:nvPr/>
        </p:nvSpPr>
        <p:spPr>
          <a:xfrm>
            <a:off x="1018780" y="34085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" name="Picture 3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7BE3FBE9-A4C8-53FD-3BA1-9556C7623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011942">
            <a:off x="1171087" y="4386991"/>
            <a:ext cx="2449934" cy="13960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831AA5-4FD1-BA48-9A1D-1C540EBF6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224540">
            <a:off x="5420121" y="4370842"/>
            <a:ext cx="2915991" cy="703618"/>
          </a:xfrm>
          <a:prstGeom prst="rect">
            <a:avLst/>
          </a:prstGeom>
          <a:effectLst>
            <a:outerShdw blurRad="63500" sx="104651" sy="104651" algn="ctr" rotWithShape="0">
              <a:prstClr val="black">
                <a:alpha val="7697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149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5A098-3F54-9A16-BF2B-D11DB5BF0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D4D91-188D-1973-7A3D-0EB1F2C758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27B48A-26DC-28A6-A12C-71F0B7251F81}"/>
              </a:ext>
            </a:extLst>
          </p:cNvPr>
          <p:cNvGrpSpPr/>
          <p:nvPr/>
        </p:nvGrpSpPr>
        <p:grpSpPr>
          <a:xfrm>
            <a:off x="706607" y="1257732"/>
            <a:ext cx="7649776" cy="5040312"/>
            <a:chOff x="1025912" y="1289162"/>
            <a:chExt cx="7649776" cy="5040312"/>
          </a:xfrm>
        </p:grpSpPr>
        <p:pic>
          <p:nvPicPr>
            <p:cNvPr id="8" name="Picture 7" descr="A red ball on a table&#10;&#10;AI-generated content may be incorrect.">
              <a:extLst>
                <a:ext uri="{FF2B5EF4-FFF2-40B4-BE49-F238E27FC236}">
                  <a16:creationId xmlns:a16="http://schemas.microsoft.com/office/drawing/2014/main" id="{2B86373E-5825-3A80-A657-2C971C882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5912" y="1289162"/>
              <a:ext cx="7649776" cy="504031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A3EEBD-9E12-14D8-7F9A-E7385E51E7AC}"/>
                </a:ext>
              </a:extLst>
            </p:cNvPr>
            <p:cNvSpPr/>
            <p:nvPr/>
          </p:nvSpPr>
          <p:spPr>
            <a:xfrm>
              <a:off x="3835252" y="5081164"/>
              <a:ext cx="233589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alibri"/>
                </a:rPr>
                <a:t>smooth</a:t>
              </a:r>
              <a:endParaRPr lang="en-US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8" name="Triangle 28">
            <a:extLst>
              <a:ext uri="{FF2B5EF4-FFF2-40B4-BE49-F238E27FC236}">
                <a16:creationId xmlns:a16="http://schemas.microsoft.com/office/drawing/2014/main" id="{CB38BF32-74AD-B556-6208-E0165C56DCBB}"/>
              </a:ext>
            </a:extLst>
          </p:cNvPr>
          <p:cNvSpPr/>
          <p:nvPr/>
        </p:nvSpPr>
        <p:spPr>
          <a:xfrm rot="6110217">
            <a:off x="2578529" y="2381455"/>
            <a:ext cx="1897106" cy="1339049"/>
          </a:xfrm>
          <a:prstGeom prst="triangle">
            <a:avLst>
              <a:gd name="adj" fmla="val 42177"/>
            </a:avLst>
          </a:prstGeom>
          <a:solidFill>
            <a:srgbClr val="FFFFFF">
              <a:alpha val="56848"/>
            </a:srgbClr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0" cap="none" spc="0" normalizeH="0" baseline="0" noProof="0">
              <a:ln>
                <a:noFill/>
              </a:ln>
              <a:solidFill>
                <a:srgbClr val="F99B27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p:pic>
        <p:nvPicPr>
          <p:cNvPr id="29" name="Picture 28" descr="A hand holding a red ball&#10;&#10;AI-generated content may be incorrect.">
            <a:extLst>
              <a:ext uri="{FF2B5EF4-FFF2-40B4-BE49-F238E27FC236}">
                <a16:creationId xmlns:a16="http://schemas.microsoft.com/office/drawing/2014/main" id="{C07FBF90-E8C0-736B-459D-DDD9A59D1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1111" y="1621284"/>
            <a:ext cx="2186006" cy="2233369"/>
          </a:xfrm>
          <a:prstGeom prst="ellipse">
            <a:avLst/>
          </a:prstGeom>
        </p:spPr>
      </p:pic>
      <p:sp>
        <p:nvSpPr>
          <p:cNvPr id="30" name="Donut 123">
            <a:extLst>
              <a:ext uri="{FF2B5EF4-FFF2-40B4-BE49-F238E27FC236}">
                <a16:creationId xmlns:a16="http://schemas.microsoft.com/office/drawing/2014/main" id="{77DC3A7B-9FE1-71B4-E404-9F049EEF822B}"/>
              </a:ext>
            </a:extLst>
          </p:cNvPr>
          <p:cNvSpPr/>
          <p:nvPr/>
        </p:nvSpPr>
        <p:spPr>
          <a:xfrm>
            <a:off x="925161" y="1493786"/>
            <a:ext cx="2425327" cy="2488914"/>
          </a:xfrm>
          <a:prstGeom prst="donut">
            <a:avLst>
              <a:gd name="adj" fmla="val 5184"/>
            </a:avLst>
          </a:prstGeom>
          <a:gradFill rotWithShape="1">
            <a:gsLst>
              <a:gs pos="0">
                <a:sysClr val="windowText" lastClr="000000">
                  <a:lumMod val="50000"/>
                  <a:lumOff val="50000"/>
                </a:sysClr>
              </a:gs>
              <a:gs pos="80000">
                <a:sysClr val="window" lastClr="FFFFFF">
                  <a:lumMod val="75000"/>
                </a:sysClr>
              </a:gs>
              <a:gs pos="100000">
                <a:sysClr val="windowText" lastClr="000000">
                  <a:lumMod val="50000"/>
                  <a:lumOff val="50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0" cap="none" spc="0" normalizeH="0" baseline="0" noProof="0">
              <a:ln>
                <a:noFill/>
              </a:ln>
              <a:solidFill>
                <a:srgbClr val="F99B27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p:pic>
        <p:nvPicPr>
          <p:cNvPr id="34" name="Picture 33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90C4455D-F561-7D11-871B-DC4F0E055A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443" b="-6784"/>
          <a:stretch>
            <a:fillRect/>
          </a:stretch>
        </p:blipFill>
        <p:spPr>
          <a:xfrm rot="679477">
            <a:off x="6449416" y="4297416"/>
            <a:ext cx="1742533" cy="1847524"/>
          </a:xfrm>
          <a:prstGeom prst="rect">
            <a:avLst/>
          </a:prstGeom>
        </p:spPr>
      </p:pic>
      <p:sp>
        <p:nvSpPr>
          <p:cNvPr id="35" name="Freeform 7">
            <a:extLst>
              <a:ext uri="{FF2B5EF4-FFF2-40B4-BE49-F238E27FC236}">
                <a16:creationId xmlns:a16="http://schemas.microsoft.com/office/drawing/2014/main" id="{184FBACD-CC7D-FE4D-02BC-56B8A4328D02}"/>
              </a:ext>
            </a:extLst>
          </p:cNvPr>
          <p:cNvSpPr/>
          <p:nvPr/>
        </p:nvSpPr>
        <p:spPr>
          <a:xfrm rot="21079736">
            <a:off x="2022560" y="4291272"/>
            <a:ext cx="1100836" cy="1830960"/>
          </a:xfrm>
          <a:custGeom>
            <a:avLst/>
            <a:gdLst/>
            <a:ahLst/>
            <a:cxnLst/>
            <a:rect l="l" t="t" r="r" b="b"/>
            <a:pathLst>
              <a:path w="1739473" h="3099284">
                <a:moveTo>
                  <a:pt x="0" y="0"/>
                </a:moveTo>
                <a:lnTo>
                  <a:pt x="1739474" y="0"/>
                </a:lnTo>
                <a:lnTo>
                  <a:pt x="1739474" y="3099284"/>
                </a:lnTo>
                <a:lnTo>
                  <a:pt x="0" y="3099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9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8976D211-B265-A559-A6C1-DB150510C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D1E030E-0B6C-C6A5-32FE-C6807BF0FC66}"/>
              </a:ext>
            </a:extLst>
          </p:cNvPr>
          <p:cNvSpPr txBox="1"/>
          <p:nvPr/>
        </p:nvSpPr>
        <p:spPr>
          <a:xfrm>
            <a:off x="975769" y="1490409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I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</a:t>
            </a: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Describing Properties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D9D9D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6BF52C-1046-4CE8-4082-5A66D01AA633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this coin rough or smooth?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62DD00-F21E-3A26-241C-F7631BF76814}"/>
              </a:ext>
            </a:extLst>
          </p:cNvPr>
          <p:cNvSpPr/>
          <p:nvPr/>
        </p:nvSpPr>
        <p:spPr>
          <a:xfrm>
            <a:off x="1148994" y="3167434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704BFD-8DFC-603B-A83D-20CF89FFC932}"/>
              </a:ext>
            </a:extLst>
          </p:cNvPr>
          <p:cNvSpPr/>
          <p:nvPr/>
        </p:nvSpPr>
        <p:spPr>
          <a:xfrm>
            <a:off x="1148994" y="4695610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D4E1CA-8937-BCE5-DDBC-CB0D1C894CF6}"/>
              </a:ext>
            </a:extLst>
          </p:cNvPr>
          <p:cNvSpPr txBox="1"/>
          <p:nvPr/>
        </p:nvSpPr>
        <p:spPr>
          <a:xfrm>
            <a:off x="2455331" y="3369201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rough</a:t>
            </a:r>
            <a:endParaRPr lang="en-US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105110-B346-D7BC-5852-2A82C9320F3E}"/>
              </a:ext>
            </a:extLst>
          </p:cNvPr>
          <p:cNvSpPr txBox="1"/>
          <p:nvPr/>
        </p:nvSpPr>
        <p:spPr>
          <a:xfrm>
            <a:off x="2455331" y="4897377"/>
            <a:ext cx="2200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smooth</a:t>
            </a:r>
            <a:endParaRPr lang="en-US" sz="36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CAFECF5-C4D6-F0E4-7A1E-0F88814A1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>
            <a:off x="4626380" y="2959818"/>
            <a:ext cx="2719300" cy="274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97B9148-B125-F24F-A403-95FD32F66691}"/>
                  </a:ext>
                </a:extLst>
              </p14:cNvPr>
              <p14:cNvContentPartPr/>
              <p14:nvPr/>
            </p14:nvContentPartPr>
            <p14:xfrm>
              <a:off x="1467046" y="2959818"/>
              <a:ext cx="731815" cy="1019981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97B9148-B125-F24F-A403-95FD32F6669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28889" y="2921668"/>
                <a:ext cx="807768" cy="1095922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707AD27-B4D5-7863-A49F-5A10E7A2850A}"/>
              </a:ext>
            </a:extLst>
          </p:cNvPr>
          <p:cNvSpPr txBox="1">
            <a:spLocks/>
          </p:cNvSpPr>
          <p:nvPr/>
        </p:nvSpPr>
        <p:spPr>
          <a:xfrm>
            <a:off x="431800" y="387106"/>
            <a:ext cx="8243889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Describing Properties</a:t>
            </a:r>
          </a:p>
        </p:txBody>
      </p:sp>
    </p:spTree>
    <p:extLst>
      <p:ext uri="{BB962C8B-B14F-4D97-AF65-F5344CB8AC3E}">
        <p14:creationId xmlns:p14="http://schemas.microsoft.com/office/powerpoint/2010/main" val="369256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9B5CB5D6-9C3B-18D3-4B3D-10837D51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1B90339-D02B-DF5D-7A83-BBA312614B25}"/>
              </a:ext>
            </a:extLst>
          </p:cNvPr>
          <p:cNvSpPr txBox="1"/>
          <p:nvPr/>
        </p:nvSpPr>
        <p:spPr>
          <a:xfrm>
            <a:off x="975769" y="1490409"/>
            <a:ext cx="5272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We Do: </a:t>
            </a: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Describing Properties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D9D9D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E1DE18-E227-B413-9188-5E46A5BCBA6E}"/>
              </a:ext>
            </a:extLst>
          </p:cNvPr>
          <p:cNvSpPr/>
          <p:nvPr/>
        </p:nvSpPr>
        <p:spPr>
          <a:xfrm>
            <a:off x="1148994" y="3167434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B4D967-79FA-53EF-9C2F-E9CBAD55246B}"/>
              </a:ext>
            </a:extLst>
          </p:cNvPr>
          <p:cNvSpPr/>
          <p:nvPr/>
        </p:nvSpPr>
        <p:spPr>
          <a:xfrm>
            <a:off x="1148994" y="4695610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E5E6CE8-4576-5B49-B816-E1336297777E}"/>
                  </a:ext>
                </a:extLst>
              </p14:cNvPr>
              <p14:cNvContentPartPr/>
              <p14:nvPr/>
            </p14:nvContentPartPr>
            <p14:xfrm>
              <a:off x="1460677" y="4492009"/>
              <a:ext cx="731815" cy="1019981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E5E6CE8-4576-5B49-B816-E1336297777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22520" y="4453859"/>
                <a:ext cx="807768" cy="1095922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2">
            <a:extLst>
              <a:ext uri="{FF2B5EF4-FFF2-40B4-BE49-F238E27FC236}">
                <a16:creationId xmlns:a16="http://schemas.microsoft.com/office/drawing/2014/main" id="{8841E529-D2CC-7A55-5120-184117414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2" b="2732"/>
          <a:stretch/>
        </p:blipFill>
        <p:spPr bwMode="auto">
          <a:xfrm rot="473775">
            <a:off x="4297461" y="3047937"/>
            <a:ext cx="3622207" cy="266273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3B25E2-E220-2691-8AF0-C65E74B17E70}"/>
              </a:ext>
            </a:extLst>
          </p:cNvPr>
          <p:cNvSpPr txBox="1"/>
          <p:nvPr/>
        </p:nvSpPr>
        <p:spPr>
          <a:xfrm>
            <a:off x="2455331" y="3369201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rough</a:t>
            </a:r>
            <a:endParaRPr lang="en-US" sz="3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CA26DE-15FA-1AF7-23DC-DCEC6AAA22E5}"/>
              </a:ext>
            </a:extLst>
          </p:cNvPr>
          <p:cNvSpPr txBox="1"/>
          <p:nvPr/>
        </p:nvSpPr>
        <p:spPr>
          <a:xfrm>
            <a:off x="2455331" y="4897377"/>
            <a:ext cx="2200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smooth</a:t>
            </a:r>
            <a:endParaRPr lang="en-US" sz="3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D48242-A1A6-A293-66A4-3AC7E2EECEB1}"/>
              </a:ext>
            </a:extLst>
          </p:cNvPr>
          <p:cNvSpPr txBox="1"/>
          <p:nvPr/>
        </p:nvSpPr>
        <p:spPr>
          <a:xfrm>
            <a:off x="904053" y="1991994"/>
            <a:ext cx="7977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cs typeface="Dreaming Outloud Pro" panose="03050502040302030504" pitchFamily="66" charset="77"/>
              </a:rPr>
              <a:t>Question: </a:t>
            </a:r>
            <a:r>
              <a:rPr lang="en-US" sz="3600" dirty="0">
                <a:cs typeface="Dreaming Outloud Pro" panose="03050502040302030504" pitchFamily="66" charset="77"/>
              </a:rPr>
              <a:t>Is this rubber rough or smooth?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E2264315-27BE-555B-BF88-F1468F37F660}"/>
              </a:ext>
            </a:extLst>
          </p:cNvPr>
          <p:cNvSpPr txBox="1">
            <a:spLocks/>
          </p:cNvSpPr>
          <p:nvPr/>
        </p:nvSpPr>
        <p:spPr>
          <a:xfrm>
            <a:off x="431800" y="387106"/>
            <a:ext cx="8243889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Describing Properties</a:t>
            </a:r>
          </a:p>
        </p:txBody>
      </p:sp>
    </p:spTree>
    <p:extLst>
      <p:ext uri="{BB962C8B-B14F-4D97-AF65-F5344CB8AC3E}">
        <p14:creationId xmlns:p14="http://schemas.microsoft.com/office/powerpoint/2010/main" val="600874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28136-F866-6000-3DD4-34F9A70C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502B4F-3FF6-59CD-902F-BC6E4C037D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A1FF7C-9B20-C869-F55C-C3AF02E01739}"/>
              </a:ext>
            </a:extLst>
          </p:cNvPr>
          <p:cNvSpPr txBox="1">
            <a:spLocks/>
          </p:cNvSpPr>
          <p:nvPr/>
        </p:nvSpPr>
        <p:spPr>
          <a:xfrm>
            <a:off x="441325" y="1296460"/>
            <a:ext cx="8237538" cy="13295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800" dirty="0"/>
              <a:t>This object has no bumps.</a:t>
            </a:r>
          </a:p>
          <a:p>
            <a:pPr>
              <a:spcBef>
                <a:spcPts val="0"/>
              </a:spcBef>
            </a:pPr>
            <a:r>
              <a:rPr lang="en-US" sz="4800" dirty="0"/>
              <a:t>This means it is rough.</a:t>
            </a:r>
            <a:endParaRPr lang="en-AU" sz="4800" dirty="0"/>
          </a:p>
        </p:txBody>
      </p:sp>
      <p:pic>
        <p:nvPicPr>
          <p:cNvPr id="7" name="Picture 6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6FBD76AF-5B5E-CF9B-8E61-19228AF30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5120" flipH="1">
            <a:off x="5995295" y="4293103"/>
            <a:ext cx="2536873" cy="2536873"/>
          </a:xfrm>
          <a:prstGeom prst="rect">
            <a:avLst/>
          </a:prstGeom>
        </p:spPr>
      </p:pic>
      <p:pic>
        <p:nvPicPr>
          <p:cNvPr id="8" name="Picture 7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5A905F65-D1E3-6E71-FC15-FDADE0ED4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2604">
            <a:off x="6132902" y="2250077"/>
            <a:ext cx="2536874" cy="253687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C4230D8-0A89-DEEF-729E-C8F43B12ABDD}"/>
              </a:ext>
            </a:extLst>
          </p:cNvPr>
          <p:cNvGrpSpPr/>
          <p:nvPr/>
        </p:nvGrpSpPr>
        <p:grpSpPr>
          <a:xfrm>
            <a:off x="393064" y="2917095"/>
            <a:ext cx="4056460" cy="3902698"/>
            <a:chOff x="178522" y="2044842"/>
            <a:chExt cx="5252324" cy="5053232"/>
          </a:xfrm>
        </p:grpSpPr>
        <p:pic>
          <p:nvPicPr>
            <p:cNvPr id="6" name="Picture 5" descr="Generated image">
              <a:extLst>
                <a:ext uri="{FF2B5EF4-FFF2-40B4-BE49-F238E27FC236}">
                  <a16:creationId xmlns:a16="http://schemas.microsoft.com/office/drawing/2014/main" id="{8889A26F-717B-F202-F300-84BE8CF732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721218">
              <a:off x="178522" y="3576142"/>
              <a:ext cx="3521932" cy="3521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riangle 28">
              <a:extLst>
                <a:ext uri="{FF2B5EF4-FFF2-40B4-BE49-F238E27FC236}">
                  <a16:creationId xmlns:a16="http://schemas.microsoft.com/office/drawing/2014/main" id="{C1B8B220-A536-056E-01EE-6DA8D19ACA38}"/>
                </a:ext>
              </a:extLst>
            </p:cNvPr>
            <p:cNvSpPr/>
            <p:nvPr/>
          </p:nvSpPr>
          <p:spPr>
            <a:xfrm rot="13149415">
              <a:off x="2342256" y="3687014"/>
              <a:ext cx="1897106" cy="1260429"/>
            </a:xfrm>
            <a:prstGeom prst="triangle">
              <a:avLst>
                <a:gd name="adj" fmla="val 42177"/>
              </a:avLst>
            </a:prstGeom>
            <a:solidFill>
              <a:srgbClr val="FFFFFF">
                <a:alpha val="56848"/>
              </a:srgbClr>
            </a:solidFill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1" u="none" strike="noStrike" kern="0" cap="none" spc="0" normalizeH="0" baseline="0" noProof="0">
                <a:ln>
                  <a:noFill/>
                </a:ln>
                <a:solidFill>
                  <a:srgbClr val="F99B27"/>
                </a:solidFill>
                <a:effectLst/>
                <a:uLnTx/>
                <a:uFillTx/>
                <a:latin typeface="QLD Beginner GT Yr 1-3"/>
                <a:ea typeface="+mn-ea"/>
                <a:cs typeface="+mn-cs"/>
              </a:endParaRPr>
            </a:p>
          </p:txBody>
        </p:sp>
        <p:sp>
          <p:nvSpPr>
            <p:cNvPr id="10" name="Donut 123">
              <a:extLst>
                <a:ext uri="{FF2B5EF4-FFF2-40B4-BE49-F238E27FC236}">
                  <a16:creationId xmlns:a16="http://schemas.microsoft.com/office/drawing/2014/main" id="{DD4937C2-BE3E-4014-98A5-7AF1D1CB94A0}"/>
                </a:ext>
              </a:extLst>
            </p:cNvPr>
            <p:cNvSpPr/>
            <p:nvPr/>
          </p:nvSpPr>
          <p:spPr>
            <a:xfrm rot="7039198">
              <a:off x="2973725" y="2013049"/>
              <a:ext cx="2425327" cy="2488914"/>
            </a:xfrm>
            <a:prstGeom prst="donut">
              <a:avLst>
                <a:gd name="adj" fmla="val 5184"/>
              </a:avLst>
            </a:prstGeom>
            <a:gradFill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80000">
                  <a:sysClr val="window" lastClr="FFFFFF">
                    <a:lumMod val="75000"/>
                  </a:sysClr>
                </a:gs>
                <a:gs pos="100000">
                  <a:sysClr val="windowText" lastClr="000000">
                    <a:lumMod val="50000"/>
                    <a:lumOff val="50000"/>
                  </a:sys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1" u="none" strike="noStrike" kern="0" cap="none" spc="0" normalizeH="0" baseline="0" noProof="0">
                <a:ln>
                  <a:noFill/>
                </a:ln>
                <a:solidFill>
                  <a:srgbClr val="F99B27"/>
                </a:solidFill>
                <a:effectLst/>
                <a:uLnTx/>
                <a:uFillTx/>
                <a:latin typeface="QLD Beginner GT Yr 1-3"/>
                <a:ea typeface="+mn-ea"/>
                <a:cs typeface="+mn-cs"/>
              </a:endParaRPr>
            </a:p>
          </p:txBody>
        </p:sp>
      </p:grpSp>
      <p:pic>
        <p:nvPicPr>
          <p:cNvPr id="12" name="Picture 11" descr="Generated image">
            <a:extLst>
              <a:ext uri="{FF2B5EF4-FFF2-40B4-BE49-F238E27FC236}">
                <a16:creationId xmlns:a16="http://schemas.microsoft.com/office/drawing/2014/main" id="{199AD382-622E-9DFB-49E0-B7823A7C62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21218">
            <a:off x="2621613" y="2998487"/>
            <a:ext cx="1736336" cy="17185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7717D1-F8C5-2BF9-821D-4F98D1352FF1}"/>
              </a:ext>
            </a:extLst>
          </p:cNvPr>
          <p:cNvSpPr/>
          <p:nvPr/>
        </p:nvSpPr>
        <p:spPr>
          <a:xfrm>
            <a:off x="3592147" y="4800412"/>
            <a:ext cx="22564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/>
              </a:rPr>
              <a:t>no bumps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519553D-BD99-63F5-1CE6-D13ED5DB0FC9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2144685" flipV="1">
              <a:off x="3986582" y="3665492"/>
              <a:ext cx="1245492" cy="1000535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519553D-BD99-63F5-1CE6-D13ED5DB0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2144685" flipV="1">
                <a:off x="3961032" y="3639966"/>
                <a:ext cx="1295873" cy="10508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566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40CF1-129A-B3C8-A421-7535FE5D2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B8D2F-4188-9054-E1B6-543EB08AC9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pic>
        <p:nvPicPr>
          <p:cNvPr id="2" name="IMG_9395 (1).mov">
            <a:hlinkClick r:id="" action="ppaction://media"/>
            <a:extLst>
              <a:ext uri="{FF2B5EF4-FFF2-40B4-BE49-F238E27FC236}">
                <a16:creationId xmlns:a16="http://schemas.microsoft.com/office/drawing/2014/main" id="{3F1E1E59-630A-9485-F8D5-D7DBDB905D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6238" r="21247"/>
          <a:stretch>
            <a:fillRect/>
          </a:stretch>
        </p:blipFill>
        <p:spPr>
          <a:xfrm>
            <a:off x="2076444" y="4033248"/>
            <a:ext cx="2560893" cy="1986518"/>
          </a:xfrm>
          <a:prstGeom prst="rect">
            <a:avLst/>
          </a:prstGeom>
        </p:spPr>
      </p:pic>
      <p:pic>
        <p:nvPicPr>
          <p:cNvPr id="10" name="IMG_9395 (3).mov">
            <a:hlinkClick r:id="" action="ppaction://media"/>
            <a:extLst>
              <a:ext uri="{FF2B5EF4-FFF2-40B4-BE49-F238E27FC236}">
                <a16:creationId xmlns:a16="http://schemas.microsoft.com/office/drawing/2014/main" id="{7B4006AA-C976-7692-9E62-A4534C98380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l="3930" t="693" r="23556" b="-693"/>
          <a:stretch>
            <a:fillRect/>
          </a:stretch>
        </p:blipFill>
        <p:spPr>
          <a:xfrm>
            <a:off x="2122167" y="1472154"/>
            <a:ext cx="2560893" cy="198651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1D022-4279-8506-B544-3F8ED62A0346}"/>
              </a:ext>
            </a:extLst>
          </p:cNvPr>
          <p:cNvSpPr txBox="1">
            <a:spLocks/>
          </p:cNvSpPr>
          <p:nvPr/>
        </p:nvSpPr>
        <p:spPr>
          <a:xfrm>
            <a:off x="556328" y="1995837"/>
            <a:ext cx="1369546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Bendy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06EC569-FE95-7882-0C5A-494266B49AC5}"/>
              </a:ext>
            </a:extLst>
          </p:cNvPr>
          <p:cNvSpPr txBox="1">
            <a:spLocks/>
          </p:cNvSpPr>
          <p:nvPr/>
        </p:nvSpPr>
        <p:spPr>
          <a:xfrm>
            <a:off x="556328" y="4824037"/>
            <a:ext cx="1369546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Stiff</a:t>
            </a:r>
            <a:endParaRPr lang="en-AU" dirty="0"/>
          </a:p>
        </p:txBody>
      </p:sp>
      <p:pic>
        <p:nvPicPr>
          <p:cNvPr id="7" name="Picture 6" descr="A group of objects on a black background&#10;&#10;AI-generated content may be incorrect.">
            <a:extLst>
              <a:ext uri="{FF2B5EF4-FFF2-40B4-BE49-F238E27FC236}">
                <a16:creationId xmlns:a16="http://schemas.microsoft.com/office/drawing/2014/main" id="{EEA66F4C-7F52-3D0F-4B2A-522643FE8E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825"/>
          <a:stretch>
            <a:fillRect/>
          </a:stretch>
        </p:blipFill>
        <p:spPr>
          <a:xfrm>
            <a:off x="6908938" y="4548213"/>
            <a:ext cx="1678734" cy="95658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0B04B88-C938-9C0D-A9F8-AB4D9E7D65C9}"/>
              </a:ext>
            </a:extLst>
          </p:cNvPr>
          <p:cNvCxnSpPr>
            <a:cxnSpLocks/>
          </p:cNvCxnSpPr>
          <p:nvPr/>
        </p:nvCxnSpPr>
        <p:spPr>
          <a:xfrm>
            <a:off x="431800" y="3763888"/>
            <a:ext cx="824388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Generated image">
            <a:extLst>
              <a:ext uri="{FF2B5EF4-FFF2-40B4-BE49-F238E27FC236}">
                <a16:creationId xmlns:a16="http://schemas.microsoft.com/office/drawing/2014/main" id="{CEBD48CC-B7A8-2D80-363D-C532A3D8C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21218">
            <a:off x="4869900" y="4024848"/>
            <a:ext cx="2005453" cy="200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93DCB0C-D710-2270-AB32-6B128FD5A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2"/>
          <a:stretch>
            <a:fillRect/>
          </a:stretch>
        </p:blipFill>
        <p:spPr bwMode="auto">
          <a:xfrm>
            <a:off x="5013551" y="1637735"/>
            <a:ext cx="1552668" cy="173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18">
            <a:extLst>
              <a:ext uri="{FF2B5EF4-FFF2-40B4-BE49-F238E27FC236}">
                <a16:creationId xmlns:a16="http://schemas.microsoft.com/office/drawing/2014/main" id="{565A4F41-C1B6-836B-360C-068B39171F90}"/>
              </a:ext>
            </a:extLst>
          </p:cNvPr>
          <p:cNvSpPr/>
          <p:nvPr/>
        </p:nvSpPr>
        <p:spPr>
          <a:xfrm>
            <a:off x="7012174" y="1413162"/>
            <a:ext cx="1280279" cy="1986517"/>
          </a:xfrm>
          <a:custGeom>
            <a:avLst/>
            <a:gdLst/>
            <a:ahLst/>
            <a:cxnLst/>
            <a:rect l="l" t="t" r="r" b="b"/>
            <a:pathLst>
              <a:path w="2962071" h="4701700">
                <a:moveTo>
                  <a:pt x="0" y="0"/>
                </a:moveTo>
                <a:lnTo>
                  <a:pt x="2962071" y="0"/>
                </a:lnTo>
                <a:lnTo>
                  <a:pt x="2962071" y="4701700"/>
                </a:lnTo>
                <a:lnTo>
                  <a:pt x="0" y="47017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80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80D296B1-B8A5-1D68-3B15-2A4543DE4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A7F8437-5F56-E026-5B1F-4835E1E704EE}"/>
              </a:ext>
            </a:extLst>
          </p:cNvPr>
          <p:cNvSpPr txBox="1"/>
          <p:nvPr/>
        </p:nvSpPr>
        <p:spPr>
          <a:xfrm>
            <a:off x="975769" y="1490409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I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</a:t>
            </a: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Describing Properties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D9D9D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03428F-8C2A-8053-2BB6-49EF79E2F2BB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cs typeface="Dreaming Outloud Pro" panose="03050502040302030504" pitchFamily="66" charset="77"/>
              </a:rPr>
              <a:t>Question: </a:t>
            </a:r>
            <a:r>
              <a:rPr lang="en-US" sz="3600">
                <a:cs typeface="Dreaming Outloud Pro" panose="03050502040302030504" pitchFamily="66" charset="77"/>
              </a:rPr>
              <a:t>Is this coin bendy or stiff?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D4987A-A803-2EFF-E8A4-7181B684EC64}"/>
              </a:ext>
            </a:extLst>
          </p:cNvPr>
          <p:cNvSpPr/>
          <p:nvPr/>
        </p:nvSpPr>
        <p:spPr>
          <a:xfrm>
            <a:off x="1148994" y="3167434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705889-F231-128B-BDEE-7092AF5AB397}"/>
              </a:ext>
            </a:extLst>
          </p:cNvPr>
          <p:cNvSpPr/>
          <p:nvPr/>
        </p:nvSpPr>
        <p:spPr>
          <a:xfrm>
            <a:off x="1148994" y="4695610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8250F-6DA5-CD88-AAA2-546ACBE90923}"/>
              </a:ext>
            </a:extLst>
          </p:cNvPr>
          <p:cNvSpPr txBox="1"/>
          <p:nvPr/>
        </p:nvSpPr>
        <p:spPr>
          <a:xfrm>
            <a:off x="2455331" y="3369201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bendy</a:t>
            </a:r>
            <a:endParaRPr lang="en-US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F91A7A-B025-205B-EA0E-57DB522F36B9}"/>
              </a:ext>
            </a:extLst>
          </p:cNvPr>
          <p:cNvSpPr txBox="1"/>
          <p:nvPr/>
        </p:nvSpPr>
        <p:spPr>
          <a:xfrm>
            <a:off x="2455331" y="4897377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stiff</a:t>
            </a:r>
            <a:endParaRPr lang="en-US" sz="36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31B180-F810-9347-681C-63DD93C55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>
            <a:off x="4711360" y="3045746"/>
            <a:ext cx="2470412" cy="249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352D66A7-B843-2F59-1100-18A3C741A9E1}"/>
                  </a:ext>
                </a:extLst>
              </p14:cNvPr>
              <p14:cNvContentPartPr/>
              <p14:nvPr/>
            </p14:nvContentPartPr>
            <p14:xfrm>
              <a:off x="1519188" y="4523727"/>
              <a:ext cx="731815" cy="1019981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352D66A7-B843-2F59-1100-18A3C741A9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81031" y="4485577"/>
                <a:ext cx="807768" cy="1095922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F4D99837-2974-5429-6FC9-471FEB308E27}"/>
              </a:ext>
            </a:extLst>
          </p:cNvPr>
          <p:cNvSpPr txBox="1">
            <a:spLocks/>
          </p:cNvSpPr>
          <p:nvPr/>
        </p:nvSpPr>
        <p:spPr>
          <a:xfrm>
            <a:off x="431800" y="387106"/>
            <a:ext cx="8243889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Describing Properties</a:t>
            </a:r>
          </a:p>
        </p:txBody>
      </p:sp>
    </p:spTree>
    <p:extLst>
      <p:ext uri="{BB962C8B-B14F-4D97-AF65-F5344CB8AC3E}">
        <p14:creationId xmlns:p14="http://schemas.microsoft.com/office/powerpoint/2010/main" val="263440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D58DECE5-E2EF-8B7E-7557-7D35CE8DF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EF7FAAE-8B08-9237-A1F4-997921E739FF}"/>
              </a:ext>
            </a:extLst>
          </p:cNvPr>
          <p:cNvSpPr txBox="1"/>
          <p:nvPr/>
        </p:nvSpPr>
        <p:spPr>
          <a:xfrm>
            <a:off x="975769" y="1490409"/>
            <a:ext cx="5272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We Do: </a:t>
            </a: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Describing Properties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D9D9D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3512C3-9EFF-B6FE-4779-F839B68FE2F9}"/>
              </a:ext>
            </a:extLst>
          </p:cNvPr>
          <p:cNvSpPr txBox="1"/>
          <p:nvPr/>
        </p:nvSpPr>
        <p:spPr>
          <a:xfrm>
            <a:off x="904053" y="1991994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cs typeface="Dreaming Outloud Pro" panose="03050502040302030504" pitchFamily="66" charset="77"/>
              </a:rPr>
              <a:t>Question: </a:t>
            </a:r>
            <a:r>
              <a:rPr lang="en-US" sz="3600" dirty="0">
                <a:cs typeface="Dreaming Outloud Pro" panose="03050502040302030504" pitchFamily="66" charset="77"/>
              </a:rPr>
              <a:t>Is this rubber bendy or stiff?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7AB533-E4D6-B785-8B77-3720D677B58E}"/>
              </a:ext>
            </a:extLst>
          </p:cNvPr>
          <p:cNvSpPr/>
          <p:nvPr/>
        </p:nvSpPr>
        <p:spPr>
          <a:xfrm>
            <a:off x="1148994" y="3167434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093FF9-685E-22EE-E0A9-9F4FF8440930}"/>
              </a:ext>
            </a:extLst>
          </p:cNvPr>
          <p:cNvSpPr/>
          <p:nvPr/>
        </p:nvSpPr>
        <p:spPr>
          <a:xfrm>
            <a:off x="1148994" y="4695610"/>
            <a:ext cx="1049867" cy="1049867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DB3987A-C950-A3CD-FE50-3B320047E44E}"/>
                  </a:ext>
                </a:extLst>
              </p14:cNvPr>
              <p14:cNvContentPartPr/>
              <p14:nvPr/>
            </p14:nvContentPartPr>
            <p14:xfrm>
              <a:off x="1467046" y="2942035"/>
              <a:ext cx="731815" cy="1019981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DB3987A-C950-A3CD-FE50-3B320047E44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28889" y="2903885"/>
                <a:ext cx="807768" cy="1095922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2">
            <a:extLst>
              <a:ext uri="{FF2B5EF4-FFF2-40B4-BE49-F238E27FC236}">
                <a16:creationId xmlns:a16="http://schemas.microsoft.com/office/drawing/2014/main" id="{4C674911-28DB-0C46-ADED-BF7C69502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2" b="2732"/>
          <a:stretch/>
        </p:blipFill>
        <p:spPr bwMode="auto">
          <a:xfrm rot="473775">
            <a:off x="4297461" y="3047937"/>
            <a:ext cx="3622207" cy="266273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60AC1A-92F9-9788-D708-26A6B068B129}"/>
              </a:ext>
            </a:extLst>
          </p:cNvPr>
          <p:cNvSpPr txBox="1"/>
          <p:nvPr/>
        </p:nvSpPr>
        <p:spPr>
          <a:xfrm>
            <a:off x="2455331" y="3369201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bendy</a:t>
            </a:r>
            <a:endParaRPr lang="en-US" sz="3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FEDC2-3B41-3DC0-AE24-94F173DB6378}"/>
              </a:ext>
            </a:extLst>
          </p:cNvPr>
          <p:cNvSpPr txBox="1"/>
          <p:nvPr/>
        </p:nvSpPr>
        <p:spPr>
          <a:xfrm>
            <a:off x="2455331" y="4897377"/>
            <a:ext cx="14199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cs typeface="Dreaming Outloud Pro" panose="03050502040302030504" pitchFamily="66" charset="77"/>
              </a:rPr>
              <a:t>stiff</a:t>
            </a:r>
            <a:endParaRPr lang="en-US" sz="360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36ED9E3-9B4E-F69F-C4E9-EB5A738B4F48}"/>
              </a:ext>
            </a:extLst>
          </p:cNvPr>
          <p:cNvSpPr txBox="1">
            <a:spLocks/>
          </p:cNvSpPr>
          <p:nvPr/>
        </p:nvSpPr>
        <p:spPr>
          <a:xfrm>
            <a:off x="431800" y="387106"/>
            <a:ext cx="8243889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Describing Properties</a:t>
            </a:r>
          </a:p>
        </p:txBody>
      </p:sp>
    </p:spTree>
    <p:extLst>
      <p:ext uri="{BB962C8B-B14F-4D97-AF65-F5344CB8AC3E}">
        <p14:creationId xmlns:p14="http://schemas.microsoft.com/office/powerpoint/2010/main" val="1748472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B546E-1E51-99C1-CE72-67AA90C58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6BC789-2115-E505-8AA3-60624765E6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Describing Properties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8366C8-DFB6-3A63-49E0-014C5AA2356C}"/>
              </a:ext>
            </a:extLst>
          </p:cNvPr>
          <p:cNvSpPr txBox="1">
            <a:spLocks/>
          </p:cNvSpPr>
          <p:nvPr/>
        </p:nvSpPr>
        <p:spPr>
          <a:xfrm>
            <a:off x="441325" y="3623562"/>
            <a:ext cx="8237538" cy="6647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4800"/>
              <a:t>This object is stiff.</a:t>
            </a:r>
            <a:endParaRPr lang="en-AU" sz="4800"/>
          </a:p>
        </p:txBody>
      </p:sp>
      <p:pic>
        <p:nvPicPr>
          <p:cNvPr id="7" name="Picture 6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4651DC65-9102-DC4E-5F42-B3A5FCF8C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5120" flipH="1">
            <a:off x="4436661" y="4039955"/>
            <a:ext cx="2663998" cy="2663998"/>
          </a:xfrm>
          <a:prstGeom prst="rect">
            <a:avLst/>
          </a:prstGeom>
        </p:spPr>
      </p:pic>
      <p:pic>
        <p:nvPicPr>
          <p:cNvPr id="8" name="Picture 7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7E20BD04-6E16-08C2-8000-A36EB6DB7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2604">
            <a:off x="2031427" y="4039954"/>
            <a:ext cx="2663999" cy="2663999"/>
          </a:xfrm>
          <a:prstGeom prst="rect">
            <a:avLst/>
          </a:prstGeom>
        </p:spPr>
      </p:pic>
      <p:pic>
        <p:nvPicPr>
          <p:cNvPr id="3" name="Picture 2" descr="Generated image">
            <a:extLst>
              <a:ext uri="{FF2B5EF4-FFF2-40B4-BE49-F238E27FC236}">
                <a16:creationId xmlns:a16="http://schemas.microsoft.com/office/drawing/2014/main" id="{C2F1D6B2-6071-1531-6AB2-7C25F0E62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755" y="936775"/>
            <a:ext cx="3891280" cy="25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enerated image">
            <a:extLst>
              <a:ext uri="{FF2B5EF4-FFF2-40B4-BE49-F238E27FC236}">
                <a16:creationId xmlns:a16="http://schemas.microsoft.com/office/drawing/2014/main" id="{23C38E10-730D-0318-F99E-C83F5B21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882" y="936774"/>
            <a:ext cx="3891281" cy="25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Oval 70">
            <a:extLst>
              <a:ext uri="{FF2B5EF4-FFF2-40B4-BE49-F238E27FC236}">
                <a16:creationId xmlns:a16="http://schemas.microsoft.com/office/drawing/2014/main" id="{FF7AFA27-0011-5812-FADA-A7ED973EB82F}"/>
              </a:ext>
            </a:extLst>
          </p:cNvPr>
          <p:cNvSpPr/>
          <p:nvPr/>
        </p:nvSpPr>
        <p:spPr>
          <a:xfrm flipH="1">
            <a:off x="1913589" y="1812875"/>
            <a:ext cx="1842848" cy="994180"/>
          </a:xfrm>
          <a:custGeom>
            <a:avLst/>
            <a:gdLst>
              <a:gd name="csX0" fmla="*/ 0 w 1842848"/>
              <a:gd name="csY0" fmla="*/ 497090 h 994180"/>
              <a:gd name="csX1" fmla="*/ 921424 w 1842848"/>
              <a:gd name="csY1" fmla="*/ 0 h 994180"/>
              <a:gd name="csX2" fmla="*/ 1842848 w 1842848"/>
              <a:gd name="csY2" fmla="*/ 497090 h 994180"/>
              <a:gd name="csX3" fmla="*/ 921424 w 1842848"/>
              <a:gd name="csY3" fmla="*/ 994180 h 994180"/>
              <a:gd name="csX4" fmla="*/ 0 w 1842848"/>
              <a:gd name="csY4" fmla="*/ 497090 h 9941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42848" h="994180" fill="none" extrusionOk="0">
                <a:moveTo>
                  <a:pt x="0" y="497090"/>
                </a:moveTo>
                <a:cubicBezTo>
                  <a:pt x="3258" y="230031"/>
                  <a:pt x="491556" y="10371"/>
                  <a:pt x="921424" y="0"/>
                </a:cubicBezTo>
                <a:cubicBezTo>
                  <a:pt x="1434788" y="18866"/>
                  <a:pt x="1827113" y="225288"/>
                  <a:pt x="1842848" y="497090"/>
                </a:cubicBezTo>
                <a:cubicBezTo>
                  <a:pt x="1816995" y="770316"/>
                  <a:pt x="1392514" y="961464"/>
                  <a:pt x="921424" y="994180"/>
                </a:cubicBezTo>
                <a:cubicBezTo>
                  <a:pt x="442362" y="986888"/>
                  <a:pt x="-2423" y="768644"/>
                  <a:pt x="0" y="497090"/>
                </a:cubicBezTo>
                <a:close/>
              </a:path>
              <a:path w="1842848" h="994180" stroke="0" extrusionOk="0">
                <a:moveTo>
                  <a:pt x="0" y="497090"/>
                </a:moveTo>
                <a:cubicBezTo>
                  <a:pt x="22810" y="296643"/>
                  <a:pt x="438917" y="-64966"/>
                  <a:pt x="921424" y="0"/>
                </a:cubicBezTo>
                <a:cubicBezTo>
                  <a:pt x="1416891" y="-29900"/>
                  <a:pt x="1860651" y="219014"/>
                  <a:pt x="1842848" y="497090"/>
                </a:cubicBezTo>
                <a:cubicBezTo>
                  <a:pt x="1883253" y="777926"/>
                  <a:pt x="1476152" y="929357"/>
                  <a:pt x="921424" y="994180"/>
                </a:cubicBezTo>
                <a:cubicBezTo>
                  <a:pt x="427848" y="1035047"/>
                  <a:pt x="-6801" y="741637"/>
                  <a:pt x="0" y="497090"/>
                </a:cubicBezTo>
                <a:close/>
              </a:path>
            </a:pathLst>
          </a:custGeom>
          <a:solidFill>
            <a:srgbClr val="FFD603"/>
          </a:solidFill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E961E84-11CC-259C-7999-3BAEB945894A}"/>
              </a:ext>
            </a:extLst>
          </p:cNvPr>
          <p:cNvSpPr/>
          <p:nvPr/>
        </p:nvSpPr>
        <p:spPr>
          <a:xfrm flipH="1">
            <a:off x="2049481" y="458650"/>
            <a:ext cx="2152910" cy="1208624"/>
          </a:xfrm>
          <a:custGeom>
            <a:avLst/>
            <a:gdLst>
              <a:gd name="csX0" fmla="*/ 0 w 2152910"/>
              <a:gd name="csY0" fmla="*/ 604312 h 1208624"/>
              <a:gd name="csX1" fmla="*/ 1076455 w 2152910"/>
              <a:gd name="csY1" fmla="*/ 0 h 1208624"/>
              <a:gd name="csX2" fmla="*/ 2152910 w 2152910"/>
              <a:gd name="csY2" fmla="*/ 604312 h 1208624"/>
              <a:gd name="csX3" fmla="*/ 1076455 w 2152910"/>
              <a:gd name="csY3" fmla="*/ 1208624 h 1208624"/>
              <a:gd name="csX4" fmla="*/ 0 w 2152910"/>
              <a:gd name="csY4" fmla="*/ 604312 h 12086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152910" h="1208624" fill="none" extrusionOk="0">
                <a:moveTo>
                  <a:pt x="0" y="604312"/>
                </a:moveTo>
                <a:cubicBezTo>
                  <a:pt x="4979" y="281986"/>
                  <a:pt x="575098" y="12225"/>
                  <a:pt x="1076455" y="0"/>
                </a:cubicBezTo>
                <a:cubicBezTo>
                  <a:pt x="1679068" y="34157"/>
                  <a:pt x="2143055" y="272271"/>
                  <a:pt x="2152910" y="604312"/>
                </a:cubicBezTo>
                <a:cubicBezTo>
                  <a:pt x="2107461" y="935763"/>
                  <a:pt x="1648568" y="1189238"/>
                  <a:pt x="1076455" y="1208624"/>
                </a:cubicBezTo>
                <a:cubicBezTo>
                  <a:pt x="505603" y="1202840"/>
                  <a:pt x="-34374" y="895772"/>
                  <a:pt x="0" y="604312"/>
                </a:cubicBezTo>
                <a:close/>
              </a:path>
              <a:path w="2152910" h="1208624" stroke="0" extrusionOk="0">
                <a:moveTo>
                  <a:pt x="0" y="604312"/>
                </a:moveTo>
                <a:cubicBezTo>
                  <a:pt x="8199" y="297191"/>
                  <a:pt x="514388" y="-79896"/>
                  <a:pt x="1076455" y="0"/>
                </a:cubicBezTo>
                <a:cubicBezTo>
                  <a:pt x="1651160" y="-44123"/>
                  <a:pt x="2164994" y="268156"/>
                  <a:pt x="2152910" y="604312"/>
                </a:cubicBezTo>
                <a:cubicBezTo>
                  <a:pt x="2181481" y="942519"/>
                  <a:pt x="1682391" y="1192466"/>
                  <a:pt x="1076455" y="1208624"/>
                </a:cubicBezTo>
                <a:cubicBezTo>
                  <a:pt x="496654" y="1247881"/>
                  <a:pt x="-9755" y="895052"/>
                  <a:pt x="0" y="604312"/>
                </a:cubicBezTo>
                <a:close/>
              </a:path>
            </a:pathLst>
          </a:custGeom>
          <a:solidFill>
            <a:srgbClr val="FFD603"/>
          </a:solidFill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 b="1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08AFA3C-0C0E-59FF-4996-95C1C8F345D6}"/>
              </a:ext>
            </a:extLst>
          </p:cNvPr>
          <p:cNvSpPr/>
          <p:nvPr/>
        </p:nvSpPr>
        <p:spPr>
          <a:xfrm flipH="1">
            <a:off x="4859336" y="1033861"/>
            <a:ext cx="1919128" cy="984799"/>
          </a:xfrm>
          <a:custGeom>
            <a:avLst/>
            <a:gdLst>
              <a:gd name="csX0" fmla="*/ 0 w 1919128"/>
              <a:gd name="csY0" fmla="*/ 492400 h 984799"/>
              <a:gd name="csX1" fmla="*/ 959564 w 1919128"/>
              <a:gd name="csY1" fmla="*/ 0 h 984799"/>
              <a:gd name="csX2" fmla="*/ 1919128 w 1919128"/>
              <a:gd name="csY2" fmla="*/ 492400 h 984799"/>
              <a:gd name="csX3" fmla="*/ 959564 w 1919128"/>
              <a:gd name="csY3" fmla="*/ 984800 h 984799"/>
              <a:gd name="csX4" fmla="*/ 0 w 1919128"/>
              <a:gd name="csY4" fmla="*/ 492400 h 9847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19128" h="984799" fill="none" extrusionOk="0">
                <a:moveTo>
                  <a:pt x="0" y="492400"/>
                </a:moveTo>
                <a:cubicBezTo>
                  <a:pt x="26635" y="281574"/>
                  <a:pt x="436605" y="918"/>
                  <a:pt x="959564" y="0"/>
                </a:cubicBezTo>
                <a:cubicBezTo>
                  <a:pt x="1496908" y="31154"/>
                  <a:pt x="1874159" y="228264"/>
                  <a:pt x="1919128" y="492400"/>
                </a:cubicBezTo>
                <a:cubicBezTo>
                  <a:pt x="1824062" y="759531"/>
                  <a:pt x="1430343" y="933582"/>
                  <a:pt x="959564" y="984800"/>
                </a:cubicBezTo>
                <a:cubicBezTo>
                  <a:pt x="451366" y="979481"/>
                  <a:pt x="-33729" y="722846"/>
                  <a:pt x="0" y="492400"/>
                </a:cubicBezTo>
                <a:close/>
              </a:path>
              <a:path w="1919128" h="984799" stroke="0" extrusionOk="0">
                <a:moveTo>
                  <a:pt x="0" y="492400"/>
                </a:moveTo>
                <a:cubicBezTo>
                  <a:pt x="17881" y="278532"/>
                  <a:pt x="433809" y="-10337"/>
                  <a:pt x="959564" y="0"/>
                </a:cubicBezTo>
                <a:cubicBezTo>
                  <a:pt x="1481094" y="-18766"/>
                  <a:pt x="1926394" y="219010"/>
                  <a:pt x="1919128" y="492400"/>
                </a:cubicBezTo>
                <a:cubicBezTo>
                  <a:pt x="1976673" y="773319"/>
                  <a:pt x="1509522" y="956510"/>
                  <a:pt x="959564" y="984800"/>
                </a:cubicBezTo>
                <a:cubicBezTo>
                  <a:pt x="437224" y="1005119"/>
                  <a:pt x="-6148" y="737236"/>
                  <a:pt x="0" y="492400"/>
                </a:cubicBezTo>
                <a:close/>
              </a:path>
            </a:pathLst>
          </a:custGeom>
          <a:solidFill>
            <a:srgbClr val="FFD603"/>
          </a:solidFill>
          <a:ln w="28575" cap="flat" cmpd="sng" algn="ctr">
            <a:noFill/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86D69A74-EE43-41A4-9939-B26F0CAC019A}"/>
                  </a:ext>
                </a:extLst>
              </p14:cNvPr>
              <p14:cNvContentPartPr/>
              <p14:nvPr/>
            </p14:nvContentPartPr>
            <p14:xfrm rot="13427922">
              <a:off x="4300329" y="949096"/>
              <a:ext cx="596533" cy="563788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86D69A74-EE43-41A4-9939-B26F0CAC01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13427922">
                <a:off x="4290980" y="939759"/>
                <a:ext cx="615231" cy="582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6FF0C126-E0D7-6DBA-45FB-46F850DB038C}"/>
                  </a:ext>
                </a:extLst>
              </p14:cNvPr>
              <p14:cNvContentPartPr/>
              <p14:nvPr/>
            </p14:nvContentPartPr>
            <p14:xfrm rot="18488680" flipH="1" flipV="1">
              <a:off x="2004665" y="1580369"/>
              <a:ext cx="424948" cy="253247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6FF0C126-E0D7-6DBA-45FB-46F850DB038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8488680" flipH="1" flipV="1">
                <a:off x="1995318" y="1571029"/>
                <a:ext cx="443643" cy="2719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991330E5-8512-6FAC-D220-C846A2C39251}"/>
                  </a:ext>
                </a:extLst>
              </p14:cNvPr>
              <p14:cNvContentPartPr/>
              <p14:nvPr/>
            </p14:nvContentPartPr>
            <p14:xfrm rot="10568842">
              <a:off x="3627270" y="1580534"/>
              <a:ext cx="1172729" cy="436121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991330E5-8512-6FAC-D220-C846A2C3925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10568842">
                <a:off x="3617917" y="1571194"/>
                <a:ext cx="1191435" cy="4548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C1E52634-4D60-F6A7-DEBF-5D80EB8C8058}"/>
                  </a:ext>
                </a:extLst>
              </p14:cNvPr>
              <p14:cNvContentPartPr/>
              <p14:nvPr/>
            </p14:nvContentPartPr>
            <p14:xfrm rot="3673997" flipH="1">
              <a:off x="5930544" y="2057415"/>
              <a:ext cx="192279" cy="144336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C1E52634-4D60-F6A7-DEBF-5D80EB8C805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 rot="3673997" flipH="1">
                <a:off x="5921217" y="2048103"/>
                <a:ext cx="210933" cy="162960"/>
              </a:xfrm>
              <a:prstGeom prst="rect">
                <a:avLst/>
              </a:prstGeom>
            </p:spPr>
          </p:pic>
        </mc:Fallback>
      </mc:AlternateContent>
      <p:pic>
        <p:nvPicPr>
          <p:cNvPr id="80" name="Picture 79" descr="A close up of a coin&#10;&#10;AI-generated content may be incorrect.">
            <a:extLst>
              <a:ext uri="{FF2B5EF4-FFF2-40B4-BE49-F238E27FC236}">
                <a16:creationId xmlns:a16="http://schemas.microsoft.com/office/drawing/2014/main" id="{731C74F6-11F5-1E49-4656-0D484DAE482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846" y="2428072"/>
            <a:ext cx="1278066" cy="127306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5D2FAF82-3DFA-C7A4-D099-6277B1E4E536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184" y="99447"/>
            <a:ext cx="1036463" cy="946104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07E85D83-3D34-EE1F-9533-F102F262A798}"/>
              </a:ext>
            </a:extLst>
          </p:cNvPr>
          <p:cNvGrpSpPr/>
          <p:nvPr/>
        </p:nvGrpSpPr>
        <p:grpSpPr>
          <a:xfrm>
            <a:off x="1921303" y="1811761"/>
            <a:ext cx="1842848" cy="994180"/>
            <a:chOff x="1016166" y="541161"/>
            <a:chExt cx="1445416" cy="787359"/>
          </a:xfrm>
          <a:noFill/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854EDD7-DC3D-D0BB-558C-A29AE2540154}"/>
                </a:ext>
              </a:extLst>
            </p:cNvPr>
            <p:cNvSpPr/>
            <p:nvPr/>
          </p:nvSpPr>
          <p:spPr>
            <a:xfrm flipH="1">
              <a:off x="1016166" y="541161"/>
              <a:ext cx="1445416" cy="787359"/>
            </a:xfrm>
            <a:custGeom>
              <a:avLst/>
              <a:gdLst>
                <a:gd name="csX0" fmla="*/ 0 w 1445416"/>
                <a:gd name="csY0" fmla="*/ 393680 h 787359"/>
                <a:gd name="csX1" fmla="*/ 722708 w 1445416"/>
                <a:gd name="csY1" fmla="*/ 0 h 787359"/>
                <a:gd name="csX2" fmla="*/ 1445416 w 1445416"/>
                <a:gd name="csY2" fmla="*/ 393680 h 787359"/>
                <a:gd name="csX3" fmla="*/ 722708 w 1445416"/>
                <a:gd name="csY3" fmla="*/ 787360 h 787359"/>
                <a:gd name="csX4" fmla="*/ 0 w 1445416"/>
                <a:gd name="csY4" fmla="*/ 393680 h 787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45416" h="787359" fill="none" extrusionOk="0">
                  <a:moveTo>
                    <a:pt x="0" y="393680"/>
                  </a:moveTo>
                  <a:cubicBezTo>
                    <a:pt x="3110" y="183394"/>
                    <a:pt x="394205" y="9270"/>
                    <a:pt x="722708" y="0"/>
                  </a:cubicBezTo>
                  <a:cubicBezTo>
                    <a:pt x="1131573" y="40988"/>
                    <a:pt x="1432380" y="178521"/>
                    <a:pt x="1445416" y="393680"/>
                  </a:cubicBezTo>
                  <a:cubicBezTo>
                    <a:pt x="1418076" y="609719"/>
                    <a:pt x="1070874" y="743239"/>
                    <a:pt x="722708" y="787360"/>
                  </a:cubicBezTo>
                  <a:cubicBezTo>
                    <a:pt x="360659" y="778291"/>
                    <a:pt x="-24595" y="580842"/>
                    <a:pt x="0" y="393680"/>
                  </a:cubicBezTo>
                  <a:close/>
                </a:path>
                <a:path w="1445416" h="787359" stroke="0" extrusionOk="0">
                  <a:moveTo>
                    <a:pt x="0" y="393680"/>
                  </a:moveTo>
                  <a:cubicBezTo>
                    <a:pt x="9649" y="207598"/>
                    <a:pt x="338550" y="-36898"/>
                    <a:pt x="722708" y="0"/>
                  </a:cubicBezTo>
                  <a:cubicBezTo>
                    <a:pt x="1113766" y="-18007"/>
                    <a:pt x="1472673" y="170835"/>
                    <a:pt x="1445416" y="393680"/>
                  </a:cubicBezTo>
                  <a:cubicBezTo>
                    <a:pt x="1473857" y="615538"/>
                    <a:pt x="1125882" y="781656"/>
                    <a:pt x="722708" y="787360"/>
                  </a:cubicBezTo>
                  <a:cubicBezTo>
                    <a:pt x="328224" y="799790"/>
                    <a:pt x="-2751" y="598973"/>
                    <a:pt x="0" y="393680"/>
                  </a:cubicBezTo>
                  <a:close/>
                </a:path>
              </a:pathLst>
            </a:custGeom>
            <a:grpFill/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 b="1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9E75547-D6BC-479C-AC7F-4C9697EECD93}"/>
                </a:ext>
              </a:extLst>
            </p:cNvPr>
            <p:cNvSpPr txBox="1"/>
            <p:nvPr/>
          </p:nvSpPr>
          <p:spPr>
            <a:xfrm flipH="1">
              <a:off x="1183169" y="793908"/>
              <a:ext cx="1077318" cy="24375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 dirty="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Objects </a:t>
              </a: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id="{266B877E-4313-776C-6CF8-3D88329E3002}"/>
              </a:ext>
            </a:extLst>
          </p:cNvPr>
          <p:cNvSpPr/>
          <p:nvPr/>
        </p:nvSpPr>
        <p:spPr>
          <a:xfrm flipH="1">
            <a:off x="2043056" y="457841"/>
            <a:ext cx="2152910" cy="1208624"/>
          </a:xfrm>
          <a:custGeom>
            <a:avLst/>
            <a:gdLst>
              <a:gd name="csX0" fmla="*/ 0 w 2152910"/>
              <a:gd name="csY0" fmla="*/ 604312 h 1208624"/>
              <a:gd name="csX1" fmla="*/ 1076455 w 2152910"/>
              <a:gd name="csY1" fmla="*/ 0 h 1208624"/>
              <a:gd name="csX2" fmla="*/ 2152910 w 2152910"/>
              <a:gd name="csY2" fmla="*/ 604312 h 1208624"/>
              <a:gd name="csX3" fmla="*/ 1076455 w 2152910"/>
              <a:gd name="csY3" fmla="*/ 1208624 h 1208624"/>
              <a:gd name="csX4" fmla="*/ 0 w 2152910"/>
              <a:gd name="csY4" fmla="*/ 604312 h 12086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152910" h="1208624" extrusionOk="0">
                <a:moveTo>
                  <a:pt x="0" y="604312"/>
                </a:moveTo>
                <a:cubicBezTo>
                  <a:pt x="8199" y="297191"/>
                  <a:pt x="514388" y="-79896"/>
                  <a:pt x="1076455" y="0"/>
                </a:cubicBezTo>
                <a:cubicBezTo>
                  <a:pt x="1651160" y="-44123"/>
                  <a:pt x="2164994" y="268156"/>
                  <a:pt x="2152910" y="604312"/>
                </a:cubicBezTo>
                <a:cubicBezTo>
                  <a:pt x="2181481" y="942519"/>
                  <a:pt x="1682391" y="1192466"/>
                  <a:pt x="1076455" y="1208624"/>
                </a:cubicBezTo>
                <a:cubicBezTo>
                  <a:pt x="496654" y="1247881"/>
                  <a:pt x="-9755" y="895052"/>
                  <a:pt x="0" y="604312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600" b="1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BD1B09-11E0-B575-418A-EC68482F9934}"/>
              </a:ext>
            </a:extLst>
          </p:cNvPr>
          <p:cNvSpPr txBox="1"/>
          <p:nvPr/>
        </p:nvSpPr>
        <p:spPr>
          <a:xfrm flipH="1">
            <a:off x="2288443" y="636179"/>
            <a:ext cx="1580890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Made of one or more materials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08269ED7-47E7-C461-AFE2-43C6378624F8}"/>
                  </a:ext>
                </a:extLst>
              </p14:cNvPr>
              <p14:cNvContentPartPr/>
              <p14:nvPr/>
            </p14:nvContentPartPr>
            <p14:xfrm rot="3058646" flipH="1" flipV="1">
              <a:off x="2691888" y="2966980"/>
              <a:ext cx="1323767" cy="636172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08269ED7-47E7-C461-AFE2-43C6378624F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 rot="3058646" flipH="1" flipV="1">
                <a:off x="2682523" y="2957625"/>
                <a:ext cx="1342498" cy="654883"/>
              </a:xfrm>
              <a:prstGeom prst="rect">
                <a:avLst/>
              </a:prstGeom>
            </p:spPr>
          </p:pic>
        </mc:Fallback>
      </mc:AlternateContent>
      <p:pic>
        <p:nvPicPr>
          <p:cNvPr id="88" name="Picture 87" descr="Generated image">
            <a:extLst>
              <a:ext uri="{FF2B5EF4-FFF2-40B4-BE49-F238E27FC236}">
                <a16:creationId xmlns:a16="http://schemas.microsoft.com/office/drawing/2014/main" id="{7F926E43-2CA7-11FA-5F31-4C5A13F07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901" y="4809472"/>
            <a:ext cx="2222166" cy="1481443"/>
          </a:xfrm>
          <a:prstGeom prst="rect">
            <a:avLst/>
          </a:prstGeom>
          <a:noFill/>
          <a:effectLst>
            <a:outerShdw blurRad="10448" dist="10023" dir="17400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E8B910B9-0E2C-1294-70C1-3A85014F51C6}"/>
                  </a:ext>
                </a:extLst>
              </p14:cNvPr>
              <p14:cNvContentPartPr/>
              <p14:nvPr/>
            </p14:nvContentPartPr>
            <p14:xfrm rot="7519049" flipV="1">
              <a:off x="1964494" y="4231572"/>
              <a:ext cx="851141" cy="716871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E8B910B9-0E2C-1294-70C1-3A85014F51C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 rot="7519049" flipV="1">
                <a:off x="1955133" y="4222220"/>
                <a:ext cx="869863" cy="735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71F2126D-B916-6BD6-078D-62016691603A}"/>
                  </a:ext>
                </a:extLst>
              </p14:cNvPr>
              <p14:cNvContentPartPr/>
              <p14:nvPr/>
            </p14:nvContentPartPr>
            <p14:xfrm rot="14653708" flipV="1">
              <a:off x="3879219" y="6114258"/>
              <a:ext cx="205600" cy="98852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71F2126D-B916-6BD6-078D-62016691603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 rot="14653708" flipV="1">
                <a:off x="3869874" y="6104946"/>
                <a:ext cx="224291" cy="1174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0E3AC1A-1D91-D740-A54E-3D3D79EBB128}"/>
                  </a:ext>
                </a:extLst>
              </p14:cNvPr>
              <p14:cNvContentPartPr/>
              <p14:nvPr/>
            </p14:nvContentPartPr>
            <p14:xfrm rot="5811037" flipH="1" flipV="1">
              <a:off x="5407289" y="6114131"/>
              <a:ext cx="213065" cy="102441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0E3AC1A-1D91-D740-A54E-3D3D79EBB12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5811037" flipH="1" flipV="1">
                <a:off x="5397947" y="6104818"/>
                <a:ext cx="231749" cy="1210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6790C7A8-C841-EBC4-0495-8BBE4AB75F83}"/>
                  </a:ext>
                </a:extLst>
              </p14:cNvPr>
              <p14:cNvContentPartPr/>
              <p14:nvPr/>
            </p14:nvContentPartPr>
            <p14:xfrm rot="14904160" flipV="1">
              <a:off x="4606109" y="6173179"/>
              <a:ext cx="296966" cy="142781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6790C7A8-C841-EBC4-0495-8BBE4AB75F8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 rot="14904160" flipV="1">
                <a:off x="4596773" y="6163852"/>
                <a:ext cx="315639" cy="161436"/>
              </a:xfrm>
              <a:prstGeom prst="rect">
                <a:avLst/>
              </a:prstGeom>
            </p:spPr>
          </p:pic>
        </mc:Fallback>
      </mc:AlternateContent>
      <p:sp>
        <p:nvSpPr>
          <p:cNvPr id="93" name="TextBox 92">
            <a:extLst>
              <a:ext uri="{FF2B5EF4-FFF2-40B4-BE49-F238E27FC236}">
                <a16:creationId xmlns:a16="http://schemas.microsoft.com/office/drawing/2014/main" id="{44909119-919E-77F0-E535-2D056FDC4757}"/>
              </a:ext>
            </a:extLst>
          </p:cNvPr>
          <p:cNvSpPr txBox="1"/>
          <p:nvPr/>
        </p:nvSpPr>
        <p:spPr>
          <a:xfrm flipH="1">
            <a:off x="4987090" y="6290915"/>
            <a:ext cx="107731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Metal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B04F746-BCDB-E49A-2E25-2D8C884E79B0}"/>
              </a:ext>
            </a:extLst>
          </p:cNvPr>
          <p:cNvSpPr txBox="1"/>
          <p:nvPr/>
        </p:nvSpPr>
        <p:spPr>
          <a:xfrm flipH="1">
            <a:off x="4217286" y="6431404"/>
            <a:ext cx="107731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Glass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287981F-2B25-8506-5DBC-C694348EAE7F}"/>
              </a:ext>
            </a:extLst>
          </p:cNvPr>
          <p:cNvSpPr txBox="1"/>
          <p:nvPr/>
        </p:nvSpPr>
        <p:spPr>
          <a:xfrm flipH="1">
            <a:off x="3445230" y="6290915"/>
            <a:ext cx="107731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20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Plastic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710BEEE6-899D-60AB-BE26-3CC8366D3094}"/>
                  </a:ext>
                </a:extLst>
              </p14:cNvPr>
              <p14:cNvContentPartPr/>
              <p14:nvPr/>
            </p14:nvContentPartPr>
            <p14:xfrm rot="8924983" flipV="1">
              <a:off x="2555390" y="5577603"/>
              <a:ext cx="951531" cy="478255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710BEEE6-899D-60AB-BE26-3CC8366D309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 rot="8924983" flipV="1">
                <a:off x="2546037" y="5568261"/>
                <a:ext cx="970238" cy="4969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6F34D192-026F-763A-15E0-FD8A6CCED67E}"/>
                  </a:ext>
                </a:extLst>
              </p14:cNvPr>
              <p14:cNvContentPartPr/>
              <p14:nvPr/>
            </p14:nvContentPartPr>
            <p14:xfrm rot="14869865">
              <a:off x="6225393" y="4216983"/>
              <a:ext cx="884512" cy="407834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6F34D192-026F-763A-15E0-FD8A6CCED67E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 rot="14869865">
                <a:off x="6216041" y="4207649"/>
                <a:ext cx="903217" cy="4265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D53A85D2-D7B1-C41C-D78F-E9A644DEA986}"/>
                  </a:ext>
                </a:extLst>
              </p14:cNvPr>
              <p14:cNvContentPartPr/>
              <p14:nvPr/>
            </p14:nvContentPartPr>
            <p14:xfrm rot="9801968" flipH="1">
              <a:off x="1076851" y="1718804"/>
              <a:ext cx="646420" cy="481289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D53A85D2-D7B1-C41C-D78F-E9A644DEA98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 rot="9801968" flipH="1">
                <a:off x="1067498" y="1709466"/>
                <a:ext cx="665126" cy="499966"/>
              </a:xfrm>
              <a:prstGeom prst="rect">
                <a:avLst/>
              </a:prstGeom>
            </p:spPr>
          </p:pic>
        </mc:Fallback>
      </mc:AlternateContent>
      <p:sp>
        <p:nvSpPr>
          <p:cNvPr id="99" name="TextBox 98">
            <a:extLst>
              <a:ext uri="{FF2B5EF4-FFF2-40B4-BE49-F238E27FC236}">
                <a16:creationId xmlns:a16="http://schemas.microsoft.com/office/drawing/2014/main" id="{851F0149-1570-9278-AEC1-C3349EA97477}"/>
              </a:ext>
            </a:extLst>
          </p:cNvPr>
          <p:cNvSpPr txBox="1"/>
          <p:nvPr/>
        </p:nvSpPr>
        <p:spPr>
          <a:xfrm>
            <a:off x="7963523" y="1082805"/>
            <a:ext cx="594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</a:t>
            </a:r>
            <a:r>
              <a:rPr lang="en-AU" sz="18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ee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D30478A-39F2-50E5-CC48-8E43E91B144C}"/>
              </a:ext>
            </a:extLst>
          </p:cNvPr>
          <p:cNvSpPr txBox="1"/>
          <p:nvPr/>
        </p:nvSpPr>
        <p:spPr>
          <a:xfrm>
            <a:off x="525348" y="1003002"/>
            <a:ext cx="744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Metal</a:t>
            </a:r>
            <a:endParaRPr lang="en-AU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14AED87-E704-8140-0E71-E055B48AD63A}"/>
              </a:ext>
            </a:extLst>
          </p:cNvPr>
          <p:cNvSpPr txBox="1"/>
          <p:nvPr/>
        </p:nvSpPr>
        <p:spPr>
          <a:xfrm>
            <a:off x="555616" y="3548221"/>
            <a:ext cx="65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Coin</a:t>
            </a:r>
            <a:endParaRPr lang="en-AU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1584E05D-4EA2-8A75-9800-507CAFD14E82}"/>
              </a:ext>
            </a:extLst>
          </p:cNvPr>
          <p:cNvSpPr/>
          <p:nvPr/>
        </p:nvSpPr>
        <p:spPr>
          <a:xfrm flipH="1">
            <a:off x="7090260" y="1836482"/>
            <a:ext cx="1289209" cy="582367"/>
          </a:xfrm>
          <a:custGeom>
            <a:avLst/>
            <a:gdLst>
              <a:gd name="csX0" fmla="*/ 0 w 1289209"/>
              <a:gd name="csY0" fmla="*/ 291184 h 582367"/>
              <a:gd name="csX1" fmla="*/ 644605 w 1289209"/>
              <a:gd name="csY1" fmla="*/ 0 h 582367"/>
              <a:gd name="csX2" fmla="*/ 1289210 w 1289209"/>
              <a:gd name="csY2" fmla="*/ 291184 h 582367"/>
              <a:gd name="csX3" fmla="*/ 644605 w 1289209"/>
              <a:gd name="csY3" fmla="*/ 582368 h 582367"/>
              <a:gd name="csX4" fmla="*/ 0 w 1289209"/>
              <a:gd name="csY4" fmla="*/ 291184 h 5823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89209" h="582367" fill="none" extrusionOk="0">
                <a:moveTo>
                  <a:pt x="0" y="291184"/>
                </a:moveTo>
                <a:cubicBezTo>
                  <a:pt x="9471" y="152102"/>
                  <a:pt x="337327" y="6395"/>
                  <a:pt x="644605" y="0"/>
                </a:cubicBezTo>
                <a:cubicBezTo>
                  <a:pt x="1005702" y="21461"/>
                  <a:pt x="1262982" y="134923"/>
                  <a:pt x="1289210" y="291184"/>
                </a:cubicBezTo>
                <a:cubicBezTo>
                  <a:pt x="1270874" y="451072"/>
                  <a:pt x="959825" y="547066"/>
                  <a:pt x="644605" y="582368"/>
                </a:cubicBezTo>
                <a:cubicBezTo>
                  <a:pt x="306717" y="577938"/>
                  <a:pt x="-18363" y="429407"/>
                  <a:pt x="0" y="291184"/>
                </a:cubicBezTo>
                <a:close/>
              </a:path>
              <a:path w="1289209" h="582367" stroke="0" extrusionOk="0">
                <a:moveTo>
                  <a:pt x="0" y="291184"/>
                </a:moveTo>
                <a:cubicBezTo>
                  <a:pt x="12305" y="170336"/>
                  <a:pt x="310453" y="-53818"/>
                  <a:pt x="644605" y="0"/>
                </a:cubicBezTo>
                <a:cubicBezTo>
                  <a:pt x="996971" y="-8110"/>
                  <a:pt x="1319784" y="124286"/>
                  <a:pt x="1289210" y="291184"/>
                </a:cubicBezTo>
                <a:cubicBezTo>
                  <a:pt x="1320391" y="456862"/>
                  <a:pt x="1027283" y="544650"/>
                  <a:pt x="644605" y="582368"/>
                </a:cubicBezTo>
                <a:cubicBezTo>
                  <a:pt x="295761" y="601483"/>
                  <a:pt x="-3626" y="436014"/>
                  <a:pt x="0" y="291184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latin typeface="Dreaming Outloud Pro" panose="03050502040302030504" pitchFamily="66" charset="0"/>
                <a:cs typeface="Dreaming Outloud Pro" panose="03050502040302030504" pitchFamily="66" charset="0"/>
              </a:rPr>
              <a:t>Observe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CE1F6347-54B7-B758-2674-51BC9C75004F}"/>
              </a:ext>
            </a:extLst>
          </p:cNvPr>
          <p:cNvSpPr/>
          <p:nvPr/>
        </p:nvSpPr>
        <p:spPr>
          <a:xfrm>
            <a:off x="155250" y="4736761"/>
            <a:ext cx="2327335" cy="1890271"/>
          </a:xfrm>
          <a:custGeom>
            <a:avLst/>
            <a:gdLst>
              <a:gd name="csX0" fmla="*/ 0 w 2327335"/>
              <a:gd name="csY0" fmla="*/ 945136 h 1890271"/>
              <a:gd name="csX1" fmla="*/ 1163668 w 2327335"/>
              <a:gd name="csY1" fmla="*/ 0 h 1890271"/>
              <a:gd name="csX2" fmla="*/ 2327336 w 2327335"/>
              <a:gd name="csY2" fmla="*/ 945136 h 1890271"/>
              <a:gd name="csX3" fmla="*/ 1163668 w 2327335"/>
              <a:gd name="csY3" fmla="*/ 1890272 h 1890271"/>
              <a:gd name="csX4" fmla="*/ 0 w 2327335"/>
              <a:gd name="csY4" fmla="*/ 945136 h 18902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27335" h="1890271" extrusionOk="0">
                <a:moveTo>
                  <a:pt x="0" y="945136"/>
                </a:moveTo>
                <a:cubicBezTo>
                  <a:pt x="-78728" y="426520"/>
                  <a:pt x="576814" y="54883"/>
                  <a:pt x="1163668" y="0"/>
                </a:cubicBezTo>
                <a:cubicBezTo>
                  <a:pt x="1846442" y="82297"/>
                  <a:pt x="2329625" y="493015"/>
                  <a:pt x="2327336" y="945136"/>
                </a:cubicBezTo>
                <a:cubicBezTo>
                  <a:pt x="2267283" y="1376519"/>
                  <a:pt x="1843610" y="1935329"/>
                  <a:pt x="1163668" y="1890272"/>
                </a:cubicBezTo>
                <a:cubicBezTo>
                  <a:pt x="541386" y="1814415"/>
                  <a:pt x="10850" y="1487350"/>
                  <a:pt x="0" y="945136"/>
                </a:cubicBezTo>
                <a:close/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Same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object,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kern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different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kern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materials</a:t>
            </a:r>
            <a:endParaRPr kumimoji="0" lang="en-AU" sz="2400" b="0" i="0" u="none" strike="noStrike" kern="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436AD015-D9D5-A4C8-6FC6-264B15D6E80F}"/>
              </a:ext>
            </a:extLst>
          </p:cNvPr>
          <p:cNvSpPr/>
          <p:nvPr/>
        </p:nvSpPr>
        <p:spPr>
          <a:xfrm flipH="1">
            <a:off x="2725268" y="3206691"/>
            <a:ext cx="3707657" cy="1722604"/>
          </a:xfrm>
          <a:custGeom>
            <a:avLst/>
            <a:gdLst>
              <a:gd name="csX0" fmla="*/ 0 w 3707657"/>
              <a:gd name="csY0" fmla="*/ 861302 h 1722604"/>
              <a:gd name="csX1" fmla="*/ 1853829 w 3707657"/>
              <a:gd name="csY1" fmla="*/ 0 h 1722604"/>
              <a:gd name="csX2" fmla="*/ 3707658 w 3707657"/>
              <a:gd name="csY2" fmla="*/ 861302 h 1722604"/>
              <a:gd name="csX3" fmla="*/ 1853829 w 3707657"/>
              <a:gd name="csY3" fmla="*/ 1722604 h 1722604"/>
              <a:gd name="csX4" fmla="*/ 0 w 3707657"/>
              <a:gd name="csY4" fmla="*/ 861302 h 17226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707657" h="1722604" fill="none" extrusionOk="0">
                <a:moveTo>
                  <a:pt x="0" y="861302"/>
                </a:moveTo>
                <a:cubicBezTo>
                  <a:pt x="27777" y="449359"/>
                  <a:pt x="936316" y="13954"/>
                  <a:pt x="1853829" y="0"/>
                </a:cubicBezTo>
                <a:cubicBezTo>
                  <a:pt x="2881013" y="14091"/>
                  <a:pt x="3676519" y="391026"/>
                  <a:pt x="3707658" y="861302"/>
                </a:cubicBezTo>
                <a:cubicBezTo>
                  <a:pt x="3653427" y="1334240"/>
                  <a:pt x="2780132" y="1638180"/>
                  <a:pt x="1853829" y="1722604"/>
                </a:cubicBezTo>
                <a:cubicBezTo>
                  <a:pt x="874884" y="1711627"/>
                  <a:pt x="-25994" y="1305004"/>
                  <a:pt x="0" y="861302"/>
                </a:cubicBezTo>
                <a:close/>
              </a:path>
              <a:path w="3707657" h="1722604" stroke="0" extrusionOk="0">
                <a:moveTo>
                  <a:pt x="0" y="861302"/>
                </a:moveTo>
                <a:cubicBezTo>
                  <a:pt x="27338" y="474413"/>
                  <a:pt x="869793" y="-98025"/>
                  <a:pt x="1853829" y="0"/>
                </a:cubicBezTo>
                <a:cubicBezTo>
                  <a:pt x="2850820" y="-59816"/>
                  <a:pt x="3770341" y="373149"/>
                  <a:pt x="3707658" y="861302"/>
                </a:cubicBezTo>
                <a:cubicBezTo>
                  <a:pt x="3775237" y="1347524"/>
                  <a:pt x="2972835" y="1588028"/>
                  <a:pt x="1853829" y="1722604"/>
                </a:cubicBezTo>
                <a:cubicBezTo>
                  <a:pt x="832782" y="1730061"/>
                  <a:pt x="-13475" y="1277569"/>
                  <a:pt x="0" y="861302"/>
                </a:cubicBezTo>
                <a:close/>
              </a:path>
            </a:pathLst>
          </a:custGeom>
          <a:solidFill>
            <a:sysClr val="window" lastClr="FFFFFF"/>
          </a:solidFill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none" lIns="91440" tIns="45720" rIns="91440" bIns="45720" rtlCol="0" anchor="ctr"/>
          <a:lstStyle/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Objects and</a:t>
            </a:r>
          </a:p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materials</a:t>
            </a:r>
          </a:p>
          <a:p>
            <a: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have properties.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8B7B129C-5F0D-D3B7-1DCA-9A0756458C5E}"/>
              </a:ext>
            </a:extLst>
          </p:cNvPr>
          <p:cNvSpPr/>
          <p:nvPr/>
        </p:nvSpPr>
        <p:spPr>
          <a:xfrm>
            <a:off x="6107423" y="4889566"/>
            <a:ext cx="2674523" cy="1668984"/>
          </a:xfrm>
          <a:custGeom>
            <a:avLst/>
            <a:gdLst>
              <a:gd name="csX0" fmla="*/ 0 w 2674523"/>
              <a:gd name="csY0" fmla="*/ 834492 h 1668984"/>
              <a:gd name="csX1" fmla="*/ 1337262 w 2674523"/>
              <a:gd name="csY1" fmla="*/ 0 h 1668984"/>
              <a:gd name="csX2" fmla="*/ 2674524 w 2674523"/>
              <a:gd name="csY2" fmla="*/ 834492 h 1668984"/>
              <a:gd name="csX3" fmla="*/ 1337262 w 2674523"/>
              <a:gd name="csY3" fmla="*/ 1668984 h 1668984"/>
              <a:gd name="csX4" fmla="*/ 0 w 2674523"/>
              <a:gd name="csY4" fmla="*/ 834492 h 16689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674523" h="1668984" extrusionOk="0">
                <a:moveTo>
                  <a:pt x="0" y="834492"/>
                </a:moveTo>
                <a:cubicBezTo>
                  <a:pt x="-46244" y="375593"/>
                  <a:pt x="697243" y="96871"/>
                  <a:pt x="1337262" y="0"/>
                </a:cubicBezTo>
                <a:cubicBezTo>
                  <a:pt x="2108486" y="67061"/>
                  <a:pt x="2677006" y="449368"/>
                  <a:pt x="2674524" y="834492"/>
                </a:cubicBezTo>
                <a:cubicBezTo>
                  <a:pt x="2632150" y="1231439"/>
                  <a:pt x="2176619" y="1790869"/>
                  <a:pt x="1337262" y="1668984"/>
                </a:cubicBezTo>
                <a:cubicBezTo>
                  <a:pt x="603129" y="1652559"/>
                  <a:pt x="6010" y="1306574"/>
                  <a:pt x="0" y="834492"/>
                </a:cubicBezTo>
                <a:close/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kern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Different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kern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materials,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sz="2400" kern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different jobs</a:t>
            </a:r>
            <a:endParaRPr kumimoji="0" lang="en-AU" sz="2400" b="0" i="0" u="none" strike="noStrike" kern="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CEE04A8A-2E8C-630B-2312-AEEF06E13B3B}"/>
                  </a:ext>
                </a:extLst>
              </p14:cNvPr>
              <p14:cNvContentPartPr/>
              <p14:nvPr/>
            </p14:nvContentPartPr>
            <p14:xfrm rot="7221088" flipH="1">
              <a:off x="1423373" y="2392609"/>
              <a:ext cx="463118" cy="344812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CEE04A8A-2E8C-630B-2312-AEEF06E13B3B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 rot="7221088" flipH="1">
                <a:off x="1414017" y="2383270"/>
                <a:ext cx="481830" cy="363489"/>
              </a:xfrm>
              <a:prstGeom prst="rect">
                <a:avLst/>
              </a:prstGeom>
            </p:spPr>
          </p:pic>
        </mc:Fallback>
      </mc:AlternateContent>
      <p:sp>
        <p:nvSpPr>
          <p:cNvPr id="107" name="TextBox 106">
            <a:extLst>
              <a:ext uri="{FF2B5EF4-FFF2-40B4-BE49-F238E27FC236}">
                <a16:creationId xmlns:a16="http://schemas.microsoft.com/office/drawing/2014/main" id="{4CA72BFA-6367-D6A9-B4C3-C5C3D9B5DB5E}"/>
              </a:ext>
            </a:extLst>
          </p:cNvPr>
          <p:cNvSpPr txBox="1"/>
          <p:nvPr/>
        </p:nvSpPr>
        <p:spPr>
          <a:xfrm>
            <a:off x="254675" y="1505901"/>
            <a:ext cx="911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8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Can touch</a:t>
            </a:r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A89FAA31-423D-EFBD-6031-07C8F5B9ADB6}"/>
                  </a:ext>
                </a:extLst>
              </p14:cNvPr>
              <p14:cNvContentPartPr/>
              <p14:nvPr/>
            </p14:nvContentPartPr>
            <p14:xfrm rot="4479059" flipH="1">
              <a:off x="2046736" y="2905702"/>
              <a:ext cx="481076" cy="358183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A89FAA31-423D-EFBD-6031-07C8F5B9ADB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 rot="4479059" flipH="1">
                <a:off x="2037381" y="2896361"/>
                <a:ext cx="499787" cy="376865"/>
              </a:xfrm>
              <a:prstGeom prst="rect">
                <a:avLst/>
              </a:prstGeom>
            </p:spPr>
          </p:pic>
        </mc:Fallback>
      </mc:AlternateContent>
      <p:pic>
        <p:nvPicPr>
          <p:cNvPr id="109" name="Picture 108" descr="A red eraser with white stripe&#10;&#10;AI-generated content may be incorrect.">
            <a:extLst>
              <a:ext uri="{FF2B5EF4-FFF2-40B4-BE49-F238E27FC236}">
                <a16:creationId xmlns:a16="http://schemas.microsoft.com/office/drawing/2014/main" id="{80466D66-EA59-AD34-09A6-1394BB72F0F8}"/>
              </a:ext>
            </a:extLst>
          </p:cNvPr>
          <p:cNvPicPr>
            <a:picLocks noChangeAspect="1"/>
          </p:cNvPicPr>
          <p:nvPr/>
        </p:nvPicPr>
        <p:blipFill>
          <a:blip r:embed="rId3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65075">
            <a:off x="1524540" y="3175175"/>
            <a:ext cx="1187623" cy="923706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0B4F1527-A9AE-A03C-C35A-9EECF8579B02}"/>
              </a:ext>
            </a:extLst>
          </p:cNvPr>
          <p:cNvSpPr txBox="1"/>
          <p:nvPr/>
        </p:nvSpPr>
        <p:spPr>
          <a:xfrm>
            <a:off x="1611346" y="3823961"/>
            <a:ext cx="791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Eraser</a:t>
            </a:r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C90ABD1A-AE03-4F01-3032-A53D17AEF7FC}"/>
                  </a:ext>
                </a:extLst>
              </p14:cNvPr>
              <p14:cNvContentPartPr/>
              <p14:nvPr/>
            </p14:nvContentPartPr>
            <p14:xfrm rot="10091361" flipH="1">
              <a:off x="1459508" y="604646"/>
              <a:ext cx="618980" cy="280059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C90ABD1A-AE03-4F01-3032-A53D17AEF7FC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 rot="10091361" flipH="1">
                <a:off x="1450151" y="595323"/>
                <a:ext cx="637693" cy="298706"/>
              </a:xfrm>
              <a:prstGeom prst="rect">
                <a:avLst/>
              </a:prstGeom>
            </p:spPr>
          </p:pic>
        </mc:Fallback>
      </mc:AlternateContent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9D8B1EA-3A13-E2A9-5938-EB8430205335}"/>
              </a:ext>
            </a:extLst>
          </p:cNvPr>
          <p:cNvGrpSpPr/>
          <p:nvPr/>
        </p:nvGrpSpPr>
        <p:grpSpPr>
          <a:xfrm>
            <a:off x="4151274" y="69586"/>
            <a:ext cx="1601093" cy="811141"/>
            <a:chOff x="408352" y="984192"/>
            <a:chExt cx="1900020" cy="962582"/>
          </a:xfrm>
        </p:grpSpPr>
        <p:pic>
          <p:nvPicPr>
            <p:cNvPr id="113" name="Picture 112" descr="A pink ball of food&#10;&#10;AI-generated content may be incorrect.">
              <a:extLst>
                <a:ext uri="{FF2B5EF4-FFF2-40B4-BE49-F238E27FC236}">
                  <a16:creationId xmlns:a16="http://schemas.microsoft.com/office/drawing/2014/main" id="{58C06F12-4713-39CC-2D8B-0CB6C28DD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0382" y="984192"/>
              <a:ext cx="957990" cy="962582"/>
            </a:xfrm>
            <a:prstGeom prst="rect">
              <a:avLst/>
            </a:prstGeom>
          </p:spPr>
        </p:pic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7B05277-E0A0-C98E-4882-B0E1538D6F3B}"/>
                </a:ext>
              </a:extLst>
            </p:cNvPr>
            <p:cNvSpPr txBox="1"/>
            <p:nvPr/>
          </p:nvSpPr>
          <p:spPr>
            <a:xfrm>
              <a:off x="408352" y="1504149"/>
              <a:ext cx="1212305" cy="4382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180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Rubber</a:t>
              </a:r>
              <a:endParaRPr lang="en-AU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B64A1124-31D3-44AE-2586-947303DCD01C}"/>
                  </a:ext>
                </a:extLst>
              </p14:cNvPr>
              <p14:cNvContentPartPr/>
              <p14:nvPr/>
            </p14:nvContentPartPr>
            <p14:xfrm rot="3971866" flipH="1" flipV="1">
              <a:off x="8231805" y="2397574"/>
              <a:ext cx="371232" cy="178487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B64A1124-31D3-44AE-2586-947303DCD01C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 rot="3971866" flipH="1" flipV="1">
                <a:off x="8222452" y="2388255"/>
                <a:ext cx="389937" cy="1971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3FA234B7-C4D8-9F08-E0D1-A9EC6AEBA059}"/>
                  </a:ext>
                </a:extLst>
              </p14:cNvPr>
              <p14:cNvContentPartPr/>
              <p14:nvPr/>
            </p14:nvContentPartPr>
            <p14:xfrm rot="6976778" flipH="1" flipV="1">
              <a:off x="7615540" y="2580905"/>
              <a:ext cx="349507" cy="168042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3FA234B7-C4D8-9F08-E0D1-A9EC6AEBA059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 rot="6976778" flipH="1" flipV="1">
                <a:off x="7606191" y="2571589"/>
                <a:ext cx="368205" cy="1866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86AF3B09-28E2-486B-11B0-855D92652FE0}"/>
                  </a:ext>
                </a:extLst>
              </p14:cNvPr>
              <p14:cNvContentPartPr/>
              <p14:nvPr/>
            </p14:nvContentPartPr>
            <p14:xfrm rot="21044538" flipH="1" flipV="1">
              <a:off x="8293569" y="1878944"/>
              <a:ext cx="213065" cy="102441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86AF3B09-28E2-486B-11B0-855D92652FE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21044538" flipH="1" flipV="1">
                <a:off x="8284227" y="1869631"/>
                <a:ext cx="231749" cy="121067"/>
              </a:xfrm>
              <a:prstGeom prst="rect">
                <a:avLst/>
              </a:prstGeom>
            </p:spPr>
          </p:pic>
        </mc:Fallback>
      </mc:AlternateContent>
      <p:sp>
        <p:nvSpPr>
          <p:cNvPr id="118" name="TextBox 117">
            <a:extLst>
              <a:ext uri="{FF2B5EF4-FFF2-40B4-BE49-F238E27FC236}">
                <a16:creationId xmlns:a16="http://schemas.microsoft.com/office/drawing/2014/main" id="{F1A49B09-0FA6-E762-847C-14AA077B8F68}"/>
              </a:ext>
            </a:extLst>
          </p:cNvPr>
          <p:cNvSpPr txBox="1"/>
          <p:nvPr/>
        </p:nvSpPr>
        <p:spPr>
          <a:xfrm>
            <a:off x="6813211" y="1145366"/>
            <a:ext cx="73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sz="18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Touch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E2E148D-FF76-20F0-34F5-5114F4A574CD}"/>
              </a:ext>
            </a:extLst>
          </p:cNvPr>
          <p:cNvSpPr txBox="1"/>
          <p:nvPr/>
        </p:nvSpPr>
        <p:spPr>
          <a:xfrm>
            <a:off x="7467095" y="2815247"/>
            <a:ext cx="73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He</a:t>
            </a:r>
            <a:r>
              <a:rPr lang="en-AU" sz="18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ar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5B57EB1-DA5F-AD0F-6A2D-84A99326BB5D}"/>
              </a:ext>
            </a:extLst>
          </p:cNvPr>
          <p:cNvSpPr txBox="1"/>
          <p:nvPr/>
        </p:nvSpPr>
        <p:spPr>
          <a:xfrm>
            <a:off x="8404970" y="1616191"/>
            <a:ext cx="73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</a:t>
            </a:r>
            <a:r>
              <a:rPr lang="en-AU" sz="1800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mell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BD55011-80AE-B60A-BDD9-EE067C4ABB74}"/>
              </a:ext>
            </a:extLst>
          </p:cNvPr>
          <p:cNvSpPr txBox="1"/>
          <p:nvPr/>
        </p:nvSpPr>
        <p:spPr>
          <a:xfrm>
            <a:off x="8260857" y="2624031"/>
            <a:ext cx="739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base">
              <a:spcAft>
                <a:spcPct val="0"/>
              </a:spcAft>
              <a:defRPr/>
            </a:pPr>
            <a:r>
              <a:rPr lang="en-AU" dirty="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Taste</a:t>
            </a:r>
            <a:endParaRPr lang="en-AU" sz="1800" dirty="0">
              <a:solidFill>
                <a:srgbClr val="181818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pic>
        <p:nvPicPr>
          <p:cNvPr id="122" name="Picture 121" descr="A young child holding a coin&#10;&#10;AI-generated content may be incorrect.">
            <a:extLst>
              <a:ext uri="{FF2B5EF4-FFF2-40B4-BE49-F238E27FC236}">
                <a16:creationId xmlns:a16="http://schemas.microsoft.com/office/drawing/2014/main" id="{EBFFBCB2-30A3-4CD1-4297-1BD808CAEDC2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60821" y="99448"/>
            <a:ext cx="1146278" cy="1065813"/>
          </a:xfrm>
          <a:prstGeom prst="ellipse">
            <a:avLst/>
          </a:prstGeom>
        </p:spPr>
      </p:pic>
      <p:pic>
        <p:nvPicPr>
          <p:cNvPr id="123" name="Picture 122" descr="A child wearing glasses holding a coin&#10;&#10;AI-generated content may be incorrect.">
            <a:extLst>
              <a:ext uri="{FF2B5EF4-FFF2-40B4-BE49-F238E27FC236}">
                <a16:creationId xmlns:a16="http://schemas.microsoft.com/office/drawing/2014/main" id="{7A214945-C2D3-241F-9CC7-707759B1C314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21107" y="99447"/>
            <a:ext cx="1146278" cy="1065813"/>
          </a:xfrm>
          <a:prstGeom prst="ellipse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347BE1F1-1F2F-021A-AD1B-4F9425B7E6C3}"/>
                  </a:ext>
                </a:extLst>
              </p14:cNvPr>
              <p14:cNvContentPartPr/>
              <p14:nvPr/>
            </p14:nvContentPartPr>
            <p14:xfrm rot="261744" flipH="1">
              <a:off x="6683925" y="1754361"/>
              <a:ext cx="360848" cy="280657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347BE1F1-1F2F-021A-AD1B-4F9425B7E6C3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 rot="261744" flipH="1">
                <a:off x="6674580" y="1745030"/>
                <a:ext cx="379537" cy="299320"/>
              </a:xfrm>
              <a:prstGeom prst="rect">
                <a:avLst/>
              </a:prstGeom>
            </p:spPr>
          </p:pic>
        </mc:Fallback>
      </mc:AlternateContent>
      <p:sp>
        <p:nvSpPr>
          <p:cNvPr id="125" name="TextBox 124">
            <a:extLst>
              <a:ext uri="{FF2B5EF4-FFF2-40B4-BE49-F238E27FC236}">
                <a16:creationId xmlns:a16="http://schemas.microsoft.com/office/drawing/2014/main" id="{4F3B8FD4-F1A2-B9C9-11DD-B0D5ED0751C6}"/>
              </a:ext>
            </a:extLst>
          </p:cNvPr>
          <p:cNvSpPr txBox="1"/>
          <p:nvPr/>
        </p:nvSpPr>
        <p:spPr>
          <a:xfrm>
            <a:off x="3997562" y="2443013"/>
            <a:ext cx="1147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Shiny or</a:t>
            </a:r>
          </a:p>
          <a:p>
            <a:pPr algn="ctr"/>
            <a:r>
              <a:rPr lang="en-AU" sz="16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dull</a:t>
            </a:r>
            <a:endParaRPr lang="en-AU" sz="160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D084111-0EBF-7082-672F-08912BB0A66C}"/>
              </a:ext>
            </a:extLst>
          </p:cNvPr>
          <p:cNvSpPr txBox="1"/>
          <p:nvPr/>
        </p:nvSpPr>
        <p:spPr>
          <a:xfrm>
            <a:off x="6408249" y="3541079"/>
            <a:ext cx="11274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Rough or</a:t>
            </a:r>
          </a:p>
          <a:p>
            <a:pPr algn="ctr"/>
            <a:r>
              <a:rPr lang="en-AU" sz="16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smooth</a:t>
            </a:r>
            <a:endParaRPr lang="en-AU" sz="160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F07985C-31CC-1299-BCE1-55389ACE9112}"/>
              </a:ext>
            </a:extLst>
          </p:cNvPr>
          <p:cNvSpPr txBox="1"/>
          <p:nvPr/>
        </p:nvSpPr>
        <p:spPr>
          <a:xfrm>
            <a:off x="4943478" y="2971892"/>
            <a:ext cx="16998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>
                <a:solidFill>
                  <a:srgbClr val="181818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Bendy or stiff</a:t>
            </a:r>
            <a:endParaRPr lang="en-AU" sz="1600"/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2F497C0-2587-2201-0453-618DCBE41B0B}"/>
              </a:ext>
            </a:extLst>
          </p:cNvPr>
          <p:cNvGrpSpPr/>
          <p:nvPr/>
        </p:nvGrpSpPr>
        <p:grpSpPr>
          <a:xfrm>
            <a:off x="4867050" y="1032747"/>
            <a:ext cx="1919128" cy="984799"/>
            <a:chOff x="3566501" y="925388"/>
            <a:chExt cx="1675604" cy="984799"/>
          </a:xfrm>
          <a:noFill/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E373130-F34A-F330-4FE7-D15918150217}"/>
                </a:ext>
              </a:extLst>
            </p:cNvPr>
            <p:cNvSpPr/>
            <p:nvPr/>
          </p:nvSpPr>
          <p:spPr>
            <a:xfrm flipH="1">
              <a:off x="3566501" y="925388"/>
              <a:ext cx="1675604" cy="984799"/>
            </a:xfrm>
            <a:custGeom>
              <a:avLst/>
              <a:gdLst>
                <a:gd name="csX0" fmla="*/ 0 w 1675604"/>
                <a:gd name="csY0" fmla="*/ 492400 h 984799"/>
                <a:gd name="csX1" fmla="*/ 837802 w 1675604"/>
                <a:gd name="csY1" fmla="*/ 0 h 984799"/>
                <a:gd name="csX2" fmla="*/ 1675604 w 1675604"/>
                <a:gd name="csY2" fmla="*/ 492400 h 984799"/>
                <a:gd name="csX3" fmla="*/ 837802 w 1675604"/>
                <a:gd name="csY3" fmla="*/ 984800 h 984799"/>
                <a:gd name="csX4" fmla="*/ 0 w 1675604"/>
                <a:gd name="csY4" fmla="*/ 492400 h 9847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675604" h="984799" fill="none" extrusionOk="0">
                  <a:moveTo>
                    <a:pt x="0" y="492400"/>
                  </a:moveTo>
                  <a:cubicBezTo>
                    <a:pt x="33656" y="297685"/>
                    <a:pt x="399384" y="3187"/>
                    <a:pt x="837802" y="0"/>
                  </a:cubicBezTo>
                  <a:cubicBezTo>
                    <a:pt x="1307898" y="31154"/>
                    <a:pt x="1630635" y="228264"/>
                    <a:pt x="1675604" y="492400"/>
                  </a:cubicBezTo>
                  <a:cubicBezTo>
                    <a:pt x="1604935" y="760767"/>
                    <a:pt x="1287200" y="973282"/>
                    <a:pt x="837802" y="984800"/>
                  </a:cubicBezTo>
                  <a:cubicBezTo>
                    <a:pt x="396852" y="979481"/>
                    <a:pt x="-33729" y="722846"/>
                    <a:pt x="0" y="492400"/>
                  </a:cubicBezTo>
                  <a:close/>
                </a:path>
                <a:path w="1675604" h="984799" stroke="0" extrusionOk="0">
                  <a:moveTo>
                    <a:pt x="0" y="492400"/>
                  </a:moveTo>
                  <a:cubicBezTo>
                    <a:pt x="20511" y="287075"/>
                    <a:pt x="390337" y="-37531"/>
                    <a:pt x="837802" y="0"/>
                  </a:cubicBezTo>
                  <a:cubicBezTo>
                    <a:pt x="1292084" y="-18766"/>
                    <a:pt x="1682870" y="219010"/>
                    <a:pt x="1675604" y="492400"/>
                  </a:cubicBezTo>
                  <a:cubicBezTo>
                    <a:pt x="1704010" y="768775"/>
                    <a:pt x="1316464" y="962235"/>
                    <a:pt x="837802" y="984800"/>
                  </a:cubicBezTo>
                  <a:cubicBezTo>
                    <a:pt x="382710" y="1005119"/>
                    <a:pt x="-6148" y="737236"/>
                    <a:pt x="0" y="492400"/>
                  </a:cubicBezTo>
                  <a:close/>
                </a:path>
              </a:pathLst>
            </a:custGeom>
            <a:grpFill/>
            <a:ln w="28575" cap="flat" cmpd="sng" algn="ctr">
              <a:solidFill>
                <a:srgbClr val="1F1F1F">
                  <a:lumMod val="75000"/>
                </a:srgb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86837363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wrap="none" lIns="91440" tIns="45720" rIns="91440" bIns="45720" rtlCol="0" anchor="ctr"/>
            <a:lstStyle/>
            <a:p>
              <a:pPr marR="0"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lang="en-US" sz="2600">
                <a:latin typeface="Dreaming Outloud Pro" panose="03050502040302030504" pitchFamily="66" charset="0"/>
                <a:cs typeface="Dreaming Outloud Pro" panose="03050502040302030504" pitchFamily="66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B9FF919-6CBE-94D4-D13F-F54317AFA4FB}"/>
                </a:ext>
              </a:extLst>
            </p:cNvPr>
            <p:cNvSpPr txBox="1"/>
            <p:nvPr/>
          </p:nvSpPr>
          <p:spPr>
            <a:xfrm flipH="1">
              <a:off x="3741155" y="1099563"/>
              <a:ext cx="1353442" cy="61555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 defTabSz="914400" fontAlgn="base">
                <a:spcAft>
                  <a:spcPct val="0"/>
                </a:spcAft>
                <a:defRPr/>
              </a:pPr>
              <a:r>
                <a:rPr lang="en-AU" sz="2000">
                  <a:solidFill>
                    <a:srgbClr val="181818"/>
                  </a:solidFill>
                  <a:latin typeface="Dreaming Outloud Pro" panose="03050502040302030504" pitchFamily="66" charset="0"/>
                  <a:cs typeface="Dreaming Outloud Pro" panose="03050502040302030504" pitchFamily="66" charset="0"/>
                </a:rPr>
                <a:t>Have properties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58C610D3-C4A6-F888-273D-29A55B114E27}"/>
                  </a:ext>
                </a:extLst>
              </p14:cNvPr>
              <p14:cNvContentPartPr/>
              <p14:nvPr/>
            </p14:nvContentPartPr>
            <p14:xfrm rot="15111691" flipH="1">
              <a:off x="7946964" y="1488511"/>
              <a:ext cx="392386" cy="308113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58C610D3-C4A6-F888-273D-29A55B114E27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 rot="15111691" flipH="1">
                <a:off x="7937621" y="1479174"/>
                <a:ext cx="411071" cy="3267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3FE9F15A-8DCE-445C-F14E-8D0E429A0DE1}"/>
                  </a:ext>
                </a:extLst>
              </p14:cNvPr>
              <p14:cNvContentPartPr/>
              <p14:nvPr/>
            </p14:nvContentPartPr>
            <p14:xfrm rot="16200000" flipH="1" flipV="1">
              <a:off x="7268079" y="1491110"/>
              <a:ext cx="341301" cy="300787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3FE9F15A-8DCE-445C-F14E-8D0E429A0DE1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 rot="16200000" flipH="1" flipV="1">
                <a:off x="7258738" y="1481778"/>
                <a:ext cx="359983" cy="319452"/>
              </a:xfrm>
              <a:prstGeom prst="rect">
                <a:avLst/>
              </a:prstGeom>
            </p:spPr>
          </p:pic>
        </mc:Fallback>
      </mc:AlternateContent>
      <p:grpSp>
        <p:nvGrpSpPr>
          <p:cNvPr id="133" name="Group 132">
            <a:extLst>
              <a:ext uri="{FF2B5EF4-FFF2-40B4-BE49-F238E27FC236}">
                <a16:creationId xmlns:a16="http://schemas.microsoft.com/office/drawing/2014/main" id="{03578812-EDDA-F2B9-BCBC-3E9619F5632D}"/>
              </a:ext>
            </a:extLst>
          </p:cNvPr>
          <p:cNvGrpSpPr/>
          <p:nvPr/>
        </p:nvGrpSpPr>
        <p:grpSpPr>
          <a:xfrm>
            <a:off x="6535686" y="2729197"/>
            <a:ext cx="842406" cy="864492"/>
            <a:chOff x="954992" y="1430840"/>
            <a:chExt cx="2425327" cy="2488914"/>
          </a:xfrm>
        </p:grpSpPr>
        <p:sp>
          <p:nvSpPr>
            <p:cNvPr id="134" name="Donut 123">
              <a:extLst>
                <a:ext uri="{FF2B5EF4-FFF2-40B4-BE49-F238E27FC236}">
                  <a16:creationId xmlns:a16="http://schemas.microsoft.com/office/drawing/2014/main" id="{1320DFBA-0E0B-07AA-F7E9-C49146342EBB}"/>
                </a:ext>
              </a:extLst>
            </p:cNvPr>
            <p:cNvSpPr/>
            <p:nvPr/>
          </p:nvSpPr>
          <p:spPr>
            <a:xfrm>
              <a:off x="954992" y="1430840"/>
              <a:ext cx="2425327" cy="2488914"/>
            </a:xfrm>
            <a:prstGeom prst="donut">
              <a:avLst>
                <a:gd name="adj" fmla="val 5184"/>
              </a:avLst>
            </a:prstGeom>
            <a:gradFill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80000">
                  <a:sysClr val="window" lastClr="FFFFFF">
                    <a:lumMod val="75000"/>
                  </a:sysClr>
                </a:gs>
                <a:gs pos="100000">
                  <a:sysClr val="windowText" lastClr="000000">
                    <a:lumMod val="50000"/>
                    <a:lumOff val="50000"/>
                  </a:sys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1" u="none" strike="noStrike" kern="0" cap="none" spc="0" normalizeH="0" baseline="0" noProof="0">
                <a:ln>
                  <a:noFill/>
                </a:ln>
                <a:solidFill>
                  <a:srgbClr val="F99B27"/>
                </a:solidFill>
                <a:effectLst/>
                <a:uLnTx/>
                <a:uFillTx/>
                <a:latin typeface="QLD Beginner GT Yr 1-3"/>
                <a:ea typeface="+mn-ea"/>
                <a:cs typeface="+mn-cs"/>
              </a:endParaRPr>
            </a:p>
          </p:txBody>
        </p:sp>
        <p:pic>
          <p:nvPicPr>
            <p:cNvPr id="135" name="Picture 134" descr="A hand holding a piece of concrete&#10;&#10;AI-generated content may be incorrect.">
              <a:extLst>
                <a:ext uri="{FF2B5EF4-FFF2-40B4-BE49-F238E27FC236}">
                  <a16:creationId xmlns:a16="http://schemas.microsoft.com/office/drawing/2014/main" id="{AEB15522-E9A2-12B9-61CA-7F26EEF94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3617564">
              <a:off x="1046068" y="1557105"/>
              <a:ext cx="2243171" cy="2217625"/>
            </a:xfrm>
            <a:prstGeom prst="ellipse">
              <a:avLst/>
            </a:prstGeom>
          </p:spPr>
        </p:pic>
      </p:grpSp>
      <p:pic>
        <p:nvPicPr>
          <p:cNvPr id="136" name="Picture 2" descr="Generated image">
            <a:extLst>
              <a:ext uri="{FF2B5EF4-FFF2-40B4-BE49-F238E27FC236}">
                <a16:creationId xmlns:a16="http://schemas.microsoft.com/office/drawing/2014/main" id="{6123973E-693E-6438-1461-BAD0D40A5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990" y="2198174"/>
            <a:ext cx="1242898" cy="8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Freeform 7">
            <a:extLst>
              <a:ext uri="{FF2B5EF4-FFF2-40B4-BE49-F238E27FC236}">
                <a16:creationId xmlns:a16="http://schemas.microsoft.com/office/drawing/2014/main" id="{D623AF88-15FD-47C2-78DD-048C6430988E}"/>
              </a:ext>
            </a:extLst>
          </p:cNvPr>
          <p:cNvSpPr/>
          <p:nvPr/>
        </p:nvSpPr>
        <p:spPr>
          <a:xfrm rot="3877980">
            <a:off x="4046765" y="1827497"/>
            <a:ext cx="367840" cy="1114079"/>
          </a:xfrm>
          <a:custGeom>
            <a:avLst/>
            <a:gdLst/>
            <a:ahLst/>
            <a:cxnLst/>
            <a:rect l="l" t="t" r="r" b="b"/>
            <a:pathLst>
              <a:path w="728955" h="2844701">
                <a:moveTo>
                  <a:pt x="0" y="0"/>
                </a:moveTo>
                <a:lnTo>
                  <a:pt x="728955" y="0"/>
                </a:lnTo>
                <a:lnTo>
                  <a:pt x="728955" y="2844700"/>
                </a:lnTo>
                <a:lnTo>
                  <a:pt x="0" y="2844700"/>
                </a:lnTo>
                <a:lnTo>
                  <a:pt x="0" y="0"/>
                </a:lnTo>
                <a:close/>
              </a:path>
            </a:pathLst>
          </a:custGeom>
          <a:blipFill>
            <a:blip r:embed="rId54"/>
            <a:stretch>
              <a:fillRect/>
            </a:stretch>
          </a:blipFill>
        </p:spPr>
        <p:txBody>
          <a:bodyPr/>
          <a:lstStyle/>
          <a:p>
            <a:endParaRPr lang="en-US" sz="225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966898D8-4874-2F63-A68A-095FCBC9493A}"/>
                  </a:ext>
                </a:extLst>
              </p14:cNvPr>
              <p14:cNvContentPartPr/>
              <p14:nvPr/>
            </p14:nvContentPartPr>
            <p14:xfrm rot="5400000" flipH="1" flipV="1">
              <a:off x="6188188" y="2134217"/>
              <a:ext cx="664990" cy="319725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966898D8-4874-2F63-A68A-095FCBC9493A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 rot="5400000" flipH="1" flipV="1">
                <a:off x="6178832" y="2124887"/>
                <a:ext cx="683702" cy="3383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0A0F5773-DBFF-06FC-0EFA-90D57E3257A8}"/>
                  </a:ext>
                </a:extLst>
              </p14:cNvPr>
              <p14:cNvContentPartPr/>
              <p14:nvPr/>
            </p14:nvContentPartPr>
            <p14:xfrm rot="5751120" flipH="1">
              <a:off x="4854841" y="1969290"/>
              <a:ext cx="475387" cy="356854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0A0F5773-DBFF-06FC-0EFA-90D57E3257A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 rot="5751120" flipH="1">
                <a:off x="4845484" y="1959965"/>
                <a:ext cx="494100" cy="3755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2E9D12F9-B34E-A64E-C0A6-10AF63270F33}"/>
                  </a:ext>
                </a:extLst>
              </p14:cNvPr>
              <p14:cNvContentPartPr/>
              <p14:nvPr/>
            </p14:nvContentPartPr>
            <p14:xfrm rot="11850548">
              <a:off x="3671179" y="163504"/>
              <a:ext cx="994752" cy="517340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2E9D12F9-B34E-A64E-C0A6-10AF63270F33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 rot="11850548">
                <a:off x="3661828" y="154170"/>
                <a:ext cx="1013453" cy="53600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477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3" grpId="0" animBg="1"/>
      <p:bldP spid="7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C745E11-A8A4-2A08-6667-C7A7FCD37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61692" y="3386782"/>
            <a:ext cx="3995923" cy="313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ABA962EE-7FDF-E4E9-92D9-3959D31CC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3440" y="3752862"/>
            <a:ext cx="6057118" cy="292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A7C41-A9FD-5CF0-D4C6-4F516CF42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Are Made of Materials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E8109CC-82DA-CC23-9DF2-6B62253F4A47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618364" flipV="1">
              <a:off x="0" y="0"/>
              <a:ext cx="0" cy="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E8109CC-82DA-CC23-9DF2-6B62253F4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618364" flipV="1"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0EF3834-458A-7E24-6468-2D92649DDB51}"/>
              </a:ext>
            </a:extLst>
          </p:cNvPr>
          <p:cNvSpPr txBox="1"/>
          <p:nvPr/>
        </p:nvSpPr>
        <p:spPr>
          <a:xfrm>
            <a:off x="3706919" y="2315008"/>
            <a:ext cx="1730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>
                <a:cs typeface="Dreaming Outloud Pro" panose="03050502040302030504" pitchFamily="66" charset="0"/>
              </a:rPr>
              <a:t>s</a:t>
            </a:r>
            <a:r>
              <a:rPr lang="en-US" sz="4200" i="0">
                <a:cs typeface="Dreaming Outloud Pro" panose="03050502040302030504" pitchFamily="66" charset="0"/>
              </a:rPr>
              <a:t>weet</a:t>
            </a:r>
            <a:endParaRPr lang="en-AU" sz="4200" i="0">
              <a:cs typeface="Dreaming Outloud Pro" panose="030505020403020305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C0A9687-EB4D-03F4-26AC-BCD8C257F018}"/>
                  </a:ext>
                </a:extLst>
              </p14:cNvPr>
              <p14:cNvContentPartPr/>
              <p14:nvPr/>
            </p14:nvContentPartPr>
            <p14:xfrm>
              <a:off x="4455623" y="3154090"/>
              <a:ext cx="212894" cy="695631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C0A9687-EB4D-03F4-26AC-BCD8C257F01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41238" y="3139695"/>
                <a:ext cx="240944" cy="723701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Picture 8">
            <a:extLst>
              <a:ext uri="{FF2B5EF4-FFF2-40B4-BE49-F238E27FC236}">
                <a16:creationId xmlns:a16="http://schemas.microsoft.com/office/drawing/2014/main" id="{00E04BE2-2CCF-636B-4253-5D00C20AA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32036">
            <a:off x="3569032" y="1254775"/>
            <a:ext cx="2039183" cy="184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88EBDD7-EA6C-820D-BC33-7092024B9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141" b="90781" l="4372" r="89774">
                        <a14:foregroundMark x1="71862" y1="12266" x2="68900" y2="11719"/>
                        <a14:foregroundMark x1="4584" y1="76172" x2="8886" y2="70469"/>
                        <a14:foregroundMark x1="71086" y1="9141" x2="60790" y2="10547"/>
                        <a14:foregroundMark x1="37659" y1="89453" x2="38928" y2="9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7079" y="1453875"/>
            <a:ext cx="2243087" cy="202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252B145-36DB-4A77-F89E-F2575DCA4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54" b="8998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5319" y="2398029"/>
            <a:ext cx="1730160" cy="135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17BF785-3A3A-5857-2738-F083B948D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4952" y="1724064"/>
            <a:ext cx="3270808" cy="212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close-up of a bowl&#10;&#10;AI-generated content may be incorrect.">
            <a:extLst>
              <a:ext uri="{FF2B5EF4-FFF2-40B4-BE49-F238E27FC236}">
                <a16:creationId xmlns:a16="http://schemas.microsoft.com/office/drawing/2014/main" id="{A2497CEA-9428-1E08-08FC-D1C62CCF07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3441" y="3723709"/>
            <a:ext cx="6057117" cy="292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9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1.85185E-6 L -3.33333E-6 1.85185E-6 C 0.0566 0.125 0.02275 0.0544 0.104 0.20972 C 0.11146 0.22384 0.11927 0.23819 0.12657 0.25278 C 0.13143 0.26204 0.13594 0.27129 0.14011 0.28079 C 0.14271 0.28657 0.1448 0.29282 0.14775 0.29815 C 0.15035 0.30324 0.1533 0.30787 0.15677 0.31134 C 0.16025 0.31458 0.16198 0.31551 0.16441 0.31991 C 0.16563 0.32199 0.16598 0.32477 0.16736 0.32616 C 0.16875 0.32778 0.17205 0.3287 0.17205 0.32893 " pathEditMode="relative" rAng="0" ptsTypes="AAAAAAAAAA">
                                      <p:cBhvr>
                                        <p:cTn id="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 0.00741 L -0.00504 0.3944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" y="1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0.00741 L -0.14531 0.3219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7B2EB-937F-A2C1-47F6-382A5FA5D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77649A5-4D74-DF25-3999-6B7D209989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Are Made of Materials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47E1AD-1A7F-C1A6-C5B9-20D47E65E018}"/>
              </a:ext>
            </a:extLst>
          </p:cNvPr>
          <p:cNvSpPr/>
          <p:nvPr/>
        </p:nvSpPr>
        <p:spPr>
          <a:xfrm>
            <a:off x="8036778" y="-2149444"/>
            <a:ext cx="3698280" cy="80354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 = Coin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B9F69D6-4C85-84A9-E9A7-83EB25CD135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9060" y="1984895"/>
            <a:ext cx="1681258" cy="15346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04DF72-CD6A-9292-C2C4-AA1CCC09A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34" r="17034"/>
          <a:stretch/>
        </p:blipFill>
        <p:spPr bwMode="auto">
          <a:xfrm>
            <a:off x="1848341" y="1863431"/>
            <a:ext cx="1798886" cy="181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037A670-A894-85F0-B1FB-5C13C9CB18B1}"/>
              </a:ext>
            </a:extLst>
          </p:cNvPr>
          <p:cNvGrpSpPr/>
          <p:nvPr/>
        </p:nvGrpSpPr>
        <p:grpSpPr>
          <a:xfrm>
            <a:off x="386266" y="1138288"/>
            <a:ext cx="4694311" cy="1143994"/>
            <a:chOff x="1826541" y="2436449"/>
            <a:chExt cx="7897993" cy="192472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099B636-838C-A98E-71BE-A1A8A1305B3F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 rot="3861209">
                <a:off x="4009593" y="3226729"/>
                <a:ext cx="935978" cy="603076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099B636-838C-A98E-71BE-A1A8A1305B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3861209">
                  <a:off x="3993852" y="3211018"/>
                  <a:ext cx="967460" cy="6344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0F6AB29-07AD-478A-0A65-D10A100774DB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 rot="19342536" flipH="1" flipV="1">
                <a:off x="7045677" y="3800151"/>
                <a:ext cx="886176" cy="561023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0F6AB29-07AD-478A-0A65-D10A100774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rot="19342536" flipH="1" flipV="1">
                  <a:off x="7029939" y="3784433"/>
                  <a:ext cx="917652" cy="59246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EDC358-44AF-D0F3-ECC6-C0994DD2727D}"/>
                </a:ext>
              </a:extLst>
            </p:cNvPr>
            <p:cNvSpPr txBox="1"/>
            <p:nvPr/>
          </p:nvSpPr>
          <p:spPr>
            <a:xfrm>
              <a:off x="6697979" y="2463999"/>
              <a:ext cx="3026555" cy="1242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200">
                  <a:cs typeface="Dreaming Outloud Pro" panose="03050502040302030504" pitchFamily="66" charset="77"/>
                </a:rPr>
                <a:t>stiff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2616676-11D9-7B58-D203-80DC98557417}"/>
                </a:ext>
              </a:extLst>
            </p:cNvPr>
            <p:cNvSpPr txBox="1"/>
            <p:nvPr/>
          </p:nvSpPr>
          <p:spPr>
            <a:xfrm>
              <a:off x="1826541" y="2436449"/>
              <a:ext cx="2447765" cy="1242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200">
                  <a:cs typeface="Dreaming Outloud Pro" panose="03050502040302030504" pitchFamily="66" charset="77"/>
                </a:rPr>
                <a:t>shiny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40E8277C-CF2D-BD02-3590-0DFD39C836C1}"/>
              </a:ext>
            </a:extLst>
          </p:cNvPr>
          <p:cNvSpPr/>
          <p:nvPr/>
        </p:nvSpPr>
        <p:spPr>
          <a:xfrm>
            <a:off x="1154620" y="3753279"/>
            <a:ext cx="3177390" cy="1412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= Metal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0306FF-8F3C-0C07-4873-BD5AC70F03A3}"/>
              </a:ext>
            </a:extLst>
          </p:cNvPr>
          <p:cNvSpPr/>
          <p:nvPr/>
        </p:nvSpPr>
        <p:spPr>
          <a:xfrm>
            <a:off x="1154619" y="5399096"/>
            <a:ext cx="3177390" cy="738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 = Coin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47FBEC-F872-EE3A-AD51-861E0F6AD5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98"/>
          <a:stretch>
            <a:fillRect/>
          </a:stretch>
        </p:blipFill>
        <p:spPr>
          <a:xfrm rot="16200000">
            <a:off x="6025570" y="2184328"/>
            <a:ext cx="1600047" cy="12011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836EAE-1EBC-8301-3FC0-B84A1ABDB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2"/>
          <a:stretch>
            <a:fillRect/>
          </a:stretch>
        </p:blipFill>
        <p:spPr bwMode="auto">
          <a:xfrm>
            <a:off x="6031717" y="1909055"/>
            <a:ext cx="1548278" cy="172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682CF63-4214-2D8C-A7DC-116D73235DCF}"/>
              </a:ext>
            </a:extLst>
          </p:cNvPr>
          <p:cNvGrpSpPr/>
          <p:nvPr/>
        </p:nvGrpSpPr>
        <p:grpSpPr>
          <a:xfrm>
            <a:off x="4989220" y="1196732"/>
            <a:ext cx="4273667" cy="1263474"/>
            <a:chOff x="3035186" y="2534785"/>
            <a:chExt cx="7190277" cy="212574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36B1C48-49FE-1475-0C4D-09E1D8D23C25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 rot="2254325" flipV="1">
                <a:off x="3850966" y="3783928"/>
                <a:ext cx="935978" cy="539651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36B1C48-49FE-1475-0C4D-09E1D8D23C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 rot="2254325" flipV="1">
                  <a:off x="3835225" y="3768216"/>
                  <a:ext cx="967460" cy="5710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60F3585-8648-4749-46ED-DF0EA3207767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 rot="19019746" flipH="1" flipV="1">
                <a:off x="7374076" y="3978419"/>
                <a:ext cx="1077443" cy="682112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60F3585-8648-4749-46ED-DF0EA32077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 rot="19019746" flipH="1" flipV="1">
                  <a:off x="7358338" y="3962697"/>
                  <a:ext cx="1108919" cy="713557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1EB917-ADFE-1460-E6CF-3E84034781B0}"/>
                </a:ext>
              </a:extLst>
            </p:cNvPr>
            <p:cNvSpPr txBox="1"/>
            <p:nvPr/>
          </p:nvSpPr>
          <p:spPr>
            <a:xfrm>
              <a:off x="7198908" y="2565831"/>
              <a:ext cx="3026555" cy="1242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200">
                  <a:cs typeface="Dreaming Outloud Pro" panose="03050502040302030504" pitchFamily="66" charset="77"/>
                </a:rPr>
                <a:t>dull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C1B9AB-0CA2-CD26-2A3E-C3547C05A29E}"/>
                </a:ext>
              </a:extLst>
            </p:cNvPr>
            <p:cNvSpPr txBox="1"/>
            <p:nvPr/>
          </p:nvSpPr>
          <p:spPr>
            <a:xfrm>
              <a:off x="3035186" y="2534785"/>
              <a:ext cx="2798999" cy="1242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200">
                  <a:cs typeface="Dreaming Outloud Pro" panose="03050502040302030504" pitchFamily="66" charset="77"/>
                </a:rPr>
                <a:t>bendy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86BC8B9-4E52-A8F7-9571-867D7C264454}"/>
              </a:ext>
            </a:extLst>
          </p:cNvPr>
          <p:cNvSpPr/>
          <p:nvPr/>
        </p:nvSpPr>
        <p:spPr>
          <a:xfrm>
            <a:off x="5039194" y="3753279"/>
            <a:ext cx="3177390" cy="1412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= Cotton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9D0B6E-6E82-88E0-08AC-494BF69BD3EC}"/>
              </a:ext>
            </a:extLst>
          </p:cNvPr>
          <p:cNvSpPr/>
          <p:nvPr/>
        </p:nvSpPr>
        <p:spPr>
          <a:xfrm>
            <a:off x="5039193" y="5399096"/>
            <a:ext cx="3177390" cy="738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 = Shirt</a:t>
            </a:r>
          </a:p>
        </p:txBody>
      </p:sp>
    </p:spTree>
    <p:extLst>
      <p:ext uri="{BB962C8B-B14F-4D97-AF65-F5344CB8AC3E}">
        <p14:creationId xmlns:p14="http://schemas.microsoft.com/office/powerpoint/2010/main" val="412131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13BE2-C116-F9CA-AA0D-C61BF4F4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24F4C1-4C82-D01C-45E3-87A81DB178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Are Made of Materials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B81F09-8A1A-EEF8-EE72-09C8316BAB71}"/>
              </a:ext>
            </a:extLst>
          </p:cNvPr>
          <p:cNvSpPr txBox="1">
            <a:spLocks/>
          </p:cNvSpPr>
          <p:nvPr/>
        </p:nvSpPr>
        <p:spPr>
          <a:xfrm>
            <a:off x="441325" y="1296460"/>
            <a:ext cx="8237538" cy="13295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800" dirty="0"/>
              <a:t>Wood is stiff. That means a wooden chair has the property:</a:t>
            </a:r>
            <a:endParaRPr lang="en-AU" sz="4800" dirty="0"/>
          </a:p>
        </p:txBody>
      </p:sp>
      <p:pic>
        <p:nvPicPr>
          <p:cNvPr id="3" name="Picture 2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B74C3F05-76E5-D4C0-0626-481660BD9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87" t="4562" r="3816" b="37279"/>
          <a:stretch>
            <a:fillRect/>
          </a:stretch>
        </p:blipFill>
        <p:spPr>
          <a:xfrm>
            <a:off x="589243" y="2563074"/>
            <a:ext cx="7822620" cy="3745651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405F182-0CCA-B9BB-44D1-B170BCBE34D7}"/>
              </a:ext>
            </a:extLst>
          </p:cNvPr>
          <p:cNvSpPr txBox="1">
            <a:spLocks/>
          </p:cNvSpPr>
          <p:nvPr/>
        </p:nvSpPr>
        <p:spPr>
          <a:xfrm rot="21433168">
            <a:off x="6436604" y="4543982"/>
            <a:ext cx="1384899" cy="55421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dirty="0"/>
              <a:t>shiny</a:t>
            </a:r>
            <a:endParaRPr lang="en-AU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75ACCBC-8534-5087-AF25-57200808CC6C}"/>
              </a:ext>
            </a:extLst>
          </p:cNvPr>
          <p:cNvSpPr txBox="1">
            <a:spLocks/>
          </p:cNvSpPr>
          <p:nvPr/>
        </p:nvSpPr>
        <p:spPr>
          <a:xfrm>
            <a:off x="589243" y="4535506"/>
            <a:ext cx="3736463" cy="55421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639DCA-F830-1074-5E27-5BBC2E75093C}"/>
              </a:ext>
            </a:extLst>
          </p:cNvPr>
          <p:cNvSpPr txBox="1"/>
          <p:nvPr/>
        </p:nvSpPr>
        <p:spPr>
          <a:xfrm>
            <a:off x="3994997" y="4546053"/>
            <a:ext cx="1103878" cy="703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4200" dirty="0"/>
              <a:t>stiff</a:t>
            </a:r>
            <a:endParaRPr lang="en-AU" sz="4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C1C7BF-A343-355C-498D-2247D6A8B35B}"/>
              </a:ext>
            </a:extLst>
          </p:cNvPr>
          <p:cNvSpPr txBox="1"/>
          <p:nvPr/>
        </p:nvSpPr>
        <p:spPr>
          <a:xfrm rot="315231">
            <a:off x="1115282" y="4316230"/>
            <a:ext cx="17062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4200" dirty="0"/>
              <a:t>bendy</a:t>
            </a:r>
            <a:endParaRPr lang="en-AU" sz="4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9C8776-BEE4-E170-2FD0-5900597235F6}"/>
              </a:ext>
            </a:extLst>
          </p:cNvPr>
          <p:cNvSpPr/>
          <p:nvPr/>
        </p:nvSpPr>
        <p:spPr>
          <a:xfrm>
            <a:off x="415231" y="2520751"/>
            <a:ext cx="2790029" cy="3830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17FE73-041F-98C0-0BDF-A25F6D422EE5}"/>
              </a:ext>
            </a:extLst>
          </p:cNvPr>
          <p:cNvSpPr/>
          <p:nvPr/>
        </p:nvSpPr>
        <p:spPr>
          <a:xfrm>
            <a:off x="5872043" y="2632331"/>
            <a:ext cx="2790029" cy="3760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5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9B598-94EF-51B6-571F-43493CB31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DD234D0-8753-0A85-E494-76230263F95E}"/>
              </a:ext>
            </a:extLst>
          </p:cNvPr>
          <p:cNvSpPr/>
          <p:nvPr/>
        </p:nvSpPr>
        <p:spPr>
          <a:xfrm>
            <a:off x="0" y="4736338"/>
            <a:ext cx="9144000" cy="2121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43CC-13D6-7781-F441-BD827FAEC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71765" y="329123"/>
            <a:ext cx="10538329" cy="1052564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57043-0D02-3201-D00B-B6D76CD4F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Are Made of Materials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63830E-5D76-2E01-A52D-9476144B32F5}"/>
              </a:ext>
            </a:extLst>
          </p:cNvPr>
          <p:cNvCxnSpPr>
            <a:cxnSpLocks/>
          </p:cNvCxnSpPr>
          <p:nvPr/>
        </p:nvCxnSpPr>
        <p:spPr>
          <a:xfrm>
            <a:off x="4453322" y="1467010"/>
            <a:ext cx="0" cy="4430476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7F02C3-73BD-A745-C611-20612E3A8131}"/>
              </a:ext>
            </a:extLst>
          </p:cNvPr>
          <p:cNvGrpSpPr/>
          <p:nvPr/>
        </p:nvGrpSpPr>
        <p:grpSpPr>
          <a:xfrm flipH="1" flipV="1">
            <a:off x="2432262" y="2892064"/>
            <a:ext cx="492880" cy="172716"/>
            <a:chOff x="4303059" y="1279151"/>
            <a:chExt cx="1575854" cy="3822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AF42329-3D8B-67DA-A563-97484F2AC8EC}"/>
                    </a:ext>
                  </a:extLst>
                </p14:cNvPr>
                <p14:cNvContentPartPr/>
                <p14:nvPr/>
              </p14:nvContentPartPr>
              <p14:xfrm>
                <a:off x="4303059" y="1471777"/>
                <a:ext cx="1575854" cy="17532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AF42329-3D8B-67DA-A563-97484F2AC8E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57049" y="1441287"/>
                  <a:ext cx="1665574" cy="76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3EA6812-811F-DF92-E02B-E58B9F30F0C4}"/>
                    </a:ext>
                  </a:extLst>
                </p14:cNvPr>
                <p14:cNvContentPartPr/>
                <p14:nvPr/>
              </p14:nvContentPartPr>
              <p14:xfrm rot="20822931">
                <a:off x="5671735" y="1279151"/>
                <a:ext cx="182880" cy="2046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3EA6812-811F-DF92-E02B-E58B9F30F0C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20822931">
                  <a:off x="5626015" y="1247418"/>
                  <a:ext cx="272034" cy="2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C294E2D-568A-7367-48CF-D4FE3219E98A}"/>
                    </a:ext>
                  </a:extLst>
                </p14:cNvPr>
                <p14:cNvContentPartPr/>
                <p14:nvPr/>
              </p14:nvContentPartPr>
              <p14:xfrm rot="777069" flipH="1">
                <a:off x="5658336" y="1456672"/>
                <a:ext cx="182880" cy="204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C294E2D-568A-7367-48CF-D4FE3219E98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777069" flipH="1">
                  <a:off x="5612616" y="1424939"/>
                  <a:ext cx="272034" cy="26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AC73DFA-42AE-EBA6-AE4E-4438DE4C7834}"/>
              </a:ext>
            </a:extLst>
          </p:cNvPr>
          <p:cNvGrpSpPr/>
          <p:nvPr/>
        </p:nvGrpSpPr>
        <p:grpSpPr>
          <a:xfrm>
            <a:off x="2070055" y="4254786"/>
            <a:ext cx="477418" cy="131574"/>
            <a:chOff x="4303059" y="1279151"/>
            <a:chExt cx="1575854" cy="3822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48259EC-09C5-6F4F-680E-B40547A2DAE8}"/>
                    </a:ext>
                  </a:extLst>
                </p14:cNvPr>
                <p14:cNvContentPartPr/>
                <p14:nvPr/>
              </p14:nvContentPartPr>
              <p14:xfrm>
                <a:off x="4303059" y="1471777"/>
                <a:ext cx="1575854" cy="17532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48259EC-09C5-6F4F-680E-B40547A2DAE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55558" y="1432817"/>
                  <a:ext cx="1668481" cy="935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1248A743-E117-3A26-5C1A-E26BCDE7461E}"/>
                    </a:ext>
                  </a:extLst>
                </p14:cNvPr>
                <p14:cNvContentPartPr/>
                <p14:nvPr/>
              </p14:nvContentPartPr>
              <p14:xfrm rot="20822931">
                <a:off x="5671735" y="1279151"/>
                <a:ext cx="182880" cy="204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1248A743-E117-3A26-5C1A-E26BCDE7461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 rot="20822931">
                  <a:off x="5624540" y="1237592"/>
                  <a:ext cx="274910" cy="2857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3253F51-0AB4-6AB2-2B31-95885750FE64}"/>
                    </a:ext>
                  </a:extLst>
                </p14:cNvPr>
                <p14:cNvContentPartPr/>
                <p14:nvPr/>
              </p14:nvContentPartPr>
              <p14:xfrm rot="777069" flipH="1">
                <a:off x="5658336" y="1456672"/>
                <a:ext cx="182880" cy="2046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3253F51-0AB4-6AB2-2B31-95885750FE6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 rot="777069" flipH="1">
                  <a:off x="5611141" y="1415113"/>
                  <a:ext cx="274910" cy="28572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37A488B-A66B-7C04-2CF6-15A84E1190C5}"/>
              </a:ext>
            </a:extLst>
          </p:cNvPr>
          <p:cNvGrpSpPr/>
          <p:nvPr/>
        </p:nvGrpSpPr>
        <p:grpSpPr>
          <a:xfrm rot="10800000">
            <a:off x="2562153" y="5330762"/>
            <a:ext cx="477418" cy="131574"/>
            <a:chOff x="4303059" y="1279151"/>
            <a:chExt cx="1575854" cy="3822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CFCD9A4-255C-5026-07F2-093336602194}"/>
                    </a:ext>
                  </a:extLst>
                </p14:cNvPr>
                <p14:cNvContentPartPr/>
                <p14:nvPr/>
              </p14:nvContentPartPr>
              <p14:xfrm>
                <a:off x="4303059" y="1471777"/>
                <a:ext cx="1575854" cy="17532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CFCD9A4-255C-5026-07F2-09333660219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55558" y="1432817"/>
                  <a:ext cx="1668481" cy="935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2643ABF-DCF0-8591-5A53-C4DD007707F4}"/>
                    </a:ext>
                  </a:extLst>
                </p14:cNvPr>
                <p14:cNvContentPartPr/>
                <p14:nvPr/>
              </p14:nvContentPartPr>
              <p14:xfrm rot="20822931">
                <a:off x="5671735" y="1279151"/>
                <a:ext cx="182880" cy="2046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2643ABF-DCF0-8591-5A53-C4DD007707F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 rot="20822931">
                  <a:off x="5624540" y="1237592"/>
                  <a:ext cx="274910" cy="2857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D2C9D9A-E648-8BB6-354C-E896A9218B19}"/>
                    </a:ext>
                  </a:extLst>
                </p14:cNvPr>
                <p14:cNvContentPartPr/>
                <p14:nvPr/>
              </p14:nvContentPartPr>
              <p14:xfrm rot="777069" flipH="1">
                <a:off x="5658336" y="1456672"/>
                <a:ext cx="182880" cy="204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D2C9D9A-E648-8BB6-354C-E896A9218B1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 rot="777069" flipH="1">
                  <a:off x="5611141" y="1415113"/>
                  <a:ext cx="274910" cy="285721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7CEA105-FF6B-3C28-FD2C-91F26D9F35F6}"/>
              </a:ext>
            </a:extLst>
          </p:cNvPr>
          <p:cNvSpPr/>
          <p:nvPr/>
        </p:nvSpPr>
        <p:spPr>
          <a:xfrm>
            <a:off x="2608397" y="2728597"/>
            <a:ext cx="1824763" cy="4519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pc="200">
                <a:solidFill>
                  <a:srgbClr val="0070C1"/>
                </a:solidFill>
                <a:latin typeface="Patrick Hand" pitchFamily="2" charset="77"/>
                <a:cs typeface="Calibri" panose="020F0502020204030204" pitchFamily="34" charset="0"/>
              </a:rPr>
              <a:t>Plastic</a:t>
            </a:r>
            <a:endParaRPr lang="en-US" sz="2800" i="0" spc="200">
              <a:solidFill>
                <a:srgbClr val="0070C1"/>
              </a:solidFill>
              <a:latin typeface="Patrick Hand" pitchFamily="2" charset="77"/>
              <a:cs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1BF0655-8D25-5DA8-F618-C7669C546E82}"/>
              </a:ext>
            </a:extLst>
          </p:cNvPr>
          <p:cNvSpPr/>
          <p:nvPr/>
        </p:nvSpPr>
        <p:spPr>
          <a:xfrm>
            <a:off x="336098" y="4088574"/>
            <a:ext cx="1989522" cy="4519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pc="200" dirty="0">
                <a:solidFill>
                  <a:srgbClr val="0070C1"/>
                </a:solidFill>
                <a:latin typeface="Patrick Hand" pitchFamily="2" charset="77"/>
                <a:cs typeface="Calibri" panose="020F0502020204030204" pitchFamily="34" charset="0"/>
              </a:rPr>
              <a:t>Rubber</a:t>
            </a:r>
            <a:endParaRPr lang="en-US" sz="2800" i="0" spc="200" dirty="0">
              <a:solidFill>
                <a:srgbClr val="0070C1"/>
              </a:solidFill>
              <a:latin typeface="Patrick Hand" pitchFamily="2" charset="77"/>
              <a:cs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22D173A-0E02-958D-87F8-3F6FB3D9EE84}"/>
              </a:ext>
            </a:extLst>
          </p:cNvPr>
          <p:cNvSpPr/>
          <p:nvPr/>
        </p:nvSpPr>
        <p:spPr>
          <a:xfrm>
            <a:off x="2715545" y="5140038"/>
            <a:ext cx="1856455" cy="45190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pc="200" dirty="0">
                <a:solidFill>
                  <a:srgbClr val="0070C1"/>
                </a:solidFill>
                <a:latin typeface="Patrick Hand" pitchFamily="2" charset="77"/>
                <a:cs typeface="Calibri" panose="020F0502020204030204" pitchFamily="34" charset="0"/>
              </a:rPr>
              <a:t>Metal</a:t>
            </a:r>
            <a:endParaRPr lang="en-US" sz="2800" i="0" spc="200" dirty="0">
              <a:solidFill>
                <a:srgbClr val="0070C1"/>
              </a:solidFill>
              <a:latin typeface="Patrick Hand" pitchFamily="2" charset="77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9DAF55F-EC3D-D636-3AEE-BFCAE361942C}"/>
              </a:ext>
            </a:extLst>
          </p:cNvPr>
          <p:cNvSpPr txBox="1"/>
          <p:nvPr/>
        </p:nvSpPr>
        <p:spPr>
          <a:xfrm>
            <a:off x="1369997" y="1388696"/>
            <a:ext cx="26530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 spc="200">
                <a:solidFill>
                  <a:srgbClr val="0070C1"/>
                </a:solidFill>
                <a:latin typeface="Patrick Hand" pitchFamily="2" charset="77"/>
                <a:cs typeface="Calibri" panose="020F0502020204030204" pitchFamily="34" charset="0"/>
              </a:rPr>
              <a:t>One Material</a:t>
            </a:r>
            <a:endParaRPr lang="en-US" sz="3200" u="sng" spc="200">
              <a:solidFill>
                <a:srgbClr val="0070C1"/>
              </a:solidFill>
              <a:latin typeface="Patrick Hand" pitchFamily="2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E61CF1-86F0-B380-6ABA-4F92D6FA76C9}"/>
              </a:ext>
            </a:extLst>
          </p:cNvPr>
          <p:cNvGrpSpPr/>
          <p:nvPr/>
        </p:nvGrpSpPr>
        <p:grpSpPr>
          <a:xfrm>
            <a:off x="724538" y="4733037"/>
            <a:ext cx="1676653" cy="1229947"/>
            <a:chOff x="-1376864" y="3923054"/>
            <a:chExt cx="1906990" cy="1398916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9874355-4CD3-1E44-4C59-551894FCE0C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-1099484" y="3645674"/>
              <a:ext cx="1352230" cy="1906990"/>
            </a:xfrm>
            <a:custGeom>
              <a:avLst/>
              <a:gdLst/>
              <a:ahLst/>
              <a:cxnLst/>
              <a:rect l="l" t="t" r="r" b="b"/>
              <a:pathLst>
                <a:path w="2074857" h="2926080">
                  <a:moveTo>
                    <a:pt x="0" y="0"/>
                  </a:moveTo>
                  <a:lnTo>
                    <a:pt x="2074857" y="0"/>
                  </a:lnTo>
                  <a:lnTo>
                    <a:pt x="2074857" y="2926080"/>
                  </a:lnTo>
                  <a:lnTo>
                    <a:pt x="0" y="2926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78F6A7A-B778-2F54-2537-7B73313FA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034" r="17034"/>
            <a:stretch/>
          </p:blipFill>
          <p:spPr bwMode="auto">
            <a:xfrm rot="20165789">
              <a:off x="-1067004" y="3987258"/>
              <a:ext cx="1261359" cy="1334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Freeform 2">
            <a:extLst>
              <a:ext uri="{FF2B5EF4-FFF2-40B4-BE49-F238E27FC236}">
                <a16:creationId xmlns:a16="http://schemas.microsoft.com/office/drawing/2014/main" id="{16FDCB98-9F71-6150-5D5C-1E110EE8EC84}"/>
              </a:ext>
            </a:extLst>
          </p:cNvPr>
          <p:cNvSpPr>
            <a:spLocks noChangeAspect="1"/>
          </p:cNvSpPr>
          <p:nvPr/>
        </p:nvSpPr>
        <p:spPr>
          <a:xfrm rot="16200000">
            <a:off x="2913395" y="3431909"/>
            <a:ext cx="1188900" cy="1676653"/>
          </a:xfrm>
          <a:custGeom>
            <a:avLst/>
            <a:gdLst/>
            <a:ahLst/>
            <a:cxnLst/>
            <a:rect l="l" t="t" r="r" b="b"/>
            <a:pathLst>
              <a:path w="2074857" h="2926080">
                <a:moveTo>
                  <a:pt x="0" y="0"/>
                </a:moveTo>
                <a:lnTo>
                  <a:pt x="2074857" y="0"/>
                </a:lnTo>
                <a:lnTo>
                  <a:pt x="2074857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C455CC5-6CB2-0D7D-3C2A-ED5DDFF14887}"/>
              </a:ext>
            </a:extLst>
          </p:cNvPr>
          <p:cNvGrpSpPr/>
          <p:nvPr/>
        </p:nvGrpSpPr>
        <p:grpSpPr>
          <a:xfrm>
            <a:off x="682449" y="2012733"/>
            <a:ext cx="1472274" cy="2277284"/>
            <a:chOff x="682449" y="2012733"/>
            <a:chExt cx="1472274" cy="2277284"/>
          </a:xfrm>
          <a:effectLst>
            <a:outerShdw blurRad="308134" sx="42000" sy="42000" algn="ctr" rotWithShape="0">
              <a:prstClr val="black">
                <a:alpha val="12592"/>
              </a:prstClr>
            </a:outerShdw>
          </a:effectLst>
        </p:grpSpPr>
        <p:pic>
          <p:nvPicPr>
            <p:cNvPr id="15" name="Picture 14" descr="A piece of paper with a black background&#10;&#10;AI-generated content may be incorrect.">
              <a:extLst>
                <a:ext uri="{FF2B5EF4-FFF2-40B4-BE49-F238E27FC236}">
                  <a16:creationId xmlns:a16="http://schemas.microsoft.com/office/drawing/2014/main" id="{0C4895A9-8C53-31AA-C65B-9B6AD8A14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alphaModFix amt="7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417" b="1"/>
            <a:stretch/>
          </p:blipFill>
          <p:spPr>
            <a:xfrm>
              <a:off x="682449" y="2012733"/>
              <a:ext cx="1472274" cy="2277284"/>
            </a:xfrm>
            <a:prstGeom prst="rect">
              <a:avLst/>
            </a:prstGeom>
            <a:effectLst>
              <a:outerShdw blurRad="63125" sx="102000" sy="102000" algn="ctr" rotWithShape="0">
                <a:prstClr val="black">
                  <a:alpha val="24000"/>
                </a:prstClr>
              </a:outerShdw>
            </a:effectLst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DFEB2B-53AC-9A91-52A9-D0474C140869}"/>
                </a:ext>
              </a:extLst>
            </p:cNvPr>
            <p:cNvSpPr/>
            <p:nvPr/>
          </p:nvSpPr>
          <p:spPr>
            <a:xfrm>
              <a:off x="1088963" y="2025406"/>
              <a:ext cx="685359" cy="191418"/>
            </a:xfrm>
            <a:prstGeom prst="rect">
              <a:avLst/>
            </a:prstGeom>
            <a:solidFill>
              <a:srgbClr val="AD9447">
                <a:alpha val="6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pc="200">
                <a:solidFill>
                  <a:srgbClr val="0070C1"/>
                </a:solidFill>
              </a:endParaRPr>
            </a:p>
          </p:txBody>
        </p:sp>
      </p:grpSp>
      <p:sp>
        <p:nvSpPr>
          <p:cNvPr id="34" name="Freeform 3">
            <a:extLst>
              <a:ext uri="{FF2B5EF4-FFF2-40B4-BE49-F238E27FC236}">
                <a16:creationId xmlns:a16="http://schemas.microsoft.com/office/drawing/2014/main" id="{D8087F73-AC62-B4FE-DF47-1CE2E627B086}"/>
              </a:ext>
            </a:extLst>
          </p:cNvPr>
          <p:cNvSpPr/>
          <p:nvPr/>
        </p:nvSpPr>
        <p:spPr>
          <a:xfrm>
            <a:off x="808989" y="2241508"/>
            <a:ext cx="1260590" cy="1642463"/>
          </a:xfrm>
          <a:custGeom>
            <a:avLst/>
            <a:gdLst/>
            <a:ahLst/>
            <a:cxnLst/>
            <a:rect l="l" t="t" r="r" b="b"/>
            <a:pathLst>
              <a:path w="2422883" h="3156851">
                <a:moveTo>
                  <a:pt x="0" y="0"/>
                </a:moveTo>
                <a:lnTo>
                  <a:pt x="2422884" y="0"/>
                </a:lnTo>
                <a:lnTo>
                  <a:pt x="2422884" y="3156851"/>
                </a:lnTo>
                <a:lnTo>
                  <a:pt x="0" y="315685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38C90F-37A4-B10A-190B-67EE20FBDFF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4047824">
            <a:off x="3018128" y="3764607"/>
            <a:ext cx="1068447" cy="1252123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8AC64600-019D-3B21-DD0C-ACB162529C5E}"/>
              </a:ext>
            </a:extLst>
          </p:cNvPr>
          <p:cNvGrpSpPr/>
          <p:nvPr/>
        </p:nvGrpSpPr>
        <p:grpSpPr>
          <a:xfrm>
            <a:off x="4453322" y="1397625"/>
            <a:ext cx="4180105" cy="4524312"/>
            <a:chOff x="4453322" y="1397625"/>
            <a:chExt cx="4180105" cy="452431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5DF9761-BDBB-6AC0-8FE8-E45E92B1E1EF}"/>
                </a:ext>
              </a:extLst>
            </p:cNvPr>
            <p:cNvSpPr txBox="1"/>
            <p:nvPr/>
          </p:nvSpPr>
          <p:spPr>
            <a:xfrm>
              <a:off x="5062267" y="1397625"/>
              <a:ext cx="301141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u="sng" spc="200">
                  <a:solidFill>
                    <a:srgbClr val="0070C1"/>
                  </a:solidFill>
                  <a:latin typeface="Patrick Hand" pitchFamily="2" charset="77"/>
                  <a:cs typeface="Calibri" panose="020F0502020204030204" pitchFamily="34" charset="0"/>
                </a:rPr>
                <a:t>More Than One Material</a:t>
              </a:r>
              <a:endParaRPr lang="en-US" sz="3200" u="sng" spc="200">
                <a:solidFill>
                  <a:srgbClr val="0070C1"/>
                </a:solidFill>
                <a:latin typeface="Patrick Hand" pitchFamily="2" charset="77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64D38AE-1311-10A1-639F-8B405BCF9458}"/>
                </a:ext>
              </a:extLst>
            </p:cNvPr>
            <p:cNvGrpSpPr/>
            <p:nvPr/>
          </p:nvGrpSpPr>
          <p:grpSpPr>
            <a:xfrm>
              <a:off x="4453322" y="2486866"/>
              <a:ext cx="4180105" cy="1980888"/>
              <a:chOff x="4498758" y="4141579"/>
              <a:chExt cx="4180105" cy="1980888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E461FB3-027B-0230-EC3B-CF5743C1E9D7}"/>
                  </a:ext>
                </a:extLst>
              </p:cNvPr>
              <p:cNvSpPr/>
              <p:nvPr/>
            </p:nvSpPr>
            <p:spPr>
              <a:xfrm>
                <a:off x="4498758" y="4141579"/>
                <a:ext cx="4180105" cy="45190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spc="200" dirty="0">
                    <a:solidFill>
                      <a:srgbClr val="0070C1"/>
                    </a:solidFill>
                    <a:latin typeface="Patrick Hand" pitchFamily="2" charset="77"/>
                    <a:cs typeface="Calibri" panose="020F0502020204030204" pitchFamily="34" charset="0"/>
                  </a:rPr>
                  <a:t>Plastic, rubber and metal</a:t>
                </a:r>
                <a:endParaRPr lang="en-US" sz="2800" i="0" spc="200" dirty="0">
                  <a:solidFill>
                    <a:srgbClr val="0070C1"/>
                  </a:solidFill>
                  <a:latin typeface="Patrick Hand" pitchFamily="2" charset="77"/>
                  <a:cs typeface="Calibri" panose="020F0502020204030204" pitchFamily="34" charset="0"/>
                </a:endParaRP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4B14B9F9-76CA-389D-CBC5-1A6B655D52A5}"/>
                  </a:ext>
                </a:extLst>
              </p:cNvPr>
              <p:cNvGrpSpPr/>
              <p:nvPr/>
            </p:nvGrpSpPr>
            <p:grpSpPr>
              <a:xfrm>
                <a:off x="4776416" y="4184993"/>
                <a:ext cx="3297270" cy="1937474"/>
                <a:chOff x="4945484" y="4175348"/>
                <a:chExt cx="3297270" cy="1937474"/>
              </a:xfrm>
            </p:grpSpPr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C9BE6CB9-7237-1EF6-133B-E62706C36A0F}"/>
                    </a:ext>
                  </a:extLst>
                </p:cNvPr>
                <p:cNvGrpSpPr/>
                <p:nvPr/>
              </p:nvGrpSpPr>
              <p:grpSpPr>
                <a:xfrm rot="5400000">
                  <a:off x="5625382" y="3495450"/>
                  <a:ext cx="1937474" cy="3297270"/>
                  <a:chOff x="5839133" y="2688293"/>
                  <a:chExt cx="1937474" cy="3297270"/>
                </a:xfrm>
              </p:grpSpPr>
              <p:pic>
                <p:nvPicPr>
                  <p:cNvPr id="36" name="Picture 35" descr="A piece of paper with a black background&#10;&#10;AI-generated content may be incorrect.">
                    <a:extLst>
                      <a:ext uri="{FF2B5EF4-FFF2-40B4-BE49-F238E27FC236}">
                        <a16:creationId xmlns:a16="http://schemas.microsoft.com/office/drawing/2014/main" id="{B2C6A71D-CA5D-6579-AE8C-B76591E853F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3">
                    <a:alphaModFix amt="70000"/>
                    <a:lum bright="70000" contrast="-70000"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6350944" y="2688293"/>
                    <a:ext cx="1005365" cy="3297270"/>
                  </a:xfrm>
                  <a:prstGeom prst="rect">
                    <a:avLst/>
                  </a:prstGeom>
                  <a:effectLst>
                    <a:outerShdw blurRad="63125" sx="102000" sy="102000" algn="ctr" rotWithShape="0">
                      <a:prstClr val="black">
                        <a:alpha val="24000"/>
                      </a:prstClr>
                    </a:outerShdw>
                  </a:effectLst>
                </p:spPr>
              </p:pic>
              <p:pic>
                <p:nvPicPr>
                  <p:cNvPr id="13" name="Picture 12" descr="A close-up of a spatula&#10;&#10;AI-generated content may be incorrect.">
                    <a:extLst>
                      <a:ext uri="{FF2B5EF4-FFF2-40B4-BE49-F238E27FC236}">
                        <a16:creationId xmlns:a16="http://schemas.microsoft.com/office/drawing/2014/main" id="{19FDDE25-712E-91EB-16FA-CFCEB52AF3A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4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 rot="19783802">
                    <a:off x="5839133" y="2752251"/>
                    <a:ext cx="1937474" cy="304416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F1A8016F-8CAC-9E0E-29C6-A2E671B41F03}"/>
                    </a:ext>
                  </a:extLst>
                </p:cNvPr>
                <p:cNvSpPr/>
                <p:nvPr/>
              </p:nvSpPr>
              <p:spPr>
                <a:xfrm>
                  <a:off x="6292830" y="4663428"/>
                  <a:ext cx="908436" cy="253722"/>
                </a:xfrm>
                <a:prstGeom prst="rect">
                  <a:avLst/>
                </a:prstGeom>
                <a:solidFill>
                  <a:srgbClr val="AD9447">
                    <a:alpha val="65098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5304391-9C3B-E564-68AC-CD4E3822A39A}"/>
                </a:ext>
              </a:extLst>
            </p:cNvPr>
            <p:cNvGrpSpPr/>
            <p:nvPr/>
          </p:nvGrpSpPr>
          <p:grpSpPr>
            <a:xfrm>
              <a:off x="7120538" y="4168962"/>
              <a:ext cx="1298924" cy="1752975"/>
              <a:chOff x="6191100" y="4271820"/>
              <a:chExt cx="1477231" cy="1993611"/>
            </a:xfrm>
          </p:grpSpPr>
          <p:sp>
            <p:nvSpPr>
              <p:cNvPr id="73" name="Freeform 2">
                <a:extLst>
                  <a:ext uri="{FF2B5EF4-FFF2-40B4-BE49-F238E27FC236}">
                    <a16:creationId xmlns:a16="http://schemas.microsoft.com/office/drawing/2014/main" id="{EB6265FE-63B4-F693-602A-32CFDA144E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54679" y="4271820"/>
                <a:ext cx="1413652" cy="1993611"/>
              </a:xfrm>
              <a:custGeom>
                <a:avLst/>
                <a:gdLst/>
                <a:ahLst/>
                <a:cxnLst/>
                <a:rect l="l" t="t" r="r" b="b"/>
                <a:pathLst>
                  <a:path w="2074857" h="2926080">
                    <a:moveTo>
                      <a:pt x="0" y="0"/>
                    </a:moveTo>
                    <a:lnTo>
                      <a:pt x="2074857" y="0"/>
                    </a:lnTo>
                    <a:lnTo>
                      <a:pt x="2074857" y="2926080"/>
                    </a:lnTo>
                    <a:lnTo>
                      <a:pt x="0" y="292608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708B2F32-BBB8-1EDD-ABE8-69260830E6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91100" y="4590945"/>
                <a:ext cx="1469007" cy="1469007"/>
              </a:xfrm>
              <a:prstGeom prst="rect">
                <a:avLst/>
              </a:prstGeom>
            </p:spPr>
          </p:pic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BAF25EC-12C0-F0C5-7DBB-F1149DD43BB7}"/>
                </a:ext>
              </a:extLst>
            </p:cNvPr>
            <p:cNvSpPr/>
            <p:nvPr/>
          </p:nvSpPr>
          <p:spPr>
            <a:xfrm>
              <a:off x="5169867" y="4464672"/>
              <a:ext cx="1775134" cy="451909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spc="200" dirty="0">
                  <a:solidFill>
                    <a:srgbClr val="0070C1"/>
                  </a:solidFill>
                  <a:latin typeface="Patrick Hand" pitchFamily="2" charset="77"/>
                  <a:cs typeface="Calibri" panose="020F0502020204030204" pitchFamily="34" charset="0"/>
                </a:rPr>
                <a:t>Wood and metal</a:t>
              </a:r>
              <a:endParaRPr lang="en-US" sz="2800" i="0" spc="200" dirty="0">
                <a:solidFill>
                  <a:srgbClr val="0070C1"/>
                </a:solidFill>
                <a:latin typeface="Patrick Hand" pitchFamily="2" charset="77"/>
                <a:cs typeface="Calibri" panose="020F0502020204030204" pitchFamily="34" charset="0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7336C28D-2190-370E-A041-1D445E15B433}"/>
                </a:ext>
              </a:extLst>
            </p:cNvPr>
            <p:cNvGrpSpPr/>
            <p:nvPr/>
          </p:nvGrpSpPr>
          <p:grpSpPr>
            <a:xfrm rot="15736562" flipH="1">
              <a:off x="4402859" y="3102094"/>
              <a:ext cx="696289" cy="362243"/>
              <a:chOff x="2430762" y="3836588"/>
              <a:chExt cx="876960" cy="3340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77" name="Ink 76">
                    <a:extLst>
                      <a:ext uri="{FF2B5EF4-FFF2-40B4-BE49-F238E27FC236}">
                        <a16:creationId xmlns:a16="http://schemas.microsoft.com/office/drawing/2014/main" id="{2F768644-3BAF-F958-28BA-8810BA8A3C65}"/>
                      </a:ext>
                    </a:extLst>
                  </p14:cNvPr>
                  <p14:cNvContentPartPr/>
                  <p14:nvPr/>
                </p14:nvContentPartPr>
                <p14:xfrm>
                  <a:off x="2430762" y="3836588"/>
                  <a:ext cx="869040" cy="320040"/>
                </p14:xfrm>
              </p:contentPart>
            </mc:Choice>
            <mc:Fallback xmlns="">
              <p:pic>
                <p:nvPicPr>
                  <p:cNvPr id="77" name="Ink 76">
                    <a:extLst>
                      <a:ext uri="{FF2B5EF4-FFF2-40B4-BE49-F238E27FC236}">
                        <a16:creationId xmlns:a16="http://schemas.microsoft.com/office/drawing/2014/main" id="{2F768644-3BAF-F958-28BA-8810BA8A3C65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391775" y="3808007"/>
                    <a:ext cx="946107" cy="3765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78" name="Ink 77">
                    <a:extLst>
                      <a:ext uri="{FF2B5EF4-FFF2-40B4-BE49-F238E27FC236}">
                        <a16:creationId xmlns:a16="http://schemas.microsoft.com/office/drawing/2014/main" id="{3C1A0D2B-5CE2-890E-FA01-CE7971EB73DC}"/>
                      </a:ext>
                    </a:extLst>
                  </p14:cNvPr>
                  <p14:cNvContentPartPr/>
                  <p14:nvPr/>
                </p14:nvContentPartPr>
                <p14:xfrm>
                  <a:off x="3110082" y="3976628"/>
                  <a:ext cx="197640" cy="194040"/>
                </p14:xfrm>
              </p:contentPart>
            </mc:Choice>
            <mc:Fallback xmlns="">
              <p:pic>
                <p:nvPicPr>
                  <p:cNvPr id="78" name="Ink 77">
                    <a:extLst>
                      <a:ext uri="{FF2B5EF4-FFF2-40B4-BE49-F238E27FC236}">
                        <a16:creationId xmlns:a16="http://schemas.microsoft.com/office/drawing/2014/main" id="{3C1A0D2B-5CE2-890E-FA01-CE7971EB73DC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3071098" y="3948054"/>
                    <a:ext cx="274701" cy="250524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DAD7C85-50B3-373E-AFED-33431C0C027E}"/>
                </a:ext>
              </a:extLst>
            </p:cNvPr>
            <p:cNvGrpSpPr/>
            <p:nvPr/>
          </p:nvGrpSpPr>
          <p:grpSpPr>
            <a:xfrm rot="12948752" flipH="1">
              <a:off x="6097593" y="5184870"/>
              <a:ext cx="696289" cy="362243"/>
              <a:chOff x="2430762" y="3836588"/>
              <a:chExt cx="876960" cy="3340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C06C38BF-E26F-D4A3-7719-F2D99D7CF5C0}"/>
                      </a:ext>
                    </a:extLst>
                  </p14:cNvPr>
                  <p14:cNvContentPartPr/>
                  <p14:nvPr/>
                </p14:nvContentPartPr>
                <p14:xfrm>
                  <a:off x="2430762" y="3836588"/>
                  <a:ext cx="869040" cy="320040"/>
                </p14:xfrm>
              </p:contentPart>
            </mc:Choice>
            <mc:Fallback xmlns=""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C06C38BF-E26F-D4A3-7719-F2D99D7CF5C0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391775" y="3808007"/>
                    <a:ext cx="946107" cy="3765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97D86AE3-AF50-F4C7-C572-A89B63CF23B6}"/>
                      </a:ext>
                    </a:extLst>
                  </p14:cNvPr>
                  <p14:cNvContentPartPr/>
                  <p14:nvPr/>
                </p14:nvContentPartPr>
                <p14:xfrm>
                  <a:off x="3110082" y="3976628"/>
                  <a:ext cx="197640" cy="194040"/>
                </p14:xfrm>
              </p:contentPart>
            </mc:Choice>
            <mc:Fallback xmlns=""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97D86AE3-AF50-F4C7-C572-A89B63CF23B6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3071098" y="3948054"/>
                    <a:ext cx="274701" cy="25052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44342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8E1E5-2775-8288-7FDC-5F04CF513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spatula&#10;&#10;AI-generated content may be incorrect.">
            <a:extLst>
              <a:ext uri="{FF2B5EF4-FFF2-40B4-BE49-F238E27FC236}">
                <a16:creationId xmlns:a16="http://schemas.microsoft.com/office/drawing/2014/main" id="{128B0D9C-B716-01B0-B33B-67162DE36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79017">
            <a:off x="1222847" y="-538106"/>
            <a:ext cx="6277776" cy="986367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D80FAD4-8986-942D-15BE-2CFC67F3A8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Are Made of Materials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3666B50-6AD4-B92B-6C2D-14B9FC91C2BF}"/>
                  </a:ext>
                </a:extLst>
              </p14:cNvPr>
              <p14:cNvContentPartPr/>
              <p14:nvPr/>
            </p14:nvContentPartPr>
            <p14:xfrm rot="16200000" flipH="1" flipV="1">
              <a:off x="1179516" y="2992536"/>
              <a:ext cx="1294185" cy="563703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3666B50-6AD4-B92B-6C2D-14B9FC91C2B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16200000" flipH="1" flipV="1">
                <a:off x="1166916" y="2979937"/>
                <a:ext cx="1319385" cy="5889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D9E211D-7C3B-830A-9B1F-FEF183E2E554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6200000" flipH="1">
              <a:off x="6280570" y="3130785"/>
              <a:ext cx="1166394" cy="45717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D9E211D-7C3B-830A-9B1F-FEF183E2E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200000" flipH="1">
                <a:off x="6267978" y="3118206"/>
                <a:ext cx="1191578" cy="482329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4E5DDD0-CE42-5A0B-B91D-9C1FFF1A88E6}"/>
              </a:ext>
            </a:extLst>
          </p:cNvPr>
          <p:cNvSpPr txBox="1"/>
          <p:nvPr/>
        </p:nvSpPr>
        <p:spPr>
          <a:xfrm>
            <a:off x="2108461" y="2209801"/>
            <a:ext cx="220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cs typeface="Dreaming Outloud Pro" panose="03050502040302030504" pitchFamily="66" charset="77"/>
              </a:rPr>
              <a:t>smooth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C7B863-AC78-E01F-A5A2-2B8D02E0D5D2}"/>
              </a:ext>
            </a:extLst>
          </p:cNvPr>
          <p:cNvSpPr txBox="1"/>
          <p:nvPr/>
        </p:nvSpPr>
        <p:spPr>
          <a:xfrm>
            <a:off x="5398751" y="2589536"/>
            <a:ext cx="1619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cs typeface="Dreaming Outloud Pro" panose="03050502040302030504" pitchFamily="66" charset="77"/>
              </a:rPr>
              <a:t>shiny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B67BC-068D-67A6-CA48-C4CCC5380D0D}"/>
              </a:ext>
            </a:extLst>
          </p:cNvPr>
          <p:cNvSpPr txBox="1"/>
          <p:nvPr/>
        </p:nvSpPr>
        <p:spPr>
          <a:xfrm>
            <a:off x="6124213" y="2342834"/>
            <a:ext cx="3352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200">
                <a:cs typeface="Dreaming Outloud Pro" panose="03050502040302030504" pitchFamily="66" charset="77"/>
              </a:rPr>
              <a:t>sticky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5BC2A8-6EFB-FC6F-70CF-5136F9D1D024}"/>
              </a:ext>
            </a:extLst>
          </p:cNvPr>
          <p:cNvGrpSpPr/>
          <p:nvPr/>
        </p:nvGrpSpPr>
        <p:grpSpPr>
          <a:xfrm rot="5183987">
            <a:off x="5828347" y="3581449"/>
            <a:ext cx="648073" cy="157181"/>
            <a:chOff x="4303059" y="1279151"/>
            <a:chExt cx="1575854" cy="3822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09F309D-4B88-B7EF-65F5-0F14CF1D4103}"/>
                    </a:ext>
                  </a:extLst>
                </p14:cNvPr>
                <p14:cNvContentPartPr/>
                <p14:nvPr/>
              </p14:nvContentPartPr>
              <p14:xfrm>
                <a:off x="4303059" y="1471777"/>
                <a:ext cx="1575854" cy="17532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09F309D-4B88-B7EF-65F5-0F14CF1D410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68059" y="1438383"/>
                  <a:ext cx="1644103" cy="826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4869A5B-4554-AB60-6591-127C68BDBAD8}"/>
                    </a:ext>
                  </a:extLst>
                </p14:cNvPr>
                <p14:cNvContentPartPr/>
                <p14:nvPr/>
              </p14:nvContentPartPr>
              <p14:xfrm rot="20822931">
                <a:off x="5671735" y="1279151"/>
                <a:ext cx="182880" cy="2046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4869A5B-4554-AB60-6591-127C68BDBA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 rot="20822931">
                  <a:off x="5636901" y="1244312"/>
                  <a:ext cx="250807" cy="272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6C0C1ED-E896-6A52-0303-129D77796E5E}"/>
                    </a:ext>
                  </a:extLst>
                </p14:cNvPr>
                <p14:cNvContentPartPr/>
                <p14:nvPr/>
              </p14:nvContentPartPr>
              <p14:xfrm rot="777069" flipH="1">
                <a:off x="5658336" y="1456672"/>
                <a:ext cx="182880" cy="2046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6C0C1ED-E896-6A52-0303-129D77796E5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777069" flipH="1">
                  <a:off x="5623502" y="1421833"/>
                  <a:ext cx="250807" cy="272616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5C702BB-75A3-6A6C-8A98-078BDFBABD90}"/>
              </a:ext>
            </a:extLst>
          </p:cNvPr>
          <p:cNvSpPr txBox="1"/>
          <p:nvPr/>
        </p:nvSpPr>
        <p:spPr>
          <a:xfrm>
            <a:off x="3477857" y="2995961"/>
            <a:ext cx="1619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cs typeface="Dreaming Outloud Pro" panose="03050502040302030504" pitchFamily="66" charset="77"/>
              </a:rPr>
              <a:t>dull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4B5F22E-39B8-17E0-37BE-816385C1055A}"/>
              </a:ext>
            </a:extLst>
          </p:cNvPr>
          <p:cNvGrpSpPr/>
          <p:nvPr/>
        </p:nvGrpSpPr>
        <p:grpSpPr>
          <a:xfrm rot="5902331">
            <a:off x="3552894" y="3950552"/>
            <a:ext cx="648073" cy="157181"/>
            <a:chOff x="4303059" y="1279151"/>
            <a:chExt cx="1575854" cy="3822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227964C-BED6-EC14-A304-9B7B42348542}"/>
                    </a:ext>
                  </a:extLst>
                </p14:cNvPr>
                <p14:cNvContentPartPr/>
                <p14:nvPr/>
              </p14:nvContentPartPr>
              <p14:xfrm>
                <a:off x="4303059" y="1471777"/>
                <a:ext cx="1575854" cy="17532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227964C-BED6-EC14-A304-9B7B4234854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68059" y="1438383"/>
                  <a:ext cx="1644103" cy="826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E99A6A4-2029-FC03-7114-479B3FBC5D06}"/>
                    </a:ext>
                  </a:extLst>
                </p14:cNvPr>
                <p14:cNvContentPartPr/>
                <p14:nvPr/>
              </p14:nvContentPartPr>
              <p14:xfrm rot="20822931">
                <a:off x="5671735" y="1279151"/>
                <a:ext cx="182880" cy="2046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E99A6A4-2029-FC03-7114-479B3FBC5D0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 rot="20822931">
                  <a:off x="5636901" y="1244312"/>
                  <a:ext cx="250807" cy="272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B99B70F-17DA-E88A-C4D5-EB31FC64A1FD}"/>
                    </a:ext>
                  </a:extLst>
                </p14:cNvPr>
                <p14:cNvContentPartPr/>
                <p14:nvPr/>
              </p14:nvContentPartPr>
              <p14:xfrm rot="777069" flipH="1">
                <a:off x="5658336" y="1456672"/>
                <a:ext cx="182880" cy="204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B99B70F-17DA-E88A-C4D5-EB31FC64A1F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777069" flipH="1">
                  <a:off x="5623502" y="1421833"/>
                  <a:ext cx="250807" cy="272616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1024739-C6CC-C5EA-3B9A-6DFABC77BE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051" y="9500373"/>
            <a:ext cx="5143500" cy="6285326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ED938A29-E224-C7A4-61BE-F89B7AC65048}"/>
              </a:ext>
            </a:extLst>
          </p:cNvPr>
          <p:cNvGrpSpPr/>
          <p:nvPr/>
        </p:nvGrpSpPr>
        <p:grpSpPr>
          <a:xfrm>
            <a:off x="1324069" y="1292513"/>
            <a:ext cx="6390270" cy="4981855"/>
            <a:chOff x="1324069" y="1292513"/>
            <a:chExt cx="6390270" cy="4981855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C7392896-582D-9C7A-3514-8D251370DC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732" b="2732"/>
            <a:stretch/>
          </p:blipFill>
          <p:spPr bwMode="auto">
            <a:xfrm rot="828533">
              <a:off x="1324069" y="3300278"/>
              <a:ext cx="4045748" cy="2974090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54CC33A-B942-AE49-7CED-CE74305ADBC6}"/>
                </a:ext>
              </a:extLst>
            </p:cNvPr>
            <p:cNvGrpSpPr/>
            <p:nvPr/>
          </p:nvGrpSpPr>
          <p:grpSpPr>
            <a:xfrm>
              <a:off x="4189313" y="3123586"/>
              <a:ext cx="3525026" cy="2599969"/>
              <a:chOff x="2681474" y="323540"/>
              <a:chExt cx="3525026" cy="2599969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06629777-DC0A-7B81-999C-328728CB6A39}"/>
                      </a:ext>
                    </a:extLst>
                  </p14:cNvPr>
                  <p14:cNvContentPartPr/>
                  <p14:nvPr/>
                </p14:nvContentPartPr>
                <p14:xfrm rot="20511444" flipH="1">
                  <a:off x="2681474" y="1207684"/>
                  <a:ext cx="1256140" cy="540529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06629777-DC0A-7B81-999C-328728CB6A39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 rot="20511444" flipH="1">
                    <a:off x="2672473" y="1198681"/>
                    <a:ext cx="1273781" cy="55817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C5B1285D-E806-8557-AE62-9D3CA95E78A2}"/>
                      </a:ext>
                    </a:extLst>
                  </p14:cNvPr>
                  <p14:cNvContentPartPr>
                    <a14:cpLocks xmlns:a14="http://schemas.microsoft.com/office/drawing/2010/main" noChangeAspect="1"/>
                  </p14:cNvContentPartPr>
                  <p14:nvPr/>
                </p14:nvContentPartPr>
                <p14:xfrm rot="153896" flipH="1" flipV="1">
                  <a:off x="3552881" y="2362485"/>
                  <a:ext cx="886176" cy="561024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C5B1285D-E806-8557-AE62-9D3CA95E78A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 rot="153896" flipH="1" flipV="1">
                    <a:off x="3543526" y="2353141"/>
                    <a:ext cx="904885" cy="579713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4DCFB5F-DA47-201F-ABF9-6546BCEE1C9D}"/>
                  </a:ext>
                </a:extLst>
              </p:cNvPr>
              <p:cNvSpPr txBox="1"/>
              <p:nvPr/>
            </p:nvSpPr>
            <p:spPr>
              <a:xfrm>
                <a:off x="3235807" y="323540"/>
                <a:ext cx="149576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4200" dirty="0">
                    <a:cs typeface="Dreaming Outloud Pro" panose="03050502040302030504" pitchFamily="66" charset="77"/>
                  </a:rPr>
                  <a:t>pink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D6D5699-FEF1-3A55-19A4-9A7252334308}"/>
                  </a:ext>
                </a:extLst>
              </p:cNvPr>
              <p:cNvSpPr txBox="1"/>
              <p:nvPr/>
            </p:nvSpPr>
            <p:spPr>
              <a:xfrm>
                <a:off x="2853896" y="1686990"/>
                <a:ext cx="335260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4200">
                    <a:cs typeface="Dreaming Outloud Pro" panose="03050502040302030504" pitchFamily="66" charset="77"/>
                  </a:rPr>
                  <a:t>white</a:t>
                </a:r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085B530-ED76-FB14-471F-B01DC0AEFE72}"/>
                </a:ext>
              </a:extLst>
            </p:cNvPr>
            <p:cNvSpPr/>
            <p:nvPr/>
          </p:nvSpPr>
          <p:spPr>
            <a:xfrm>
              <a:off x="1675953" y="1292513"/>
              <a:ext cx="5792093" cy="1664433"/>
            </a:xfrm>
            <a:prstGeom prst="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dirty="0">
                  <a:solidFill>
                    <a:schemeClr val="tx1"/>
                  </a:solidFill>
                </a:rPr>
                <a:t>This object is made of only one material.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411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61 0.25139 C -0.11806 0.01227 -0.15851 -0.22685 -0.1474 -0.37894 C -0.13629 -0.53125 -0.04636 -0.61343 -0.01094 -0.66181 C 0.02447 -0.71019 0.04461 -0.69005 0.06493 -0.66991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4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93 -0.66991 C 0.14357 -0.63148 0.22239 -0.59306 0.28906 -0.62153 C 0.35572 -0.64977 0.43194 -0.8 0.46493 -0.83958 " pathEditMode="relative" rAng="0" ptsTypes="A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-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041 -0.83264 C 0.54409 -0.92477 0.62795 -1.01667 0.6875 -1.05903 C 0.74722 -1.10139 0.76736 -1.08658 0.81788 -1.08727 C 0.8684 -1.08796 0.92951 -1.07546 0.99062 -1.06296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10" y="-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17" grpId="0"/>
      <p:bldP spid="17" grpId="1"/>
      <p:bldP spid="29" grpId="0"/>
      <p:bldP spid="29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F192F-C4CB-3175-85B2-857E6B7FB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40EFF18-D27C-A849-3945-5C86630D5C3E}"/>
              </a:ext>
            </a:extLst>
          </p:cNvPr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pic>
          <p:nvPicPr>
            <p:cNvPr id="5" name="Picture 4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F5EF8B56-CB92-39F0-125E-8857F8720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8" name="Picture 7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0D872F3F-8790-9FD8-C58C-EE425BFD1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0"/>
              <a:ext cx="9144000" cy="685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1D3C010-CF32-BEA2-AE6E-613E6FC06F9F}"/>
              </a:ext>
            </a:extLst>
          </p:cNvPr>
          <p:cNvGrpSpPr/>
          <p:nvPr/>
        </p:nvGrpSpPr>
        <p:grpSpPr>
          <a:xfrm rot="375526">
            <a:off x="2775977" y="589385"/>
            <a:ext cx="4000921" cy="5136662"/>
            <a:chOff x="4594251" y="653995"/>
            <a:chExt cx="3996544" cy="513104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38AE001-1BFC-3792-AE74-F9E25CCA8C0F}"/>
                </a:ext>
              </a:extLst>
            </p:cNvPr>
            <p:cNvSpPr/>
            <p:nvPr/>
          </p:nvSpPr>
          <p:spPr>
            <a:xfrm rot="21230808">
              <a:off x="4693177" y="653995"/>
              <a:ext cx="3897618" cy="5131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AU" sz="1100">
                <a:solidFill>
                  <a:schemeClr val="tx2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4BF769-A5A3-599C-3A96-75BDBE98C083}"/>
                </a:ext>
              </a:extLst>
            </p:cNvPr>
            <p:cNvSpPr txBox="1"/>
            <p:nvPr/>
          </p:nvSpPr>
          <p:spPr>
            <a:xfrm rot="21214891">
              <a:off x="4694635" y="1317844"/>
              <a:ext cx="3465600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AU" sz="1400" b="1" i="0">
                  <a:solidFill>
                    <a:schemeClr val="tx1"/>
                  </a:solidFill>
                  <a:latin typeface="Calibri"/>
                  <a:cs typeface="Calibri"/>
                </a:rPr>
                <a:t>I Do: </a:t>
              </a:r>
              <a:r>
                <a:rPr lang="en-AU" sz="1400" b="1">
                  <a:latin typeface="Calibri"/>
                  <a:cs typeface="Calibri"/>
                </a:rPr>
                <a:t>Objects Are Made of Materials</a:t>
              </a:r>
              <a:endParaRPr lang="en-AU" sz="1400" b="1" i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909342-8F9B-7CE5-D6C1-958DA9B4B066}"/>
                </a:ext>
              </a:extLst>
            </p:cNvPr>
            <p:cNvSpPr txBox="1"/>
            <p:nvPr/>
          </p:nvSpPr>
          <p:spPr>
            <a:xfrm rot="21214891">
              <a:off x="4594251" y="989375"/>
              <a:ext cx="1861144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AU" sz="1200" b="1" i="0">
                  <a:solidFill>
                    <a:schemeClr val="tx1"/>
                  </a:solidFill>
                  <a:latin typeface="Calibri"/>
                  <a:cs typeface="Calibri"/>
                </a:rPr>
                <a:t>Lesson </a:t>
              </a:r>
              <a:r>
                <a:rPr lang="en-AU" sz="1200" b="1">
                  <a:latin typeface="Calibri"/>
                  <a:cs typeface="Calibri"/>
                </a:rPr>
                <a:t>1A</a:t>
              </a:r>
              <a:endParaRPr lang="en-AU" sz="1200" b="1" i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8AD2CB-7F63-9779-C043-D8ED6D1CD536}"/>
                </a:ext>
              </a:extLst>
            </p:cNvPr>
            <p:cNvSpPr txBox="1"/>
            <p:nvPr/>
          </p:nvSpPr>
          <p:spPr>
            <a:xfrm rot="21214891">
              <a:off x="6816571" y="766724"/>
              <a:ext cx="1353716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algn="r">
                <a:spcBef>
                  <a:spcPts val="672"/>
                </a:spcBef>
              </a:pPr>
              <a:r>
                <a:rPr lang="en-AU" sz="1100" i="0">
                  <a:solidFill>
                    <a:schemeClr val="tx1"/>
                  </a:solidFill>
                  <a:latin typeface="Calibri"/>
                  <a:cs typeface="Calibri"/>
                </a:rPr>
                <a:t>Date: _________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668176E-35B9-12A4-AE5F-EE8C780F7D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4548" y="1383194"/>
              <a:ext cx="3443878" cy="38741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60BC502-D6E1-6BE9-EE6F-2C2A701FB285}"/>
              </a:ext>
            </a:extLst>
          </p:cNvPr>
          <p:cNvSpPr txBox="1"/>
          <p:nvPr/>
        </p:nvSpPr>
        <p:spPr>
          <a:xfrm>
            <a:off x="3046439" y="1534897"/>
            <a:ext cx="2636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b="0" i="0">
                <a:solidFill>
                  <a:schemeClr val="tx1"/>
                </a:solidFill>
                <a:latin typeface="+mn-lt"/>
                <a:cs typeface="Calibri"/>
              </a:rPr>
              <a:t>This object is made of:</a:t>
            </a:r>
            <a:endParaRPr lang="en-US"/>
          </a:p>
        </p:txBody>
      </p:sp>
      <p:pic>
        <p:nvPicPr>
          <p:cNvPr id="17" name="Picture 16" descr="A drawing of a egg&#10;&#10;AI-generated content may be incorrect.">
            <a:extLst>
              <a:ext uri="{FF2B5EF4-FFF2-40B4-BE49-F238E27FC236}">
                <a16:creationId xmlns:a16="http://schemas.microsoft.com/office/drawing/2014/main" id="{117F2A67-BAE4-C6E4-D311-715EC2F0A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46005" y="1960923"/>
            <a:ext cx="1074379" cy="878961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A6AE016D-A335-DF33-1B47-D70202004693}"/>
              </a:ext>
            </a:extLst>
          </p:cNvPr>
          <p:cNvSpPr/>
          <p:nvPr/>
        </p:nvSpPr>
        <p:spPr>
          <a:xfrm rot="20642018">
            <a:off x="1403565" y="4088770"/>
            <a:ext cx="1852658" cy="1234333"/>
          </a:xfrm>
          <a:custGeom>
            <a:avLst/>
            <a:gdLst/>
            <a:ahLst/>
            <a:cxnLst/>
            <a:rect l="l" t="t" r="r" b="b"/>
            <a:pathLst>
              <a:path w="8290560" h="5523586">
                <a:moveTo>
                  <a:pt x="0" y="0"/>
                </a:moveTo>
                <a:lnTo>
                  <a:pt x="8290560" y="0"/>
                </a:lnTo>
                <a:lnTo>
                  <a:pt x="8290560" y="5523586"/>
                </a:lnTo>
                <a:lnTo>
                  <a:pt x="0" y="55235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effectLst>
            <a:outerShdw blurRad="164648" dist="38100" dir="2700000" sx="105449" sy="105449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sz="225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534A69E5-3B4B-2263-A891-AA21D302E157}"/>
                  </a:ext>
                </a:extLst>
              </p14:cNvPr>
              <p14:cNvContentPartPr/>
              <p14:nvPr/>
            </p14:nvContentPartPr>
            <p14:xfrm>
              <a:off x="4559022" y="2072304"/>
              <a:ext cx="727560" cy="6400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534A69E5-3B4B-2263-A891-AA21D302E15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69022" y="1892203"/>
                <a:ext cx="907200" cy="99992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1FA9DB8-4A34-8916-2144-3F8EEE1CB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312496"/>
              </p:ext>
            </p:extLst>
          </p:nvPr>
        </p:nvGraphicFramePr>
        <p:xfrm>
          <a:off x="3123247" y="1904229"/>
          <a:ext cx="3421830" cy="976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572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1081377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1074729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76852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One material</a:t>
                      </a:r>
                      <a:endParaRPr lang="en-AU" sz="18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/>
                        <a:t>More than  one material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A1DFB832-523E-3D0A-55C0-83004BF5F0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388461">
            <a:off x="3459861" y="-3128868"/>
            <a:ext cx="4920240" cy="750483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0116F12-C815-FAC6-FBF3-0E644BFA8011}"/>
              </a:ext>
            </a:extLst>
          </p:cNvPr>
          <p:cNvGrpSpPr/>
          <p:nvPr/>
        </p:nvGrpSpPr>
        <p:grpSpPr>
          <a:xfrm>
            <a:off x="4320384" y="-52246"/>
            <a:ext cx="5500911" cy="8251369"/>
            <a:chOff x="4320384" y="-52246"/>
            <a:chExt cx="5500911" cy="825136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FE0EEC-F1EB-E3BB-3458-AD56A9EE1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2945155" y="1322983"/>
              <a:ext cx="8251369" cy="5500911"/>
            </a:xfrm>
            <a:prstGeom prst="rect">
              <a:avLst/>
            </a:prstGeom>
          </p:spPr>
        </p:pic>
        <p:sp>
          <p:nvSpPr>
            <p:cNvPr id="2" name="Freeform 5">
              <a:extLst>
                <a:ext uri="{FF2B5EF4-FFF2-40B4-BE49-F238E27FC236}">
                  <a16:creationId xmlns:a16="http://schemas.microsoft.com/office/drawing/2014/main" id="{9DA24479-0464-C6D0-9EF1-61B7FE872BC1}"/>
                </a:ext>
              </a:extLst>
            </p:cNvPr>
            <p:cNvSpPr/>
            <p:nvPr/>
          </p:nvSpPr>
          <p:spPr>
            <a:xfrm rot="20038844">
              <a:off x="6121280" y="3673927"/>
              <a:ext cx="2536534" cy="1689965"/>
            </a:xfrm>
            <a:custGeom>
              <a:avLst/>
              <a:gdLst/>
              <a:ahLst/>
              <a:cxnLst/>
              <a:rect l="l" t="t" r="r" b="b"/>
              <a:pathLst>
                <a:path w="8290560" h="5523586">
                  <a:moveTo>
                    <a:pt x="0" y="0"/>
                  </a:moveTo>
                  <a:lnTo>
                    <a:pt x="8290560" y="0"/>
                  </a:lnTo>
                  <a:lnTo>
                    <a:pt x="8290560" y="5523586"/>
                  </a:lnTo>
                  <a:lnTo>
                    <a:pt x="0" y="5523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effectLst>
              <a:outerShdw blurRad="164648" dist="38100" dir="2700000" sx="105449" sy="105449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US" sz="2250"/>
            </a:p>
          </p:txBody>
        </p:sp>
      </p:grpSp>
    </p:spTree>
    <p:extLst>
      <p:ext uri="{BB962C8B-B14F-4D97-AF65-F5344CB8AC3E}">
        <p14:creationId xmlns:p14="http://schemas.microsoft.com/office/powerpoint/2010/main" val="4072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972 0.58519 C 0.79305 0.57871 0.77569 0.57454 0.75972 0.56597 C 0.75173 0.56181 0.74548 0.55301 0.73819 0.54699 C 0.72638 0.53727 0.71406 0.52871 0.70243 0.51829 C 0.69253 0.50949 0.68385 0.49861 0.67395 0.48982 C 0.66232 0.47963 0.6493 0.47246 0.63819 0.46134 C 0.6302 0.45324 0.62448 0.44121 0.61684 0.43264 C 0.59774 0.41158 0.58906 0.41158 0.56684 0.39468 C 0.55937 0.38889 0.55277 0.38125 0.54531 0.37547 C 0.53611 0.36852 0.52604 0.36343 0.51684 0.35648 C 0.50937 0.3507 0.50243 0.34398 0.49531 0.3375 C 0.48576 0.32824 0.47708 0.31667 0.46684 0.3088 C 0.46024 0.30394 0.4526 0.30255 0.44531 0.29931 C 0.37187 0.2257 0.46527 0.31412 0.38107 0.25162 C 0.37066 0.24398 0.36284 0.23102 0.3526 0.22315 C 0.346 0.21806 0.33784 0.21806 0.33107 0.21366 C 0.32343 0.20857 0.31736 0.19977 0.30972 0.19445 C 0.29826 0.18681 0.28559 0.18264 0.27395 0.17547 C 0.25468 0.16366 0.23454 0.15324 0.21684 0.1375 C 0.18923 0.11273 0.20364 0.12199 0.17395 0.1088 C 0.16684 0.10255 0.16041 0.09422 0.1526 0.08982 C 0.14357 0.08472 0.1335 0.0838 0.12395 0.08033 C 0.11684 0.07755 0.10972 0.07384 0.1026 0.07084 C 0.04114 0.01621 0.11892 0.08148 0.05972 0.04213 C 0.05208 0.03704 0.046 0.02824 0.03836 0.02315 C 0.03159 0.01852 0.02361 0.01806 0.01684 0.01366 C -0.01702 -0.00903 0.00868 -0.00555 -0.01875 -0.00555 " pathEditMode="relative" ptsTypes="AAAAAAAAAAAAAAAAAAAAAAAAA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1968 C 0.00312 0.0206 -0.00209 0.02084 -0.00695 0.02246 C -0.01146 0.02384 -0.01997 0.02824 -0.01997 0.02847 C -0.02188 0.02986 -0.03195 0.03727 -0.03091 0.04283 C -0.03039 0.0456 -0.02657 0.04514 -0.02431 0.0456 C -0.01945 0.04699 -0.01424 0.04746 -0.00921 0.04861 C 0.00416 0.0544 -0.00938 0.04908 0.0125 0.0544 C 0.01545 0.05509 0.0184 0.05625 0.02135 0.05718 C 0.01944 0.06435 0.01805 0.0713 0.01475 0.07755 C 0.01302 0.08079 0.01024 0.0831 0.00816 0.08611 C 0.00659 0.08889 0.00156 0.09329 0.00382 0.09491 C 0.00902 0.09838 0.01545 0.09491 0.02135 0.09491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1 0.09884 C 0.03802 0.10556 0.05052 0.10579 0.07968 0.12292 C 0.0934 0.13102 0.10625 0.14097 0.11909 0.15116 C 0.20312 0.21806 0.20885 0.22431 0.27673 0.28472 C 0.29496 0.3007 0.31336 0.31644 0.33125 0.3331 C 0.3467 0.34746 0.36145 0.36297 0.37673 0.37755 C 0.3927 0.39259 0.40902 0.40718 0.42517 0.42199 C 0.44132 0.43681 0.45694 0.45278 0.47361 0.46644 C 0.60729 0.57616 0.50625 0.49445 0.58888 0.55949 C 0.7052 0.65116 0.54618 0.52593 0.6434 0.60394 C 0.65034 0.60949 0.65816 0.61343 0.66458 0.61991 C 0.69583 0.65255 0.68263 0.63912 0.70399 0.66042 C 0.7092 0.66551 0.71892 0.67593 0.72517 0.68056 C 0.72916 0.68357 0.7335 0.68565 0.73732 0.68866 C 0.77066 0.71551 0.74479 0.69769 0.76145 0.70903 " pathEditMode="relative" ptsTypes="AAAAAAAAAAAAA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854F9-45C4-32EA-8241-5999854EA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EA6CF91-3366-A5F5-2463-F84B48F6126C}"/>
              </a:ext>
            </a:extLst>
          </p:cNvPr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pic>
          <p:nvPicPr>
            <p:cNvPr id="5" name="Picture 4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3D178867-FC3F-6713-C5B6-A4D07D64A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7" name="Picture 6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C7BCE974-F2F9-656D-FF23-D2A86D0B7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" y="0"/>
              <a:ext cx="9144000" cy="6858000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5818177-20DB-E643-50A1-61673A2955A6}"/>
              </a:ext>
            </a:extLst>
          </p:cNvPr>
          <p:cNvSpPr/>
          <p:nvPr/>
        </p:nvSpPr>
        <p:spPr>
          <a:xfrm rot="6334">
            <a:off x="2874716" y="594783"/>
            <a:ext cx="3901887" cy="51366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AU" sz="1100">
              <a:solidFill>
                <a:schemeClr val="tx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51648D9-DA50-D6EF-7456-651AE5292E3C}"/>
              </a:ext>
            </a:extLst>
          </p:cNvPr>
          <p:cNvGrpSpPr/>
          <p:nvPr/>
        </p:nvGrpSpPr>
        <p:grpSpPr>
          <a:xfrm rot="375526">
            <a:off x="2990145" y="690930"/>
            <a:ext cx="3579953" cy="1004987"/>
            <a:chOff x="4594251" y="766724"/>
            <a:chExt cx="3576036" cy="100388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DF7D3A-DA88-5A8B-5ACD-01478D7EC907}"/>
                </a:ext>
              </a:extLst>
            </p:cNvPr>
            <p:cNvSpPr txBox="1"/>
            <p:nvPr/>
          </p:nvSpPr>
          <p:spPr>
            <a:xfrm rot="21214891">
              <a:off x="4694635" y="1317844"/>
              <a:ext cx="3465600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AU" sz="1400" b="1" i="0">
                  <a:solidFill>
                    <a:schemeClr val="tx1"/>
                  </a:solidFill>
                  <a:latin typeface="Calibri"/>
                  <a:cs typeface="Calibri"/>
                </a:rPr>
                <a:t>I Do: </a:t>
              </a:r>
              <a:r>
                <a:rPr lang="en-AU" sz="1400" b="1">
                  <a:latin typeface="Calibri"/>
                  <a:cs typeface="Calibri"/>
                </a:rPr>
                <a:t>Objects Are Made of Materials</a:t>
              </a:r>
              <a:endParaRPr lang="en-AU" sz="1400" b="1" i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0BE53F-45B8-E98C-D3B1-82FF35697FA4}"/>
                </a:ext>
              </a:extLst>
            </p:cNvPr>
            <p:cNvSpPr txBox="1"/>
            <p:nvPr/>
          </p:nvSpPr>
          <p:spPr>
            <a:xfrm rot="21214891">
              <a:off x="4594251" y="989375"/>
              <a:ext cx="1861144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>
                <a:spcBef>
                  <a:spcPts val="672"/>
                </a:spcBef>
              </a:pPr>
              <a:r>
                <a:rPr lang="en-AU" sz="1200" b="1" i="0">
                  <a:solidFill>
                    <a:schemeClr val="tx1"/>
                  </a:solidFill>
                  <a:latin typeface="Calibri"/>
                  <a:cs typeface="Calibri"/>
                </a:rPr>
                <a:t>Lesson </a:t>
              </a:r>
              <a:r>
                <a:rPr lang="en-AU" sz="1200" b="1">
                  <a:latin typeface="Calibri"/>
                  <a:cs typeface="Calibri"/>
                </a:rPr>
                <a:t>1A</a:t>
              </a:r>
              <a:endParaRPr lang="en-AU" sz="1200" b="1" i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66A8A7-8E9E-6105-0E8A-7FE32A9DF537}"/>
                </a:ext>
              </a:extLst>
            </p:cNvPr>
            <p:cNvSpPr txBox="1"/>
            <p:nvPr/>
          </p:nvSpPr>
          <p:spPr>
            <a:xfrm rot="21214891">
              <a:off x="6816571" y="766724"/>
              <a:ext cx="1353716" cy="378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algn="r">
                <a:spcBef>
                  <a:spcPts val="672"/>
                </a:spcBef>
              </a:pPr>
              <a:r>
                <a:rPr lang="en-AU" sz="1100" i="0">
                  <a:solidFill>
                    <a:schemeClr val="tx1"/>
                  </a:solidFill>
                  <a:latin typeface="Calibri"/>
                  <a:cs typeface="Calibri"/>
                </a:rPr>
                <a:t>Date: _________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79ED051-3369-A679-8615-993A343BE2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4548" y="1383194"/>
              <a:ext cx="3443878" cy="38741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A125274-ECB7-37FB-CFD0-9A006475B950}"/>
              </a:ext>
            </a:extLst>
          </p:cNvPr>
          <p:cNvGraphicFramePr>
            <a:graphicFrameLocks noGrp="1"/>
          </p:cNvGraphicFramePr>
          <p:nvPr/>
        </p:nvGraphicFramePr>
        <p:xfrm>
          <a:off x="3123247" y="1904229"/>
          <a:ext cx="3421830" cy="976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572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1081377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1074729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76852">
                <a:tc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One material</a:t>
                      </a:r>
                      <a:endParaRPr lang="en-AU" sz="18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/>
                        <a:t>More than  one material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7C45AF3-F615-8736-2E30-AFC0BECF809A}"/>
              </a:ext>
            </a:extLst>
          </p:cNvPr>
          <p:cNvSpPr txBox="1"/>
          <p:nvPr/>
        </p:nvSpPr>
        <p:spPr>
          <a:xfrm rot="21590417">
            <a:off x="3115967" y="3437854"/>
            <a:ext cx="3469396" cy="379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spcBef>
                <a:spcPts val="672"/>
              </a:spcBef>
            </a:pPr>
            <a:r>
              <a:rPr lang="en-AU" sz="1400" b="1">
                <a:latin typeface="Calibri"/>
                <a:cs typeface="Calibri"/>
              </a:rPr>
              <a:t>We</a:t>
            </a:r>
            <a:r>
              <a:rPr lang="en-AU" sz="1400" b="1" i="0">
                <a:solidFill>
                  <a:schemeClr val="tx1"/>
                </a:solidFill>
                <a:latin typeface="Calibri"/>
                <a:cs typeface="Calibri"/>
              </a:rPr>
              <a:t> Do: Objects Are Made of Materials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A520628-BE7C-3764-90E0-CD804AC86819}"/>
              </a:ext>
            </a:extLst>
          </p:cNvPr>
          <p:cNvCxnSpPr>
            <a:cxnSpLocks/>
          </p:cNvCxnSpPr>
          <p:nvPr/>
        </p:nvCxnSpPr>
        <p:spPr>
          <a:xfrm rot="375526" flipV="1">
            <a:off x="3196589" y="3530664"/>
            <a:ext cx="3447650" cy="38784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3">
            <a:extLst>
              <a:ext uri="{FF2B5EF4-FFF2-40B4-BE49-F238E27FC236}">
                <a16:creationId xmlns:a16="http://schemas.microsoft.com/office/drawing/2014/main" id="{2BC0C121-0DDC-41BD-1C5E-480AE8B4E691}"/>
              </a:ext>
            </a:extLst>
          </p:cNvPr>
          <p:cNvSpPr/>
          <p:nvPr/>
        </p:nvSpPr>
        <p:spPr>
          <a:xfrm rot="16635480" flipV="1">
            <a:off x="732634" y="3043219"/>
            <a:ext cx="2914110" cy="295054"/>
          </a:xfrm>
          <a:custGeom>
            <a:avLst/>
            <a:gdLst/>
            <a:ahLst/>
            <a:cxnLst/>
            <a:rect l="l" t="t" r="r" b="b"/>
            <a:pathLst>
              <a:path w="8290560" h="839419">
                <a:moveTo>
                  <a:pt x="0" y="0"/>
                </a:moveTo>
                <a:lnTo>
                  <a:pt x="8290560" y="0"/>
                </a:lnTo>
                <a:lnTo>
                  <a:pt x="8290560" y="839420"/>
                </a:lnTo>
                <a:lnTo>
                  <a:pt x="0" y="839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CD076A-7995-3D68-4FBF-816E2EAE59A5}"/>
              </a:ext>
            </a:extLst>
          </p:cNvPr>
          <p:cNvSpPr txBox="1"/>
          <p:nvPr/>
        </p:nvSpPr>
        <p:spPr>
          <a:xfrm>
            <a:off x="3046439" y="1534897"/>
            <a:ext cx="2636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b="0" i="0">
                <a:solidFill>
                  <a:schemeClr val="tx1"/>
                </a:solidFill>
                <a:latin typeface="+mn-lt"/>
                <a:cs typeface="Calibri"/>
              </a:rPr>
              <a:t>This object is made of:</a:t>
            </a:r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AE0ED2-DBCE-8F1F-3320-091B338B17F2}"/>
              </a:ext>
            </a:extLst>
          </p:cNvPr>
          <p:cNvSpPr txBox="1"/>
          <p:nvPr/>
        </p:nvSpPr>
        <p:spPr>
          <a:xfrm>
            <a:off x="3054911" y="3735948"/>
            <a:ext cx="2636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b="0" i="0">
                <a:solidFill>
                  <a:schemeClr val="tx1"/>
                </a:solidFill>
                <a:latin typeface="+mn-lt"/>
                <a:cs typeface="Calibri"/>
              </a:rPr>
              <a:t>This object is made of:</a:t>
            </a:r>
            <a:endParaRPr lang="en-US"/>
          </a:p>
        </p:txBody>
      </p:sp>
      <p:pic>
        <p:nvPicPr>
          <p:cNvPr id="34" name="Picture 33" descr="Pencil with a pencil on it&#10;&#10;AI-generated content may be incorrect.">
            <a:extLst>
              <a:ext uri="{FF2B5EF4-FFF2-40B4-BE49-F238E27FC236}">
                <a16:creationId xmlns:a16="http://schemas.microsoft.com/office/drawing/2014/main" id="{6229804D-D263-737B-3B0B-B660D42FB0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99729" y="4126378"/>
            <a:ext cx="974470" cy="934656"/>
          </a:xfrm>
          <a:prstGeom prst="rect">
            <a:avLst/>
          </a:prstGeom>
        </p:spPr>
      </p:pic>
      <p:pic>
        <p:nvPicPr>
          <p:cNvPr id="3" name="Picture 2" descr="A drawing of a egg&#10;&#10;AI-generated content may be incorrect.">
            <a:extLst>
              <a:ext uri="{FF2B5EF4-FFF2-40B4-BE49-F238E27FC236}">
                <a16:creationId xmlns:a16="http://schemas.microsoft.com/office/drawing/2014/main" id="{97229FDB-8816-836F-3651-117D3FB98C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46005" y="1960923"/>
            <a:ext cx="1074379" cy="8789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D641140-ADC5-ACEF-4792-1F26901D7C72}"/>
                  </a:ext>
                </a:extLst>
              </p14:cNvPr>
              <p14:cNvContentPartPr/>
              <p14:nvPr/>
            </p14:nvContentPartPr>
            <p14:xfrm>
              <a:off x="5455749" y="4349239"/>
              <a:ext cx="1013867" cy="6400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D641140-ADC5-ACEF-4792-1F26901D7C7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65740" y="4169138"/>
                <a:ext cx="1193526" cy="999922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07C2E2F6-140A-B557-762D-65A58A74A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186434"/>
              </p:ext>
            </p:extLst>
          </p:nvPr>
        </p:nvGraphicFramePr>
        <p:xfrm>
          <a:off x="3131719" y="4105280"/>
          <a:ext cx="3421830" cy="976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5724">
                  <a:extLst>
                    <a:ext uri="{9D8B030D-6E8A-4147-A177-3AD203B41FA5}">
                      <a16:colId xmlns:a16="http://schemas.microsoft.com/office/drawing/2014/main" val="4194363484"/>
                    </a:ext>
                  </a:extLst>
                </a:gridCol>
                <a:gridCol w="1081377">
                  <a:extLst>
                    <a:ext uri="{9D8B030D-6E8A-4147-A177-3AD203B41FA5}">
                      <a16:colId xmlns:a16="http://schemas.microsoft.com/office/drawing/2014/main" val="1867993278"/>
                    </a:ext>
                  </a:extLst>
                </a:gridCol>
                <a:gridCol w="1074729">
                  <a:extLst>
                    <a:ext uri="{9D8B030D-6E8A-4147-A177-3AD203B41FA5}">
                      <a16:colId xmlns:a16="http://schemas.microsoft.com/office/drawing/2014/main" val="1090251172"/>
                    </a:ext>
                  </a:extLst>
                </a:gridCol>
              </a:tblGrid>
              <a:tr h="976852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i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One material</a:t>
                      </a:r>
                      <a:endParaRPr lang="en-AU" sz="18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dirty="0"/>
                        <a:t>More than  one material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918832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C19F6935-6E14-3EF3-04CA-835C509D8625}"/>
              </a:ext>
            </a:extLst>
          </p:cNvPr>
          <p:cNvGrpSpPr/>
          <p:nvPr/>
        </p:nvGrpSpPr>
        <p:grpSpPr>
          <a:xfrm>
            <a:off x="4823618" y="699979"/>
            <a:ext cx="4636117" cy="6959315"/>
            <a:chOff x="4823618" y="699979"/>
            <a:chExt cx="4636117" cy="695931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6D15B2E-7F0E-71A2-936B-38ABE4FA5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23618" y="699979"/>
              <a:ext cx="4636117" cy="6959315"/>
            </a:xfrm>
            <a:prstGeom prst="rect">
              <a:avLst/>
            </a:pr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EAF0BCB1-CBA0-0608-E481-7FD9A64E5139}"/>
                </a:ext>
              </a:extLst>
            </p:cNvPr>
            <p:cNvSpPr/>
            <p:nvPr/>
          </p:nvSpPr>
          <p:spPr>
            <a:xfrm rot="17147613" flipV="1">
              <a:off x="5321901" y="3887960"/>
              <a:ext cx="4078839" cy="412983"/>
            </a:xfrm>
            <a:custGeom>
              <a:avLst/>
              <a:gdLst/>
              <a:ahLst/>
              <a:cxnLst/>
              <a:rect l="l" t="t" r="r" b="b"/>
              <a:pathLst>
                <a:path w="8290560" h="839419">
                  <a:moveTo>
                    <a:pt x="0" y="0"/>
                  </a:moveTo>
                  <a:lnTo>
                    <a:pt x="8290560" y="0"/>
                  </a:lnTo>
                  <a:lnTo>
                    <a:pt x="8290560" y="839420"/>
                  </a:lnTo>
                  <a:lnTo>
                    <a:pt x="0" y="839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effectLst>
              <a:outerShdw blurRad="322740" dist="50800" dir="5400000" sx="118000" sy="118000" algn="ctr" rotWithShape="0">
                <a:srgbClr val="000000">
                  <a:alpha val="44208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4CAA9DAB-B07C-8613-1986-39AD1B9391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388461">
            <a:off x="4356589" y="-999674"/>
            <a:ext cx="4920240" cy="750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5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972 0.58518 C 0.79305 0.5787 0.77569 0.57454 0.75972 0.56597 C 0.75173 0.5618 0.74548 0.55301 0.73819 0.54699 C 0.72639 0.53727 0.71406 0.5287 0.70243 0.51829 C 0.69253 0.50949 0.68385 0.49861 0.67395 0.48981 C 0.66232 0.47963 0.6493 0.47245 0.63819 0.46134 C 0.6302 0.45324 0.62448 0.4412 0.61684 0.43264 C 0.59774 0.41157 0.58906 0.41157 0.56684 0.39467 C 0.55937 0.38889 0.55277 0.38125 0.54531 0.37546 C 0.53611 0.36852 0.52604 0.36342 0.51684 0.35648 C 0.50937 0.35069 0.50243 0.34398 0.49531 0.3375 C 0.48576 0.32824 0.47708 0.31667 0.46684 0.3088 C 0.46024 0.30393 0.4526 0.30255 0.44531 0.2993 C 0.37187 0.22569 0.46527 0.31412 0.38107 0.25162 C 0.37066 0.24398 0.36284 0.23102 0.3526 0.22315 C 0.346 0.21805 0.33784 0.21805 0.33107 0.21366 C 0.32343 0.20856 0.31736 0.19977 0.30972 0.19444 C 0.29826 0.1868 0.28559 0.18264 0.27395 0.17546 C 0.25468 0.16366 0.23454 0.15324 0.21684 0.1375 C 0.18923 0.11273 0.20364 0.12199 0.17395 0.1088 C 0.16684 0.10255 0.16041 0.09421 0.1526 0.08981 C 0.14357 0.08472 0.1335 0.0838 0.12395 0.08032 C 0.11684 0.07755 0.10972 0.07384 0.1026 0.07083 C 0.04114 0.0162 0.11892 0.08148 0.05972 0.04213 C 0.05208 0.03704 0.046 0.02824 0.03836 0.02315 C 0.03159 0.01852 0.02361 0.01805 0.01684 0.01366 C -0.01702 -0.00903 0.00868 -0.00556 -0.01875 -0.00556 " pathEditMode="relative" rAng="0" ptsTypes="AAAAAAAAAAAAAAAAAAAAAAAAA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24" y="-2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1967 C 0.00312 0.0206 -0.00209 0.02083 -0.00695 0.02245 C -0.01146 0.02384 -0.01997 0.02824 -0.01997 0.02847 C -0.02188 0.02986 -0.03195 0.03727 -0.03091 0.04282 C -0.03039 0.0456 -0.02657 0.04514 -0.02431 0.0456 C -0.01945 0.04699 -0.01424 0.04745 -0.00921 0.04861 C 0.00416 0.0544 -0.00938 0.04907 0.0125 0.0544 C 0.01545 0.05509 0.0184 0.05625 0.02135 0.05717 C 0.01944 0.06435 0.01805 0.0713 0.01475 0.07755 C 0.01302 0.08079 0.01024 0.0831 0.00816 0.08611 C 0.00659 0.08889 0.00156 0.09329 0.00382 0.09491 C 0.00902 0.09838 0.01545 0.09491 0.02135 0.09491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1 0.09884 C 0.03802 0.10555 0.05052 0.10579 0.07968 0.12292 C 0.0934 0.13102 0.10625 0.14097 0.11909 0.15116 C 0.20312 0.21805 0.20885 0.2243 0.27673 0.28472 C 0.29496 0.30069 0.31336 0.31643 0.33125 0.3331 C 0.3467 0.34745 0.36145 0.36296 0.37673 0.37755 C 0.3927 0.39259 0.40902 0.40717 0.42517 0.42199 C 0.44132 0.4368 0.45694 0.45278 0.47361 0.46643 C 0.60729 0.57616 0.50625 0.49444 0.58889 0.55949 C 0.7052 0.65116 0.54618 0.52592 0.6434 0.60393 C 0.65034 0.60949 0.65816 0.61342 0.66458 0.61991 C 0.69583 0.65255 0.68264 0.63912 0.70399 0.66042 C 0.7092 0.66551 0.71892 0.67592 0.72517 0.68055 C 0.72916 0.68356 0.7335 0.68565 0.73732 0.68866 C 0.77066 0.71551 0.74479 0.69768 0.76145 0.70903 " pathEditMode="relative" rAng="0" ptsTypes="AAAAAAAAAAAAA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8" y="3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12918B-72DD-6A8B-B80B-7D16C32439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 Are Made of Materials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B8EB056-AF8B-6989-985B-EF376EF7E0B0}"/>
              </a:ext>
            </a:extLst>
          </p:cNvPr>
          <p:cNvSpPr txBox="1">
            <a:spLocks/>
          </p:cNvSpPr>
          <p:nvPr/>
        </p:nvSpPr>
        <p:spPr>
          <a:xfrm>
            <a:off x="441325" y="1296460"/>
            <a:ext cx="8237538" cy="1163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/>
              <a:t>This chair is almost all one colour. It must be made of only one material.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29C07D-6204-173D-031C-DDFD567889CB}"/>
              </a:ext>
            </a:extLst>
          </p:cNvPr>
          <p:cNvGrpSpPr/>
          <p:nvPr/>
        </p:nvGrpSpPr>
        <p:grpSpPr>
          <a:xfrm flipH="1">
            <a:off x="3115108" y="2415682"/>
            <a:ext cx="4849085" cy="3878623"/>
            <a:chOff x="3439632" y="2415682"/>
            <a:chExt cx="4431784" cy="3878623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426A7AD-5495-6AB1-0B04-97534EA235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96208" y="2415682"/>
              <a:ext cx="2275208" cy="3878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6A0197C-9FCD-B227-921E-334A75FE50F4}"/>
                </a:ext>
              </a:extLst>
            </p:cNvPr>
            <p:cNvGrpSpPr/>
            <p:nvPr/>
          </p:nvGrpSpPr>
          <p:grpSpPr>
            <a:xfrm>
              <a:off x="4562073" y="4205423"/>
              <a:ext cx="972000" cy="157179"/>
              <a:chOff x="4303059" y="1279151"/>
              <a:chExt cx="1575854" cy="382201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39E012F2-5D84-5287-D233-4BF63B350056}"/>
                      </a:ext>
                    </a:extLst>
                  </p14:cNvPr>
                  <p14:cNvContentPartPr/>
                  <p14:nvPr/>
                </p14:nvContentPartPr>
                <p14:xfrm>
                  <a:off x="4303059" y="1471777"/>
                  <a:ext cx="1575854" cy="17532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39E012F2-5D84-5287-D233-4BF63B350056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4281728" y="1438383"/>
                    <a:ext cx="1617450" cy="8265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8F2C4B8D-0A2F-7C5D-BD12-CF2F2ACBF8CB}"/>
                      </a:ext>
                    </a:extLst>
                  </p14:cNvPr>
                  <p14:cNvContentPartPr/>
                  <p14:nvPr/>
                </p14:nvContentPartPr>
                <p14:xfrm rot="20822931">
                  <a:off x="5671735" y="1279151"/>
                  <a:ext cx="182880" cy="20468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8F2C4B8D-0A2F-7C5D-BD12-CF2F2ACBF8CB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 rot="20822931">
                    <a:off x="5650470" y="1244312"/>
                    <a:ext cx="224347" cy="2726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7D65BC46-A1B9-CDFE-B248-507B7EA37F0D}"/>
                      </a:ext>
                    </a:extLst>
                  </p14:cNvPr>
                  <p14:cNvContentPartPr/>
                  <p14:nvPr/>
                </p14:nvContentPartPr>
                <p14:xfrm rot="777069" flipH="1">
                  <a:off x="5658336" y="1456672"/>
                  <a:ext cx="182880" cy="20468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7D65BC46-A1B9-CDFE-B248-507B7EA37F0D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 rot="777069" flipH="1">
                    <a:off x="5637071" y="1421833"/>
                    <a:ext cx="224347" cy="272616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302EE09-8385-C7C0-27FE-96BB038DD09E}"/>
                </a:ext>
              </a:extLst>
            </p:cNvPr>
            <p:cNvSpPr/>
            <p:nvPr/>
          </p:nvSpPr>
          <p:spPr>
            <a:xfrm>
              <a:off x="3439632" y="3178473"/>
              <a:ext cx="1641579" cy="133094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en-US" sz="4200" i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ull, bendy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6F345D7-8FC9-C07E-E63C-8CAF1103DB3B}"/>
                </a:ext>
              </a:extLst>
            </p:cNvPr>
            <p:cNvGrpSpPr/>
            <p:nvPr/>
          </p:nvGrpSpPr>
          <p:grpSpPr>
            <a:xfrm>
              <a:off x="4886073" y="5025341"/>
              <a:ext cx="1296000" cy="157179"/>
              <a:chOff x="4303059" y="1279151"/>
              <a:chExt cx="1575854" cy="382201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EF7E34C8-800F-A44E-D27E-55B96FA60B2E}"/>
                      </a:ext>
                    </a:extLst>
                  </p14:cNvPr>
                  <p14:cNvContentPartPr/>
                  <p14:nvPr/>
                </p14:nvContentPartPr>
                <p14:xfrm>
                  <a:off x="4303059" y="1471777"/>
                  <a:ext cx="1575854" cy="17532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EF7E34C8-800F-A44E-D27E-55B96FA60B2E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4287060" y="1438383"/>
                    <a:ext cx="1607051" cy="8265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1DCDAEAC-7BFA-0847-1BFA-D0210AC54901}"/>
                      </a:ext>
                    </a:extLst>
                  </p14:cNvPr>
                  <p14:cNvContentPartPr/>
                  <p14:nvPr/>
                </p14:nvContentPartPr>
                <p14:xfrm rot="20822931">
                  <a:off x="5671735" y="1279151"/>
                  <a:ext cx="182880" cy="20468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1DCDAEAC-7BFA-0847-1BFA-D0210AC54901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 rot="20822931">
                    <a:off x="5655763" y="1244312"/>
                    <a:ext cx="214026" cy="2726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7B60858D-53D9-ED6E-23C3-E69EAE3F38DA}"/>
                      </a:ext>
                    </a:extLst>
                  </p14:cNvPr>
                  <p14:cNvContentPartPr/>
                  <p14:nvPr/>
                </p14:nvContentPartPr>
                <p14:xfrm rot="777069" flipH="1">
                  <a:off x="5658336" y="1456672"/>
                  <a:ext cx="182880" cy="20468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7B60858D-53D9-ED6E-23C3-E69EAE3F38DA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 rot="777069" flipH="1">
                    <a:off x="5642364" y="1421833"/>
                    <a:ext cx="214026" cy="272616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5EF8C49-EB1F-4F57-C634-053F05E9B03E}"/>
                </a:ext>
              </a:extLst>
            </p:cNvPr>
            <p:cNvSpPr/>
            <p:nvPr/>
          </p:nvSpPr>
          <p:spPr>
            <a:xfrm>
              <a:off x="3439632" y="4675214"/>
              <a:ext cx="1641579" cy="133094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shiny, stiff</a:t>
              </a:r>
              <a:endParaRPr lang="en-US" sz="420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1AE6F4AE-E4F6-D9C3-B4DE-705D3D485A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5120" flipH="1">
            <a:off x="796302" y="4301243"/>
            <a:ext cx="2319874" cy="2319874"/>
          </a:xfrm>
          <a:prstGeom prst="rect">
            <a:avLst/>
          </a:prstGeom>
        </p:spPr>
      </p:pic>
      <p:pic>
        <p:nvPicPr>
          <p:cNvPr id="5" name="Picture 4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F1BE7589-7BC1-606B-9137-67EEF5CE64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2604">
            <a:off x="915764" y="2350915"/>
            <a:ext cx="2319874" cy="231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2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51F64-AC01-FE6A-1DCB-95DA4FD2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1DA36AD6-BF47-6DAC-2463-EEA99D9358D1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859" b="-38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C57B54-3978-E467-B718-4CE37042B88E}"/>
              </a:ext>
            </a:extLst>
          </p:cNvPr>
          <p:cNvGrpSpPr/>
          <p:nvPr/>
        </p:nvGrpSpPr>
        <p:grpSpPr>
          <a:xfrm>
            <a:off x="-147153" y="386874"/>
            <a:ext cx="9690891" cy="6634977"/>
            <a:chOff x="-156119" y="401442"/>
            <a:chExt cx="9690891" cy="6634977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79469EC4-4B15-E260-9373-DBE5E3394B77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2B926B7-D79E-FDBB-3189-421723C401F5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37BCA6D-6D09-BCDE-36B7-DD1F6B8B2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66" y="473801"/>
            <a:ext cx="8834034" cy="58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915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51F64-AC01-FE6A-1DCB-95DA4FD2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1DA36AD6-BF47-6DAC-2463-EEA99D9358D1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859" b="-38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2B926B7-D79E-FDBB-3189-421723C401F5}"/>
              </a:ext>
            </a:extLst>
          </p:cNvPr>
          <p:cNvSpPr/>
          <p:nvPr/>
        </p:nvSpPr>
        <p:spPr>
          <a:xfrm>
            <a:off x="759751" y="772656"/>
            <a:ext cx="7875036" cy="55050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B7FFFE-847C-AEF2-27EB-F79579A59C66}"/>
              </a:ext>
            </a:extLst>
          </p:cNvPr>
          <p:cNvGrpSpPr/>
          <p:nvPr/>
        </p:nvGrpSpPr>
        <p:grpSpPr>
          <a:xfrm>
            <a:off x="-147153" y="386874"/>
            <a:ext cx="9690891" cy="6634977"/>
            <a:chOff x="-156119" y="401442"/>
            <a:chExt cx="9690891" cy="6634977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9F53447D-3804-C707-DA66-3718F2901790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ACB37FA-7C61-E09E-BEE6-96CFB95ED2C8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7372E55-236A-7581-C986-4A24B1E0BE98}"/>
              </a:ext>
            </a:extLst>
          </p:cNvPr>
          <p:cNvSpPr txBox="1"/>
          <p:nvPr/>
        </p:nvSpPr>
        <p:spPr>
          <a:xfrm>
            <a:off x="1033462" y="817371"/>
            <a:ext cx="7642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20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Objects and materials have properties.</a:t>
            </a:r>
            <a:endParaRPr lang="en-US" sz="4200" i="0">
              <a:solidFill>
                <a:schemeClr val="tx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A6DF837-4F84-E359-A197-EC0735A58F7D}"/>
              </a:ext>
            </a:extLst>
          </p:cNvPr>
          <p:cNvGrpSpPr/>
          <p:nvPr/>
        </p:nvGrpSpPr>
        <p:grpSpPr>
          <a:xfrm>
            <a:off x="3416518" y="3453350"/>
            <a:ext cx="2196140" cy="2200644"/>
            <a:chOff x="3683218" y="3851860"/>
            <a:chExt cx="2196140" cy="220064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F9DF67F5-8DA3-954A-3D99-4B51D8C99C9B}"/>
                    </a:ext>
                  </a:extLst>
                </p14:cNvPr>
                <p14:cNvContentPartPr/>
                <p14:nvPr/>
              </p14:nvContentPartPr>
              <p14:xfrm>
                <a:off x="3683218" y="3851860"/>
                <a:ext cx="1700728" cy="2200644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F9DF67F5-8DA3-954A-3D99-4B51D8C99C9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652256" y="3820895"/>
                  <a:ext cx="1761931" cy="22618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6274204-C8FE-DD51-121B-AED78C3FF4B2}"/>
                    </a:ext>
                  </a:extLst>
                </p14:cNvPr>
                <p14:cNvContentPartPr/>
                <p14:nvPr/>
              </p14:nvContentPartPr>
              <p14:xfrm>
                <a:off x="4918371" y="3854675"/>
                <a:ext cx="960987" cy="2063843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6274204-C8FE-DD51-121B-AED78C3FF4B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887395" y="3823710"/>
                  <a:ext cx="1022219" cy="212505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E5C3466-C73F-9A19-B022-376F76935FC8}"/>
                  </a:ext>
                </a:extLst>
              </p14:cNvPr>
              <p14:cNvContentPartPr/>
              <p14:nvPr/>
            </p14:nvContentPartPr>
            <p14:xfrm>
              <a:off x="4221000" y="3859813"/>
              <a:ext cx="565783" cy="1422059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E5C3466-C73F-9A19-B022-376F76935FC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90028" y="3828852"/>
                <a:ext cx="627007" cy="1483262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1289BAB-B735-B51B-C2D1-CA847685F5E7}"/>
              </a:ext>
            </a:extLst>
          </p:cNvPr>
          <p:cNvSpPr txBox="1"/>
          <p:nvPr/>
        </p:nvSpPr>
        <p:spPr>
          <a:xfrm>
            <a:off x="1033462" y="2570008"/>
            <a:ext cx="3304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Object = Coin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D3933-95F5-D2FA-BA11-3DD0B5F7B37E}"/>
              </a:ext>
            </a:extLst>
          </p:cNvPr>
          <p:cNvSpPr txBox="1"/>
          <p:nvPr/>
        </p:nvSpPr>
        <p:spPr>
          <a:xfrm>
            <a:off x="6883501" y="4351194"/>
            <a:ext cx="1610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rough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36307A8-477F-D03F-EFAB-7759ACDF0AD8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9746265" flipH="1">
              <a:off x="5740154" y="3483769"/>
              <a:ext cx="886176" cy="582178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36307A8-477F-D03F-EFAB-7759ACDF0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9746265" flipH="1">
                <a:off x="5725762" y="3469394"/>
                <a:ext cx="914240" cy="610209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DAB155E-1FA6-47B2-F238-13EC82F7E5AE}"/>
              </a:ext>
            </a:extLst>
          </p:cNvPr>
          <p:cNvSpPr txBox="1"/>
          <p:nvPr/>
        </p:nvSpPr>
        <p:spPr>
          <a:xfrm>
            <a:off x="6883501" y="3612530"/>
            <a:ext cx="2505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shiny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504855-41C4-E696-1850-F9A172B0EAF7}"/>
              </a:ext>
            </a:extLst>
          </p:cNvPr>
          <p:cNvSpPr txBox="1"/>
          <p:nvPr/>
        </p:nvSpPr>
        <p:spPr>
          <a:xfrm>
            <a:off x="6883501" y="5065533"/>
            <a:ext cx="1610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stiff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639F74-A607-B946-5CF6-3DA87EBC4EA7}"/>
              </a:ext>
            </a:extLst>
          </p:cNvPr>
          <p:cNvSpPr txBox="1"/>
          <p:nvPr/>
        </p:nvSpPr>
        <p:spPr>
          <a:xfrm>
            <a:off x="4767970" y="2588007"/>
            <a:ext cx="43760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Material = Metal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10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5" grpId="0"/>
      <p:bldP spid="16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D62429-77EF-A511-658D-3F403CD3BF2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745093"/>
          </a:xfrm>
        </p:spPr>
        <p:txBody>
          <a:bodyPr/>
          <a:lstStyle/>
          <a:p>
            <a:r>
              <a:rPr lang="en-US"/>
              <a:t>In this lesson,</a:t>
            </a:r>
            <a:r>
              <a:rPr lang="en-AU"/>
              <a:t> we will learn about objects, materials and their properties.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3FAD109-FF93-ADA4-4680-B687BB31DB93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53896" flipH="1" flipV="1">
              <a:off x="0" y="0"/>
              <a:ext cx="0" cy="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3FAD109-FF93-ADA4-4680-B687BB31D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53896" flipH="1" flipV="1"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7100B1DC-C1BE-23B2-798C-33681093A654}"/>
              </a:ext>
            </a:extLst>
          </p:cNvPr>
          <p:cNvGrpSpPr/>
          <p:nvPr/>
        </p:nvGrpSpPr>
        <p:grpSpPr>
          <a:xfrm>
            <a:off x="-568480" y="2633097"/>
            <a:ext cx="10284451" cy="3609880"/>
            <a:chOff x="-568480" y="2633097"/>
            <a:chExt cx="10284451" cy="36098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D183E66-9CBB-DFEF-822F-93054D0DD0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034" r="17034"/>
            <a:stretch/>
          </p:blipFill>
          <p:spPr bwMode="auto">
            <a:xfrm rot="1387643">
              <a:off x="4620025" y="2633097"/>
              <a:ext cx="2470412" cy="2497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6266C53-26BD-C9F2-44BC-276D46CC1B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732" b="2732"/>
            <a:stretch/>
          </p:blipFill>
          <p:spPr bwMode="auto">
            <a:xfrm rot="473775">
              <a:off x="1737993" y="3551405"/>
              <a:ext cx="3622207" cy="2662739"/>
            </a:xfrm>
            <a:prstGeom prst="rect">
              <a:avLst/>
            </a:prstGeom>
            <a:noFill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D6F96A5-4752-FD59-DE92-ABD47DC1F548}"/>
                </a:ext>
              </a:extLst>
            </p:cNvPr>
            <p:cNvSpPr txBox="1"/>
            <p:nvPr/>
          </p:nvSpPr>
          <p:spPr>
            <a:xfrm>
              <a:off x="97081" y="5658202"/>
              <a:ext cx="33526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bendy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ED042B-DE0F-1F04-9DF5-F1CE4CB146AA}"/>
                </a:ext>
              </a:extLst>
            </p:cNvPr>
            <p:cNvSpPr txBox="1"/>
            <p:nvPr/>
          </p:nvSpPr>
          <p:spPr>
            <a:xfrm>
              <a:off x="5590426" y="5658202"/>
              <a:ext cx="33526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shiny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2FE3EC-DBD6-9493-6FA0-1B11B56F1B92}"/>
                </a:ext>
              </a:extLst>
            </p:cNvPr>
            <p:cNvSpPr txBox="1"/>
            <p:nvPr/>
          </p:nvSpPr>
          <p:spPr>
            <a:xfrm>
              <a:off x="-568480" y="3452956"/>
              <a:ext cx="33526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dull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82678D2-622C-C3FF-BD2F-2BEDBD55F7E1}"/>
                    </a:ext>
                  </a:extLst>
                </p14:cNvPr>
                <p14:cNvContentPartPr/>
                <p14:nvPr/>
              </p14:nvContentPartPr>
              <p14:xfrm rot="4960107" flipH="1">
                <a:off x="5864758" y="5253505"/>
                <a:ext cx="865464" cy="738664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82678D2-622C-C3FF-BD2F-2BEDBD55F7E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 rot="4960107" flipH="1">
                  <a:off x="5855758" y="5244501"/>
                  <a:ext cx="883104" cy="7563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8FDD562-E4C3-9ABE-504F-A6C7A67D29E8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758786" y="5146512"/>
                <a:ext cx="863203" cy="603076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8FDD562-E4C3-9ABE-504F-A6C7A67D29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749431" y="5137168"/>
                  <a:ext cx="881914" cy="6217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DA25411-765B-5934-6063-0311237E62E0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 rot="341187" flipH="1">
                <a:off x="7128651" y="3639399"/>
                <a:ext cx="886176" cy="545429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DA25411-765B-5934-6063-0311237E62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 rot="341187" flipH="1">
                  <a:off x="7119296" y="3630051"/>
                  <a:ext cx="904885" cy="5641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4F5433C-44F0-A532-FB15-A6CF97300915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 flipV="1">
                <a:off x="1083084" y="3998196"/>
                <a:ext cx="863203" cy="603076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4F5433C-44F0-A532-FB15-A6CF973009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 flipV="1">
                  <a:off x="1073729" y="3988852"/>
                  <a:ext cx="881914" cy="621765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8DCFCC6-955D-DE70-B95F-C5292ABE7F27}"/>
                </a:ext>
              </a:extLst>
            </p:cNvPr>
            <p:cNvSpPr txBox="1"/>
            <p:nvPr/>
          </p:nvSpPr>
          <p:spPr>
            <a:xfrm>
              <a:off x="6363367" y="4227390"/>
              <a:ext cx="33526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>
                  <a:latin typeface="Dreaming Outloud Pro" panose="03050502040302030504" pitchFamily="66" charset="77"/>
                  <a:cs typeface="Dreaming Outloud Pro" panose="03050502040302030504" pitchFamily="66" charset="77"/>
                </a:rPr>
                <a:t>stiff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782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D8FF07-5444-2839-E782-C0EF2E88F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90" y="845519"/>
            <a:ext cx="5368818" cy="6445160"/>
          </a:xfrm>
          <a:prstGeom prst="rect">
            <a:avLst/>
          </a:prstGeom>
        </p:spPr>
      </p:pic>
      <p:pic>
        <p:nvPicPr>
          <p:cNvPr id="18" name="Picture 17" descr="A white square notebook with a spiral bound&#10;&#10;AI-generated content may be incorrect.">
            <a:extLst>
              <a:ext uri="{FF2B5EF4-FFF2-40B4-BE49-F238E27FC236}">
                <a16:creationId xmlns:a16="http://schemas.microsoft.com/office/drawing/2014/main" id="{8E7A3C59-7084-F54D-A3E1-9FD96C107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" t="4411" r="28493" b="3676"/>
          <a:stretch>
            <a:fillRect/>
          </a:stretch>
        </p:blipFill>
        <p:spPr>
          <a:xfrm rot="15829581">
            <a:off x="5517947" y="2173657"/>
            <a:ext cx="3050313" cy="27742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98DDE2-81BC-D621-7757-DB89BCC47A7D}"/>
                  </a:ext>
                </a:extLst>
              </p14:cNvPr>
              <p14:cNvContentPartPr/>
              <p14:nvPr/>
            </p14:nvContentPartPr>
            <p14:xfrm>
              <a:off x="5970063" y="2337671"/>
              <a:ext cx="62280" cy="2678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98DDE2-81BC-D621-7757-DB89BCC47A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52063" y="2301623"/>
                <a:ext cx="97920" cy="3395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D42ED8E-B86B-6776-B812-82BF5C6E9E2A}"/>
                  </a:ext>
                </a:extLst>
              </p14:cNvPr>
              <p14:cNvContentPartPr/>
              <p14:nvPr/>
            </p14:nvContentPartPr>
            <p14:xfrm>
              <a:off x="6032343" y="2773929"/>
              <a:ext cx="24840" cy="180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D42ED8E-B86B-6776-B812-82BF5C6E9E2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14343" y="2737929"/>
                <a:ext cx="6048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C542FF5-B7B2-8BAD-DDCE-AA5A5C5ACC4E}"/>
                  </a:ext>
                </a:extLst>
              </p14:cNvPr>
              <p14:cNvContentPartPr/>
              <p14:nvPr/>
            </p14:nvContentPartPr>
            <p14:xfrm>
              <a:off x="5903171" y="3096752"/>
              <a:ext cx="349200" cy="3207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C542FF5-B7B2-8BAD-DDCE-AA5A5C5ACC4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85171" y="3060752"/>
                <a:ext cx="384840" cy="39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12B820B-ECE2-7BDB-A154-3658412B7612}"/>
                  </a:ext>
                </a:extLst>
              </p14:cNvPr>
              <p14:cNvContentPartPr/>
              <p14:nvPr/>
            </p14:nvContentPartPr>
            <p14:xfrm>
              <a:off x="6095677" y="3717298"/>
              <a:ext cx="247410" cy="359619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12B820B-ECE2-7BDB-A154-3658412B76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67268" y="3660119"/>
                <a:ext cx="304228" cy="473618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30CF527-1354-AD33-938A-35CB31B4AD8C}"/>
              </a:ext>
            </a:extLst>
          </p:cNvPr>
          <p:cNvSpPr txBox="1"/>
          <p:nvPr/>
        </p:nvSpPr>
        <p:spPr>
          <a:xfrm rot="21150331">
            <a:off x="6143396" y="2240759"/>
            <a:ext cx="171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Learn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00EDDD-62A5-3A84-8401-FB21D32A56AD}"/>
              </a:ext>
            </a:extLst>
          </p:cNvPr>
          <p:cNvSpPr txBox="1"/>
          <p:nvPr/>
        </p:nvSpPr>
        <p:spPr>
          <a:xfrm rot="21150331">
            <a:off x="6261470" y="2831626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Teach someone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8E0E5F-835B-EB11-EED6-05EFA382EEDC}"/>
              </a:ext>
            </a:extLst>
          </p:cNvPr>
          <p:cNvSpPr txBox="1"/>
          <p:nvPr/>
        </p:nvSpPr>
        <p:spPr>
          <a:xfrm rot="21040590">
            <a:off x="6436021" y="3486465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I understand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908210-EF0B-E2D5-A70C-2803F8A93466}"/>
              </a:ext>
            </a:extLst>
          </p:cNvPr>
          <p:cNvSpPr txBox="1"/>
          <p:nvPr/>
        </p:nvSpPr>
        <p:spPr>
          <a:xfrm rot="21150331">
            <a:off x="6611411" y="4190859"/>
            <a:ext cx="178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Challenging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78F88CE7-7AE4-7B58-F166-8EEB990364FF}"/>
                  </a:ext>
                </a:extLst>
              </p14:cNvPr>
              <p14:cNvContentPartPr/>
              <p14:nvPr/>
            </p14:nvContentPartPr>
            <p14:xfrm>
              <a:off x="6094717" y="4540834"/>
              <a:ext cx="523800" cy="1562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78F88CE7-7AE4-7B58-F166-8EEB990364F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76717" y="4504834"/>
                <a:ext cx="55944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2A4C00C-E6E1-7684-454B-F87AF9F28289}"/>
                  </a:ext>
                </a:extLst>
              </p14:cNvPr>
              <p14:cNvContentPartPr/>
              <p14:nvPr/>
            </p14:nvContentPartPr>
            <p14:xfrm>
              <a:off x="4694684" y="2647326"/>
              <a:ext cx="174515" cy="241391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2A4C00C-E6E1-7684-454B-F87AF9F2828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77053" y="2612430"/>
                <a:ext cx="209058" cy="310822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FAF0793B-1383-4AFB-279A-358AB4520BB2}"/>
              </a:ext>
            </a:extLst>
          </p:cNvPr>
          <p:cNvGrpSpPr/>
          <p:nvPr/>
        </p:nvGrpSpPr>
        <p:grpSpPr>
          <a:xfrm flipH="1">
            <a:off x="3014493" y="2671724"/>
            <a:ext cx="47511" cy="235742"/>
            <a:chOff x="3052003" y="2203751"/>
            <a:chExt cx="87120" cy="45425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EF6AE66-1BF6-B33A-DF59-A8DBD11582FF}"/>
                    </a:ext>
                  </a:extLst>
                </p14:cNvPr>
                <p14:cNvContentPartPr/>
                <p14:nvPr/>
              </p14:nvContentPartPr>
              <p14:xfrm>
                <a:off x="3052003" y="2203751"/>
                <a:ext cx="62280" cy="267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EF6AE66-1BF6-B33A-DF59-A8DBD11582F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031680" y="2160730"/>
                  <a:ext cx="102270" cy="3524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D9778EA-9E38-C150-7EC2-29031C884105}"/>
                    </a:ext>
                  </a:extLst>
                </p14:cNvPr>
                <p14:cNvContentPartPr/>
                <p14:nvPr/>
              </p14:nvContentPartPr>
              <p14:xfrm>
                <a:off x="3114283" y="2640009"/>
                <a:ext cx="24840" cy="180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D9778EA-9E38-C150-7EC2-29031C88410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093471" y="2598676"/>
                  <a:ext cx="65792" cy="99333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C34E9F4-B923-0BD8-48C3-1865C5F78C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96200" y="1601556"/>
            <a:ext cx="3147236" cy="44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3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3D9FA-EF9D-8FC0-2C3A-30E32CF5E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086D192-719D-29D8-910B-CD7D6DA460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3231" y="1285038"/>
            <a:ext cx="8237538" cy="1714315"/>
          </a:xfrm>
        </p:spPr>
        <p:txBody>
          <a:bodyPr/>
          <a:lstStyle/>
          <a:p>
            <a:r>
              <a:rPr lang="en-AU"/>
              <a:t>You will be successful when you can: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/>
              <a:t> </a:t>
            </a:r>
            <a:r>
              <a:rPr lang="en-AU" b="1">
                <a:solidFill>
                  <a:schemeClr val="accent1"/>
                </a:solidFill>
              </a:rPr>
              <a:t>describe</a:t>
            </a:r>
            <a:r>
              <a:rPr lang="en-AU" b="1"/>
              <a:t> </a:t>
            </a:r>
            <a:r>
              <a:rPr lang="en-AU"/>
              <a:t>properties of objects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1"/>
              <a:t> </a:t>
            </a:r>
            <a:r>
              <a:rPr lang="en-AU" b="1">
                <a:solidFill>
                  <a:schemeClr val="accent1"/>
                </a:solidFill>
              </a:rPr>
              <a:t>sort</a:t>
            </a:r>
            <a:r>
              <a:rPr lang="en-AU" b="1"/>
              <a:t> </a:t>
            </a:r>
            <a:r>
              <a:rPr lang="en-AU"/>
              <a:t>objects into property groups.</a:t>
            </a:r>
          </a:p>
          <a:p>
            <a:endParaRPr lang="en-AU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6FEBBA61-FD5B-E38A-2FD1-E84A22F0478E}"/>
              </a:ext>
            </a:extLst>
          </p:cNvPr>
          <p:cNvSpPr/>
          <p:nvPr/>
        </p:nvSpPr>
        <p:spPr>
          <a:xfrm>
            <a:off x="834852" y="2809904"/>
            <a:ext cx="7474297" cy="3476596"/>
          </a:xfrm>
          <a:custGeom>
            <a:avLst/>
            <a:gdLst/>
            <a:ahLst/>
            <a:cxnLst/>
            <a:rect l="l" t="t" r="r" b="b"/>
            <a:pathLst>
              <a:path w="6846067" h="3142370">
                <a:moveTo>
                  <a:pt x="0" y="0"/>
                </a:moveTo>
                <a:lnTo>
                  <a:pt x="6846067" y="0"/>
                </a:lnTo>
                <a:lnTo>
                  <a:pt x="6846067" y="3142371"/>
                </a:lnTo>
                <a:lnTo>
                  <a:pt x="0" y="31423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5C73B2-BB8B-5A1B-4155-9C20DDE95A0E}"/>
              </a:ext>
            </a:extLst>
          </p:cNvPr>
          <p:cNvGrpSpPr/>
          <p:nvPr/>
        </p:nvGrpSpPr>
        <p:grpSpPr>
          <a:xfrm>
            <a:off x="1283824" y="2073440"/>
            <a:ext cx="4973226" cy="3785652"/>
            <a:chOff x="1110582" y="2108802"/>
            <a:chExt cx="4973226" cy="378565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0D0E51F-0F3D-2307-8AF7-C8B8BEFEAAE7}"/>
                </a:ext>
              </a:extLst>
            </p:cNvPr>
            <p:cNvSpPr txBox="1"/>
            <p:nvPr/>
          </p:nvSpPr>
          <p:spPr>
            <a:xfrm>
              <a:off x="1116541" y="2108802"/>
              <a:ext cx="4967267" cy="378565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Describe</a:t>
              </a:r>
              <a:r>
                <a:rPr kumimoji="0" lang="en-NZ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means to tell what something looks like, sounds like, feels like or what it is.</a:t>
              </a: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</p:txBody>
        </p:sp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AC02EF00-8829-A421-5CB8-9A460225C5B3}"/>
                </a:ext>
              </a:extLst>
            </p:cNvPr>
            <p:cNvSpPr/>
            <p:nvPr/>
          </p:nvSpPr>
          <p:spPr>
            <a:xfrm>
              <a:off x="2650601" y="3518703"/>
              <a:ext cx="2126555" cy="2147306"/>
            </a:xfrm>
            <a:custGeom>
              <a:avLst/>
              <a:gdLst/>
              <a:ahLst/>
              <a:cxnLst/>
              <a:rect l="l" t="t" r="r" b="b"/>
              <a:pathLst>
                <a:path w="5980309" h="5852160">
                  <a:moveTo>
                    <a:pt x="0" y="0"/>
                  </a:moveTo>
                  <a:lnTo>
                    <a:pt x="5980310" y="0"/>
                  </a:lnTo>
                  <a:lnTo>
                    <a:pt x="5980310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9DE471-69BF-88F9-02D1-74156409D86C}"/>
                </a:ext>
              </a:extLst>
            </p:cNvPr>
            <p:cNvSpPr txBox="1"/>
            <p:nvPr/>
          </p:nvSpPr>
          <p:spPr>
            <a:xfrm>
              <a:off x="1536917" y="3508134"/>
              <a:ext cx="6097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Dreaming Outloud Pro" panose="03050502040302030504" pitchFamily="66" charset="77"/>
                  <a:ea typeface="+mn-ea"/>
                  <a:cs typeface="Dreaming Outloud Pro" panose="03050502040302030504" pitchFamily="66" charset="77"/>
                </a:rPr>
                <a:t>red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821072-90BC-7753-7A53-D3B18CA44DBA}"/>
                </a:ext>
              </a:extLst>
            </p:cNvPr>
            <p:cNvSpPr txBox="1"/>
            <p:nvPr/>
          </p:nvSpPr>
          <p:spPr>
            <a:xfrm>
              <a:off x="4895505" y="4158245"/>
              <a:ext cx="960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Dreaming Outloud Pro" panose="03050502040302030504" pitchFamily="66" charset="77"/>
                  <a:ea typeface="+mn-ea"/>
                  <a:cs typeface="Dreaming Outloud Pro" panose="03050502040302030504" pitchFamily="66" charset="77"/>
                </a:rPr>
                <a:t>round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61CA82-2C82-AA2F-B1B8-431131EABEE1}"/>
                </a:ext>
              </a:extLst>
            </p:cNvPr>
            <p:cNvSpPr txBox="1"/>
            <p:nvPr/>
          </p:nvSpPr>
          <p:spPr>
            <a:xfrm>
              <a:off x="1110582" y="5014772"/>
              <a:ext cx="12410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Dreaming Outloud Pro" panose="03050502040302030504" pitchFamily="66" charset="77"/>
                  <a:ea typeface="+mn-ea"/>
                  <a:cs typeface="Dreaming Outloud Pro" panose="03050502040302030504" pitchFamily="66" charset="77"/>
                </a:rPr>
                <a:t>crunchy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10433D-795D-A419-CCA6-425AB77C16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12222" y="5199174"/>
              <a:ext cx="457200" cy="143911"/>
              <a:chOff x="1301395" y="4876018"/>
              <a:chExt cx="1202040" cy="378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D5979B9B-8F43-F9D3-6CB7-74C88B679CE0}"/>
                      </a:ext>
                    </a:extLst>
                  </p14:cNvPr>
                  <p14:cNvContentPartPr/>
                  <p14:nvPr/>
                </p14:nvContentPartPr>
                <p14:xfrm>
                  <a:off x="1301395" y="5055658"/>
                  <a:ext cx="1202040" cy="19872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D5979B9B-8F43-F9D3-6CB7-74C88B679CE0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276806" y="5031171"/>
                    <a:ext cx="1251219" cy="2476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8C65DAAB-35B0-9EA2-D8AA-7A7A5587FC25}"/>
                      </a:ext>
                    </a:extLst>
                  </p14:cNvPr>
                  <p14:cNvContentPartPr/>
                  <p14:nvPr/>
                </p14:nvContentPartPr>
                <p14:xfrm>
                  <a:off x="2238475" y="4876018"/>
                  <a:ext cx="250560" cy="16992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8C65DAAB-35B0-9EA2-D8AA-7A7A5587FC25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2213984" y="4851610"/>
                    <a:ext cx="299542" cy="218737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3E77D5DB-3965-B256-CB79-2818A7485CC0}"/>
                    </a:ext>
                  </a:extLst>
                </p14:cNvPr>
                <p14:cNvContentPartPr/>
                <p14:nvPr/>
              </p14:nvContentPartPr>
              <p14:xfrm rot="21348869">
                <a:off x="1863521" y="3865624"/>
                <a:ext cx="682907" cy="816216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3E77D5DB-3965-B256-CB79-2818A7485CC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 rot="21348869">
                  <a:off x="1854161" y="3856267"/>
                  <a:ext cx="701627" cy="834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AF50595-5E6C-928A-94B3-AB0C67EDB95E}"/>
                    </a:ext>
                  </a:extLst>
                </p14:cNvPr>
                <p14:cNvContentPartPr/>
                <p14:nvPr/>
              </p14:nvContentPartPr>
              <p14:xfrm>
                <a:off x="4768767" y="4539244"/>
                <a:ext cx="482163" cy="572644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AF50595-5E6C-928A-94B3-AB0C67EDB95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759412" y="4529886"/>
                  <a:ext cx="500874" cy="59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B80E27-1FF5-CFB4-FC81-CB006D7D6727}"/>
              </a:ext>
            </a:extLst>
          </p:cNvPr>
          <p:cNvGrpSpPr/>
          <p:nvPr/>
        </p:nvGrpSpPr>
        <p:grpSpPr>
          <a:xfrm>
            <a:off x="1287536" y="2536157"/>
            <a:ext cx="4975660" cy="3056386"/>
            <a:chOff x="-1134077" y="5099039"/>
            <a:chExt cx="4975660" cy="305638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D7C4B5-3419-495C-F144-ECD0AE23FA22}"/>
                </a:ext>
              </a:extLst>
            </p:cNvPr>
            <p:cNvSpPr txBox="1"/>
            <p:nvPr/>
          </p:nvSpPr>
          <p:spPr>
            <a:xfrm>
              <a:off x="-1134077" y="5099039"/>
              <a:ext cx="4967267" cy="304698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NZ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Sort</a:t>
              </a:r>
              <a:r>
                <a:rPr kumimoji="0" lang="en-NZ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put things that are the same together.</a:t>
              </a: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Z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  <a:p>
              <a:pPr marL="0" marR="0" lvl="0" indent="0" algn="l" defTabSz="857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</p:txBody>
        </p:sp>
        <p:sp>
          <p:nvSpPr>
            <p:cNvPr id="34" name="Freeform 2">
              <a:extLst>
                <a:ext uri="{FF2B5EF4-FFF2-40B4-BE49-F238E27FC236}">
                  <a16:creationId xmlns:a16="http://schemas.microsoft.com/office/drawing/2014/main" id="{A9B3DEDF-9F26-B94D-64C4-4565ABD555AD}"/>
                </a:ext>
              </a:extLst>
            </p:cNvPr>
            <p:cNvSpPr/>
            <p:nvPr/>
          </p:nvSpPr>
          <p:spPr>
            <a:xfrm>
              <a:off x="-28134" y="5464661"/>
              <a:ext cx="1961803" cy="2676698"/>
            </a:xfrm>
            <a:custGeom>
              <a:avLst/>
              <a:gdLst/>
              <a:ahLst/>
              <a:cxnLst/>
              <a:rect l="l" t="t" r="r" b="b"/>
              <a:pathLst>
                <a:path w="8271934" h="5511176">
                  <a:moveTo>
                    <a:pt x="0" y="0"/>
                  </a:moveTo>
                  <a:lnTo>
                    <a:pt x="8271934" y="0"/>
                  </a:lnTo>
                  <a:lnTo>
                    <a:pt x="8271934" y="5511176"/>
                  </a:lnTo>
                  <a:lnTo>
                    <a:pt x="0" y="5511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2">
              <a:extLst>
                <a:ext uri="{FF2B5EF4-FFF2-40B4-BE49-F238E27FC236}">
                  <a16:creationId xmlns:a16="http://schemas.microsoft.com/office/drawing/2014/main" id="{12E5B24C-413B-3969-B087-5689E07B59B5}"/>
                </a:ext>
              </a:extLst>
            </p:cNvPr>
            <p:cNvSpPr/>
            <p:nvPr/>
          </p:nvSpPr>
          <p:spPr>
            <a:xfrm>
              <a:off x="2268734" y="5478727"/>
              <a:ext cx="1572849" cy="2676698"/>
            </a:xfrm>
            <a:custGeom>
              <a:avLst/>
              <a:gdLst/>
              <a:ahLst/>
              <a:cxnLst/>
              <a:rect l="l" t="t" r="r" b="b"/>
              <a:pathLst>
                <a:path w="8271934" h="5511176">
                  <a:moveTo>
                    <a:pt x="0" y="0"/>
                  </a:moveTo>
                  <a:lnTo>
                    <a:pt x="8271934" y="0"/>
                  </a:lnTo>
                  <a:lnTo>
                    <a:pt x="8271934" y="5511176"/>
                  </a:lnTo>
                  <a:lnTo>
                    <a:pt x="0" y="5511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0E4F306-D492-2186-4F52-C0E82B0A2767}"/>
              </a:ext>
            </a:extLst>
          </p:cNvPr>
          <p:cNvGrpSpPr/>
          <p:nvPr/>
        </p:nvGrpSpPr>
        <p:grpSpPr>
          <a:xfrm>
            <a:off x="-489617" y="-727360"/>
            <a:ext cx="10186739" cy="8189495"/>
            <a:chOff x="-92121" y="-145451"/>
            <a:chExt cx="9236121" cy="7425258"/>
          </a:xfrm>
        </p:grpSpPr>
        <p:pic>
          <p:nvPicPr>
            <p:cNvPr id="9" name="Picture 8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93B16EEA-31E2-093B-0A80-FE1FC1691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2" name="Picture 11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0670AEAC-A4F2-0FFC-B2C1-A51CC816B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9231AF8-066A-D70D-67D7-2D6C7995B907}"/>
              </a:ext>
            </a:extLst>
          </p:cNvPr>
          <p:cNvSpPr txBox="1"/>
          <p:nvPr/>
        </p:nvSpPr>
        <p:spPr>
          <a:xfrm rot="21590417">
            <a:off x="2474798" y="920101"/>
            <a:ext cx="4014393" cy="4386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  <a:t>Lesson 1A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9121F3-236C-60C1-4F0E-F60AEEC0E944}"/>
              </a:ext>
            </a:extLst>
          </p:cNvPr>
          <p:cNvGrpSpPr>
            <a:grpSpLocks noChangeAspect="1"/>
          </p:cNvGrpSpPr>
          <p:nvPr/>
        </p:nvGrpSpPr>
        <p:grpSpPr>
          <a:xfrm>
            <a:off x="2328451" y="100584"/>
            <a:ext cx="4962998" cy="6533609"/>
            <a:chOff x="-1471652" y="903540"/>
            <a:chExt cx="3901887" cy="51366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4DE93E-A206-2163-DAB7-F1288AB8AD7C}"/>
                </a:ext>
              </a:extLst>
            </p:cNvPr>
            <p:cNvSpPr/>
            <p:nvPr/>
          </p:nvSpPr>
          <p:spPr>
            <a:xfrm rot="6334">
              <a:off x="-1471652" y="903540"/>
              <a:ext cx="3901887" cy="51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19E78B-C349-6A07-A9AD-684F7560659A}"/>
                </a:ext>
              </a:extLst>
            </p:cNvPr>
            <p:cNvSpPr txBox="1"/>
            <p:nvPr/>
          </p:nvSpPr>
          <p:spPr>
            <a:xfrm rot="21590417">
              <a:off x="-1341295" y="1554918"/>
              <a:ext cx="3469396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Lesson 1A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7C8680-60D9-5DC5-F2B9-70ED04B722EC}"/>
                </a:ext>
              </a:extLst>
            </p:cNvPr>
            <p:cNvSpPr txBox="1"/>
            <p:nvPr/>
          </p:nvSpPr>
          <p:spPr>
            <a:xfrm rot="21590417">
              <a:off x="-1341291" y="1123532"/>
              <a:ext cx="1863182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Exit Ticket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3F6EDB-AD63-1525-2C64-B5440F563728}"/>
                </a:ext>
              </a:extLst>
            </p:cNvPr>
            <p:cNvSpPr txBox="1"/>
            <p:nvPr/>
          </p:nvSpPr>
          <p:spPr>
            <a:xfrm rot="21590417">
              <a:off x="896016" y="1122823"/>
              <a:ext cx="1355199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Date: _________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2C2B32A-DDDB-AC94-AD3D-B47F042DA0BB}"/>
                </a:ext>
              </a:extLst>
            </p:cNvPr>
            <p:cNvCxnSpPr>
              <a:cxnSpLocks/>
            </p:cNvCxnSpPr>
            <p:nvPr/>
          </p:nvCxnSpPr>
          <p:spPr>
            <a:xfrm rot="375526" flipV="1">
              <a:off x="-1259807" y="1622003"/>
              <a:ext cx="3447650" cy="3878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6893B26-3F8B-9EBA-40FD-845C9AD193F4}"/>
              </a:ext>
            </a:extLst>
          </p:cNvPr>
          <p:cNvSpPr txBox="1"/>
          <p:nvPr/>
        </p:nvSpPr>
        <p:spPr>
          <a:xfrm>
            <a:off x="2534653" y="1331495"/>
            <a:ext cx="437949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Objects and __________ have properties.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Examples of properties include: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2000" noProof="0" dirty="0">
                <a:solidFill>
                  <a:srgbClr val="181818"/>
                </a:solidFill>
                <a:latin typeface="Calibri" panose="020F0502020204030204"/>
              </a:rPr>
              <a:t>bendy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not bendy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shiny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lang="en-US" sz="2000" dirty="0">
                <a:solidFill>
                  <a:srgbClr val="181818"/>
                </a:solidFill>
                <a:latin typeface="Calibri" panose="020F0502020204030204"/>
              </a:rPr>
              <a:t>a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the above.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o______ something by looking at it closely and touching it.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BFBE337-35F9-9DE8-F3ED-7801C99B7D81}"/>
              </a:ext>
            </a:extLst>
          </p:cNvPr>
          <p:cNvSpPr/>
          <p:nvPr/>
        </p:nvSpPr>
        <p:spPr>
          <a:xfrm>
            <a:off x="2679032" y="2424675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senses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1DF888B-DE84-1CF9-EE03-3493689CDB70}"/>
              </a:ext>
            </a:extLst>
          </p:cNvPr>
          <p:cNvSpPr/>
          <p:nvPr/>
        </p:nvSpPr>
        <p:spPr>
          <a:xfrm>
            <a:off x="4162926" y="2424675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1749F08-D986-FB64-FB1F-5613BCDB61DD}"/>
              </a:ext>
            </a:extLst>
          </p:cNvPr>
          <p:cNvSpPr/>
          <p:nvPr/>
        </p:nvSpPr>
        <p:spPr>
          <a:xfrm>
            <a:off x="5646821" y="2424675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colours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93D7BC-F7B3-85D4-377D-83C6703376C0}"/>
              </a:ext>
            </a:extLst>
          </p:cNvPr>
          <p:cNvSpPr txBox="1"/>
          <p:nvPr/>
        </p:nvSpPr>
        <p:spPr>
          <a:xfrm>
            <a:off x="4196542" y="1304256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materials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E9E1D79-A22F-2A44-A48E-53C963000AA5}"/>
              </a:ext>
            </a:extLst>
          </p:cNvPr>
          <p:cNvSpPr txBox="1"/>
          <p:nvPr/>
        </p:nvSpPr>
        <p:spPr>
          <a:xfrm>
            <a:off x="3422964" y="4913562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bserve</a:t>
            </a: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D15631FF-8277-6009-A449-43776AD79845}"/>
              </a:ext>
            </a:extLst>
          </p:cNvPr>
          <p:cNvGraphicFramePr>
            <a:graphicFrameLocks noGrp="1"/>
          </p:cNvGraphicFramePr>
          <p:nvPr/>
        </p:nvGraphicFramePr>
        <p:xfrm>
          <a:off x="2655570" y="5967254"/>
          <a:ext cx="4324350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val="428977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</a:rPr>
                        <a:t>I know _____ out of 3 answers.</a:t>
                      </a:r>
                      <a:endParaRPr lang="en-US" sz="160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E8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44419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010D9497-5115-61C8-8047-24475F0ED60C}"/>
              </a:ext>
            </a:extLst>
          </p:cNvPr>
          <p:cNvSpPr txBox="1"/>
          <p:nvPr/>
        </p:nvSpPr>
        <p:spPr>
          <a:xfrm>
            <a:off x="4124103" y="5871436"/>
            <a:ext cx="371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D8DF43A-A4A8-390F-7147-56CE43C3639D}"/>
                  </a:ext>
                </a:extLst>
              </p14:cNvPr>
              <p14:cNvContentPartPr/>
              <p14:nvPr/>
            </p14:nvContentPartPr>
            <p14:xfrm rot="4609811">
              <a:off x="4541913" y="1973163"/>
              <a:ext cx="539880" cy="1306962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D8DF43A-A4A8-390F-7147-56CE43C3639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 rot="4609811">
                <a:off x="4527526" y="1958769"/>
                <a:ext cx="567935" cy="13350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08C31F7-E78B-EAB9-BEB1-6738EB0EC53F}"/>
                  </a:ext>
                </a:extLst>
              </p14:cNvPr>
              <p14:cNvContentPartPr/>
              <p14:nvPr/>
            </p14:nvContentPartPr>
            <p14:xfrm rot="11138272">
              <a:off x="2917640" y="4236728"/>
              <a:ext cx="424264" cy="456315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08C31F7-E78B-EAB9-BEB1-6738EB0EC53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 rot="11138272">
                <a:off x="2903246" y="4222345"/>
                <a:ext cx="452332" cy="484363"/>
              </a:xfrm>
              <a:prstGeom prst="rect">
                <a:avLst/>
              </a:prstGeom>
            </p:spPr>
          </p:pic>
        </mc:Fallback>
      </mc:AlternateContent>
      <p:pic>
        <p:nvPicPr>
          <p:cNvPr id="46" name="Picture 45">
            <a:extLst>
              <a:ext uri="{FF2B5EF4-FFF2-40B4-BE49-F238E27FC236}">
                <a16:creationId xmlns:a16="http://schemas.microsoft.com/office/drawing/2014/main" id="{BEAEEBCF-7385-34A5-28DF-2859A8A8962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85069" y="1675657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8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01273 L -0.24097 0.13218 L -0.33923 0.16899 L -0.42378 0.17825 L -0.47031 0.15973 L -0.4875 0.12061 L -0.45139 0.07686 L -0.37031 0.08612 L -0.31684 0.09769 L -0.28246 0.13681 L -0.28923 0.14815 " pathEditMode="relative" rAng="0" ptsTypes="AAAAAAAAAAA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26" y="95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75 0.14977 L -0.15486 0.09213 L 0.01077 -0.01574 " pathEditMode="relative" ptsTypes="A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35 -0.05278 L -0.2217 0.07662 L -0.46372 0.06135 L -0.50139 -0.11088 L -0.37222 -0.05278 L -0.29549 -0.05278 " pathEditMode="relative" rAng="0" ptsTypes="AAAAAA">
                                      <p:cBhvr>
                                        <p:cTn id="1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37" y="356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8 -0.05278 L -0.05173 -0.04514 L 0.00903 -0.01274 " pathEditMode="relative" rAng="0" ptsTypes="AAA">
                                      <p:cBhvr>
                                        <p:cTn id="2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26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2824 L -0.475 0.43681 L -0.58906 0.47408 L -0.62847 0.42755 L -0.62153 0.37477 L -0.55173 0.37778 L -0.55417 0.44306 L -0.55642 0.46459 " pathEditMode="relative" ptsTypes="AAAAAAAA">
                                      <p:cBhvr>
                                        <p:cTn id="2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417 0.44931 L -0.41944 0.4338 L -0.15885 0.20116 L -0.00764 -0.01273 " pathEditMode="relative" ptsTypes="AAAA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0.47864 0.49491 L -0.575 0.50787 L -0.56788 0.48635 L -0.48576 0.47361 L -0.42864 0.47361 " pathEditMode="relative" rAng="0" ptsTypes="AAAAAA">
                                      <p:cBhvr>
                                        <p:cTn id="3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50" y="2539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507 0.46505 L -0.26007 0.26968 L 0.0007 -0.00625 " pathEditMode="relative" ptsTypes="AAA">
                                      <p:cBhvr>
                                        <p:cTn id="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6 L -0.43924 0.67084 L -0.49202 0.65672 L -0.4658 0.64769 L -0.43664 0.66158 L -0.42344 0.66158 " pathEditMode="relative" rAng="0" ptsTypes="AAAA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01" y="3354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7" grpId="0"/>
      <p:bldP spid="5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C4EFF7-8005-7C7B-2C11-A422D38D6F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745093"/>
          </a:xfrm>
        </p:spPr>
        <p:txBody>
          <a:bodyPr/>
          <a:lstStyle/>
          <a:p>
            <a:r>
              <a:rPr lang="en-US"/>
              <a:t>In the next lesson, we will learn how the same object can be made from different materials.</a:t>
            </a:r>
          </a:p>
        </p:txBody>
      </p:sp>
      <p:pic>
        <p:nvPicPr>
          <p:cNvPr id="5" name="Picture 2" descr="Generated image">
            <a:extLst>
              <a:ext uri="{FF2B5EF4-FFF2-40B4-BE49-F238E27FC236}">
                <a16:creationId xmlns:a16="http://schemas.microsoft.com/office/drawing/2014/main" id="{7818F8E4-3F66-B599-2E6C-EFECEA358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00" y="1979857"/>
            <a:ext cx="8026400" cy="535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283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39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9476EDF-309C-2945-F323-4C06040C4D68}"/>
              </a:ext>
            </a:extLst>
          </p:cNvPr>
          <p:cNvSpPr txBox="1">
            <a:spLocks/>
          </p:cNvSpPr>
          <p:nvPr/>
        </p:nvSpPr>
        <p:spPr>
          <a:xfrm>
            <a:off x="454818" y="1268413"/>
            <a:ext cx="8234363" cy="38749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You will be able to: 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 </a:t>
            </a:r>
            <a:r>
              <a:rPr lang="en-US" b="1">
                <a:solidFill>
                  <a:schemeClr val="accent1"/>
                </a:solidFill>
              </a:rPr>
              <a:t>describe</a:t>
            </a:r>
            <a:r>
              <a:rPr lang="en-US" b="1"/>
              <a:t> </a:t>
            </a:r>
            <a:r>
              <a:rPr lang="en-US"/>
              <a:t>properties of objects and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/>
              <a:t> </a:t>
            </a:r>
            <a:r>
              <a:rPr lang="en-US" b="1">
                <a:solidFill>
                  <a:schemeClr val="accent1"/>
                </a:solidFill>
              </a:rPr>
              <a:t>identify</a:t>
            </a:r>
            <a:r>
              <a:rPr lang="en-US" b="1"/>
              <a:t> </a:t>
            </a:r>
            <a:r>
              <a:rPr lang="en-US"/>
              <a:t>objects that contain more than one material.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F8A5F6F-ACF9-6F21-A217-FB527AFAC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536318" flipV="1">
            <a:off x="2274100" y="4397980"/>
            <a:ext cx="4635554" cy="238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4B86231-6E50-A189-5FDC-F9D3A060EEDB}"/>
                  </a:ext>
                </a:extLst>
              </p14:cNvPr>
              <p14:cNvContentPartPr/>
              <p14:nvPr/>
            </p14:nvContentPartPr>
            <p14:xfrm rot="11435134" flipH="1" flipV="1">
              <a:off x="1489083" y="5439736"/>
              <a:ext cx="857101" cy="563703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4B86231-6E50-A189-5FDC-F9D3A060EED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11435134" flipH="1" flipV="1">
                <a:off x="1476484" y="5427137"/>
                <a:ext cx="882299" cy="5889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4E6E708-F383-309E-F9E9-9495BDD28558}"/>
              </a:ext>
            </a:extLst>
          </p:cNvPr>
          <p:cNvSpPr txBox="1"/>
          <p:nvPr/>
        </p:nvSpPr>
        <p:spPr>
          <a:xfrm>
            <a:off x="837811" y="4850932"/>
            <a:ext cx="2201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smooth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BD6BB-1ACC-3FA8-BC3A-16FBFEF9FA2E}"/>
              </a:ext>
            </a:extLst>
          </p:cNvPr>
          <p:cNvSpPr txBox="1"/>
          <p:nvPr/>
        </p:nvSpPr>
        <p:spPr>
          <a:xfrm>
            <a:off x="6237763" y="4324282"/>
            <a:ext cx="1619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shiny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12F84A-7393-2456-65D8-1115D6F95049}"/>
              </a:ext>
            </a:extLst>
          </p:cNvPr>
          <p:cNvSpPr txBox="1"/>
          <p:nvPr/>
        </p:nvSpPr>
        <p:spPr>
          <a:xfrm>
            <a:off x="7434243" y="5418938"/>
            <a:ext cx="1619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>
                <a:latin typeface="Dreaming Outloud Pro" panose="03050502040302030504" pitchFamily="66" charset="77"/>
                <a:cs typeface="Dreaming Outloud Pro" panose="03050502040302030504" pitchFamily="66" charset="77"/>
              </a:rPr>
              <a:t>dull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290E3E0-C12D-3046-8A74-88DD55B6392B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6359004" flipH="1">
              <a:off x="5507707" y="4721891"/>
              <a:ext cx="761146" cy="534108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290E3E0-C12D-3046-8A74-88DD55B63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359004" flipH="1">
                <a:off x="5495117" y="4709311"/>
                <a:ext cx="786326" cy="5592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8664978-ACCD-BA71-9C45-30711A5B137C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691410" flipH="1" flipV="1">
              <a:off x="6666805" y="5677890"/>
              <a:ext cx="761146" cy="374701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8664978-ACCD-BA71-9C45-30711A5B13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691410" flipH="1" flipV="1">
                <a:off x="6654215" y="5665316"/>
                <a:ext cx="786326" cy="399849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99F538C-F54D-BE51-EAF1-4343D14F6DEE}"/>
              </a:ext>
            </a:extLst>
          </p:cNvPr>
          <p:cNvSpPr txBox="1"/>
          <p:nvPr/>
        </p:nvSpPr>
        <p:spPr>
          <a:xfrm>
            <a:off x="1584081" y="2519434"/>
            <a:ext cx="7091607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857250">
              <a:defRPr/>
            </a:pPr>
            <a:r>
              <a:rPr lang="en-AU" sz="4200" b="1" dirty="0"/>
              <a:t>Describe</a:t>
            </a:r>
            <a:r>
              <a:rPr lang="en-AU" sz="4200" dirty="0"/>
              <a:t>: to tell or show what you notice.</a:t>
            </a:r>
            <a:endParaRPr lang="en-NZ" sz="4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6407D5-25AA-FB1C-72C6-E2F8787334EF}"/>
              </a:ext>
            </a:extLst>
          </p:cNvPr>
          <p:cNvSpPr txBox="1"/>
          <p:nvPr/>
        </p:nvSpPr>
        <p:spPr>
          <a:xfrm>
            <a:off x="1584081" y="3796857"/>
            <a:ext cx="7091607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defTabSz="857250">
              <a:defRPr/>
            </a:pPr>
            <a:r>
              <a:rPr lang="en-AU" sz="4200" b="1"/>
              <a:t>Identify</a:t>
            </a:r>
            <a:r>
              <a:rPr lang="en-AU" sz="4200"/>
              <a:t>: to find or name something.</a:t>
            </a:r>
            <a:endParaRPr kumimoji="0" lang="en-NZ" sz="4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9A8566-6F0E-D811-2AE5-9EFDA344F032}"/>
              </a:ext>
            </a:extLst>
          </p:cNvPr>
          <p:cNvSpPr/>
          <p:nvPr/>
        </p:nvSpPr>
        <p:spPr>
          <a:xfrm>
            <a:off x="837811" y="1877772"/>
            <a:ext cx="2053670" cy="9642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B1861A-8B8B-B70A-8C2C-C79C481DD407}"/>
              </a:ext>
            </a:extLst>
          </p:cNvPr>
          <p:cNvSpPr/>
          <p:nvPr/>
        </p:nvSpPr>
        <p:spPr>
          <a:xfrm>
            <a:off x="837811" y="3225911"/>
            <a:ext cx="2053670" cy="9642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ED0B7-1FB8-8F9E-635A-DD1C67EE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lass-breaking-93803">
            <a:hlinkClick r:id="" action="ppaction://media"/>
            <a:extLst>
              <a:ext uri="{FF2B5EF4-FFF2-40B4-BE49-F238E27FC236}">
                <a16:creationId xmlns:a16="http://schemas.microsoft.com/office/drawing/2014/main" id="{4D8A91BC-E068-1600-8D84-5BAA252F7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9559" y="0"/>
            <a:ext cx="812800" cy="8128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>
                <a:extLst>
                  <a:ext uri="{FF2B5EF4-FFF2-40B4-BE49-F238E27FC236}">
                    <a16:creationId xmlns:a16="http://schemas.microsoft.com/office/drawing/2014/main" id="{5CCC3049-FA8C-7244-C70A-E4B208ED4A8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229635400"/>
                  </p:ext>
                </p:extLst>
              </p:nvPr>
            </p:nvGraphicFramePr>
            <p:xfrm>
              <a:off x="11122522" y="2883732"/>
              <a:ext cx="6281057" cy="3429000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6281057" cy="3429000"/>
                    </a:xfrm>
                    <a:prstGeom prst="rect">
                      <a:avLst/>
                    </a:prstGeom>
                  </am3d:spPr>
                  <am3d:camera>
                    <am3d:pos x="-47462546" y="19039171" z="52640433"/>
                    <am3d:up dx="0" dy="36000000" dz="0"/>
                    <am3d:lookAt x="-47462546" y="19039171" z="0"/>
                    <am3d:perspective fov="1251733"/>
                  </am3d:camera>
                  <am3d:trans>
                    <am3d:meterPerModelUnit n="18488" d="1000000"/>
                    <am3d:preTrans dx="1266075" dy="-18084611" dz="3611257"/>
                    <am3d:scale>
                      <am3d:sx n="1000000" d="1000000"/>
                      <am3d:sy n="1000000" d="1000000"/>
                      <am3d:sz n="1000000" d="1000000"/>
                    </am3d:scale>
                    <am3d:rot ax="5400000" ay="18000000" az="16200000"/>
                    <am3d:postTrans dx="0" dy="0" dz="0"/>
                  </am3d:trans>
                  <am3d:raster rName="Office3DRenderer" rVer="16.0.8326">
                    <am3d:blip r:embed="rId9"/>
                  </am3d:raster>
                  <am3d:winViewport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>
                <a:extLst>
                  <a:ext uri="{FF2B5EF4-FFF2-40B4-BE49-F238E27FC236}">
                    <a16:creationId xmlns:a16="http://schemas.microsoft.com/office/drawing/2014/main" id="{5CCC3049-FA8C-7244-C70A-E4B208ED4A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122522" y="2883732"/>
                <a:ext cx="6281057" cy="3429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D3998A3D-75AB-8937-E5BC-EE39B02D31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964" y="1142999"/>
            <a:ext cx="8218054" cy="5029202"/>
          </a:xfrm>
          <a:prstGeom prst="rect">
            <a:avLst/>
          </a:prstGeom>
        </p:spPr>
      </p:pic>
      <p:pic>
        <p:nvPicPr>
          <p:cNvPr id="13" name="Picture 2" descr="realistic vector illustration broken cracks of transparent glass pieces isolated on white backgorund">
            <a:extLst>
              <a:ext uri="{FF2B5EF4-FFF2-40B4-BE49-F238E27FC236}">
                <a16:creationId xmlns:a16="http://schemas.microsoft.com/office/drawing/2014/main" id="{8F247933-2124-7995-0838-920F2488F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3817" y="3483661"/>
            <a:ext cx="4364181" cy="295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EFE05DE-91F7-74A2-EEE6-778988C43B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4626143">
            <a:off x="488882" y="2172212"/>
            <a:ext cx="4938713" cy="4938713"/>
          </a:xfrm>
          <a:prstGeom prst="rect">
            <a:avLst/>
          </a:prstGeom>
        </p:spPr>
      </p:pic>
      <p:pic>
        <p:nvPicPr>
          <p:cNvPr id="16" name="plastic-cup-falling-onto-floor-103439">
            <a:hlinkClick r:id="" action="ppaction://media"/>
            <a:extLst>
              <a:ext uri="{FF2B5EF4-FFF2-40B4-BE49-F238E27FC236}">
                <a16:creationId xmlns:a16="http://schemas.microsoft.com/office/drawing/2014/main" id="{A4FE9055-65DF-0F84-3C3E-69C075C2C6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75112" y="0"/>
            <a:ext cx="812800" cy="812800"/>
          </a:xfrm>
          <a:prstGeom prst="rect">
            <a:avLst/>
          </a:prstGeom>
        </p:spPr>
      </p:pic>
      <p:pic>
        <p:nvPicPr>
          <p:cNvPr id="18" name="Picture 17" descr="A group of kids drinking from red cups&#10;&#10;AI-generated content may be incorrect.">
            <a:extLst>
              <a:ext uri="{FF2B5EF4-FFF2-40B4-BE49-F238E27FC236}">
                <a16:creationId xmlns:a16="http://schemas.microsoft.com/office/drawing/2014/main" id="{F4182915-7910-B425-86F9-877A2898E2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746" y="1142999"/>
            <a:ext cx="8197273" cy="500841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81975FF-257A-B55A-61A5-3277C34CCD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3500660">
            <a:off x="966839" y="2535381"/>
            <a:ext cx="5142346" cy="514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03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49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FD7F9BEF-6E26-FD06-A927-6B4B9B2958DF}"/>
              </a:ext>
            </a:extLst>
          </p:cNvPr>
          <p:cNvSpPr/>
          <p:nvPr/>
        </p:nvSpPr>
        <p:spPr>
          <a:xfrm>
            <a:off x="1" y="0"/>
            <a:ext cx="9161969" cy="6858000"/>
          </a:xfrm>
          <a:custGeom>
            <a:avLst/>
            <a:gdLst/>
            <a:ahLst/>
            <a:cxnLst/>
            <a:rect l="l" t="t" r="r" b="b"/>
            <a:pathLst>
              <a:path w="8290560" h="5528767">
                <a:moveTo>
                  <a:pt x="0" y="0"/>
                </a:moveTo>
                <a:lnTo>
                  <a:pt x="8290560" y="0"/>
                </a:lnTo>
                <a:lnTo>
                  <a:pt x="8290560" y="5528767"/>
                </a:lnTo>
                <a:lnTo>
                  <a:pt x="0" y="55287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2D1D298-70E7-9B90-D28B-29D49EAC5D01}"/>
              </a:ext>
            </a:extLst>
          </p:cNvPr>
          <p:cNvSpPr/>
          <p:nvPr/>
        </p:nvSpPr>
        <p:spPr>
          <a:xfrm>
            <a:off x="696158" y="1794141"/>
            <a:ext cx="3619729" cy="5063859"/>
          </a:xfrm>
          <a:custGeom>
            <a:avLst/>
            <a:gdLst/>
            <a:ahLst/>
            <a:cxnLst/>
            <a:rect l="l" t="t" r="r" b="b"/>
            <a:pathLst>
              <a:path w="4067330" h="6104810">
                <a:moveTo>
                  <a:pt x="0" y="0"/>
                </a:moveTo>
                <a:lnTo>
                  <a:pt x="4067330" y="0"/>
                </a:lnTo>
                <a:lnTo>
                  <a:pt x="4067330" y="6104811"/>
                </a:lnTo>
                <a:lnTo>
                  <a:pt x="0" y="61048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AutoShape 2" descr="Generated image">
            <a:extLst>
              <a:ext uri="{FF2B5EF4-FFF2-40B4-BE49-F238E27FC236}">
                <a16:creationId xmlns:a16="http://schemas.microsoft.com/office/drawing/2014/main" id="{BA9C60C2-ECAE-6408-2147-9596371541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10526" y="3102136"/>
            <a:ext cx="397926" cy="3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B1F70AA2-BEA2-3A8C-E80D-07070A3ECC60}"/>
              </a:ext>
            </a:extLst>
          </p:cNvPr>
          <p:cNvSpPr/>
          <p:nvPr/>
        </p:nvSpPr>
        <p:spPr>
          <a:xfrm rot="5185571">
            <a:off x="4098605" y="2709564"/>
            <a:ext cx="3799601" cy="2531484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0BCD39C3-6221-36AF-6C25-CEE1DD41201D}"/>
              </a:ext>
            </a:extLst>
          </p:cNvPr>
          <p:cNvSpPr/>
          <p:nvPr/>
        </p:nvSpPr>
        <p:spPr>
          <a:xfrm rot="5400000">
            <a:off x="887413" y="2137649"/>
            <a:ext cx="3599908" cy="5834333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E3C4EB9-C909-C025-3137-8250CB9938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5676" y="1538869"/>
            <a:ext cx="2957602" cy="4436403"/>
          </a:xfrm>
          <a:prstGeom prst="rect">
            <a:avLst/>
          </a:prstGeom>
        </p:spPr>
      </p:pic>
      <p:sp>
        <p:nvSpPr>
          <p:cNvPr id="27" name="Freeform 7">
            <a:extLst>
              <a:ext uri="{FF2B5EF4-FFF2-40B4-BE49-F238E27FC236}">
                <a16:creationId xmlns:a16="http://schemas.microsoft.com/office/drawing/2014/main" id="{A2767E88-6465-AACD-5415-19C8277B6D28}"/>
              </a:ext>
            </a:extLst>
          </p:cNvPr>
          <p:cNvSpPr/>
          <p:nvPr/>
        </p:nvSpPr>
        <p:spPr>
          <a:xfrm>
            <a:off x="0" y="3284206"/>
            <a:ext cx="5364043" cy="3573794"/>
          </a:xfrm>
          <a:custGeom>
            <a:avLst/>
            <a:gdLst/>
            <a:ahLst/>
            <a:cxnLst/>
            <a:rect l="l" t="t" r="r" b="b"/>
            <a:pathLst>
              <a:path w="6027338" h="4015714">
                <a:moveTo>
                  <a:pt x="0" y="0"/>
                </a:moveTo>
                <a:lnTo>
                  <a:pt x="6027338" y="0"/>
                </a:lnTo>
                <a:lnTo>
                  <a:pt x="6027338" y="4015714"/>
                </a:lnTo>
                <a:lnTo>
                  <a:pt x="0" y="40157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38D4D8D-C804-5435-E70F-E5420D524BFD}"/>
              </a:ext>
            </a:extLst>
          </p:cNvPr>
          <p:cNvSpPr/>
          <p:nvPr/>
        </p:nvSpPr>
        <p:spPr>
          <a:xfrm rot="21405249">
            <a:off x="5893874" y="4020875"/>
            <a:ext cx="1858832" cy="1241849"/>
          </a:xfrm>
          <a:custGeom>
            <a:avLst/>
            <a:gdLst/>
            <a:ahLst/>
            <a:cxnLst/>
            <a:rect l="l" t="t" r="r" b="b"/>
            <a:pathLst>
              <a:path w="2863172" h="1972010">
                <a:moveTo>
                  <a:pt x="0" y="0"/>
                </a:moveTo>
                <a:lnTo>
                  <a:pt x="2863172" y="0"/>
                </a:lnTo>
                <a:lnTo>
                  <a:pt x="2863172" y="1972009"/>
                </a:lnTo>
                <a:lnTo>
                  <a:pt x="0" y="197200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4">
            <a:extLst>
              <a:ext uri="{FF2B5EF4-FFF2-40B4-BE49-F238E27FC236}">
                <a16:creationId xmlns:a16="http://schemas.microsoft.com/office/drawing/2014/main" id="{F06031F4-BD51-367F-83DC-87F375F0BC27}"/>
              </a:ext>
            </a:extLst>
          </p:cNvPr>
          <p:cNvSpPr/>
          <p:nvPr/>
        </p:nvSpPr>
        <p:spPr>
          <a:xfrm>
            <a:off x="5801798" y="5543568"/>
            <a:ext cx="2494388" cy="888494"/>
          </a:xfrm>
          <a:custGeom>
            <a:avLst/>
            <a:gdLst/>
            <a:ahLst/>
            <a:cxnLst/>
            <a:rect l="l" t="t" r="r" b="b"/>
            <a:pathLst>
              <a:path w="7530879" h="2504017">
                <a:moveTo>
                  <a:pt x="0" y="0"/>
                </a:moveTo>
                <a:lnTo>
                  <a:pt x="7530879" y="0"/>
                </a:lnTo>
                <a:lnTo>
                  <a:pt x="7530879" y="2504017"/>
                </a:lnTo>
                <a:lnTo>
                  <a:pt x="0" y="25040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 anchor="ctr"/>
          <a:lstStyle/>
          <a:p>
            <a:pPr algn="ctr"/>
            <a:r>
              <a:rPr lang="en-US" sz="4800" i="0">
                <a:solidFill>
                  <a:prstClr val="black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objects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23DB13-8E2A-DB3E-B1B2-8A45B7B399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9818" y="2838278"/>
            <a:ext cx="4173460" cy="2622021"/>
          </a:xfrm>
          <a:prstGeom prst="rect">
            <a:avLst/>
          </a:prstGeom>
        </p:spPr>
      </p:pic>
      <p:pic>
        <p:nvPicPr>
          <p:cNvPr id="2" name="beautiful-piano-logo-143488.mp3">
            <a:hlinkClick r:id="" action="ppaction://media"/>
            <a:extLst>
              <a:ext uri="{FF2B5EF4-FFF2-40B4-BE49-F238E27FC236}">
                <a16:creationId xmlns:a16="http://schemas.microsoft.com/office/drawing/2014/main" id="{29AF25C2-2008-42C8-3766-DA54220BB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3159499" y="3472226"/>
            <a:ext cx="931409" cy="931409"/>
          </a:xfrm>
          <a:prstGeom prst="rect">
            <a:avLst/>
          </a:prstGeom>
          <a:solidFill>
            <a:schemeClr val="tx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B558A2C0-7BD4-B4A4-C76F-A35CFDC4035A}"/>
              </a:ext>
            </a:extLst>
          </p:cNvPr>
          <p:cNvSpPr/>
          <p:nvPr/>
        </p:nvSpPr>
        <p:spPr>
          <a:xfrm>
            <a:off x="-1137684" y="4233616"/>
            <a:ext cx="866899" cy="1563261"/>
          </a:xfrm>
          <a:custGeom>
            <a:avLst/>
            <a:gdLst/>
            <a:ahLst/>
            <a:cxnLst/>
            <a:rect l="l" t="t" r="r" b="b"/>
            <a:pathLst>
              <a:path w="1622644" h="2926080">
                <a:moveTo>
                  <a:pt x="0" y="0"/>
                </a:moveTo>
                <a:lnTo>
                  <a:pt x="1622645" y="0"/>
                </a:lnTo>
                <a:lnTo>
                  <a:pt x="1622645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307E52E-F298-C325-F07A-375DC92BBF17}"/>
              </a:ext>
            </a:extLst>
          </p:cNvPr>
          <p:cNvSpPr/>
          <p:nvPr/>
        </p:nvSpPr>
        <p:spPr>
          <a:xfrm>
            <a:off x="-2058585" y="825002"/>
            <a:ext cx="1137531" cy="1563260"/>
          </a:xfrm>
          <a:custGeom>
            <a:avLst/>
            <a:gdLst/>
            <a:ahLst/>
            <a:cxnLst/>
            <a:rect l="l" t="t" r="r" b="b"/>
            <a:pathLst>
              <a:path w="2129208" h="2926080">
                <a:moveTo>
                  <a:pt x="0" y="0"/>
                </a:moveTo>
                <a:lnTo>
                  <a:pt x="2129208" y="0"/>
                </a:lnTo>
                <a:lnTo>
                  <a:pt x="212920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B94DCE8-5374-045A-2FC9-4D7928310D19}"/>
              </a:ext>
            </a:extLst>
          </p:cNvPr>
          <p:cNvSpPr/>
          <p:nvPr/>
        </p:nvSpPr>
        <p:spPr>
          <a:xfrm>
            <a:off x="-1287029" y="3092286"/>
            <a:ext cx="1255331" cy="1507493"/>
          </a:xfrm>
          <a:custGeom>
            <a:avLst/>
            <a:gdLst/>
            <a:ahLst/>
            <a:cxnLst/>
            <a:rect l="l" t="t" r="r" b="b"/>
            <a:pathLst>
              <a:path w="2349703" h="2821695">
                <a:moveTo>
                  <a:pt x="0" y="0"/>
                </a:moveTo>
                <a:lnTo>
                  <a:pt x="2349703" y="0"/>
                </a:lnTo>
                <a:lnTo>
                  <a:pt x="2349703" y="2821695"/>
                </a:lnTo>
                <a:lnTo>
                  <a:pt x="0" y="28216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406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0903 C 0.07153 0.02754 0.1375 0.06412 0.1967 0.04815 C 0.25504 0.03217 0.33108 -0.03611 0.35868 -0.10417 C 0.38594 -0.17222 0.32865 -0.31343 0.36163 -0.36042 C 0.39479 -0.40718 0.51215 -0.33009 0.55712 -0.38565 C 0.60208 -0.44144 0.58785 -0.63565 0.63177 -0.69468 " pathEditMode="relative" rAng="0" ptsTypes="AAAAAA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54" y="-3125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7.40741E-7 C 0.09115 0.04305 0.18229 0.08588 0.22639 0.07153 C 0.27153 0.05764 0.23559 -0.03634 0.26823 -0.08472 C 0.3007 -0.13357 0.37761 -0.15695 0.42205 -0.22037 C 0.4665 -0.28357 0.51702 -0.41458 0.5349 -0.46551 " pathEditMode="relative" rAng="0" ptsTypes="AAAAA">
                                      <p:cBhvr>
                                        <p:cTn id="3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36" y="-1956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4843 -0.03009 0.09652 -0.06041 0.14757 -0.03379 C 0.19861 -0.00741 0.25573 0.16898 0.30625 0.1588 C 0.35677 0.14838 0.39687 -0.04028 0.45069 -0.09514 C 0.50468 -0.15023 0.58246 -0.11157 0.6302 -0.17153 C 0.67777 -0.23148 0.69027 -0.39259 0.73645 -0.45509 C 0.78281 -0.51736 0.88524 -0.49676 0.90798 -0.54606 C 0.93073 -0.59537 0.86267 -0.69213 0.87309 -0.75139 C 0.88333 -0.81041 0.87569 -0.95139 0.96996 -0.90139 " pathEditMode="relative" ptsTypes="AAAAAAAAA">
                                      <p:cBhvr>
                                        <p:cTn id="3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3" grpId="0"/>
      <p:bldP spid="15" grpId="0" animBg="1"/>
      <p:bldP spid="16" grpId="0" animBg="1"/>
      <p:bldP spid="27" grpId="0" animBg="1"/>
      <p:bldP spid="28" grpId="0" animBg="1"/>
      <p:bldP spid="34" grpId="0" animBg="1"/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509D45-2026-E883-5A21-55EA51C91F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Objects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14229E-695D-5984-035C-15B73EE31B70}"/>
              </a:ext>
            </a:extLst>
          </p:cNvPr>
          <p:cNvSpPr txBox="1">
            <a:spLocks/>
          </p:cNvSpPr>
          <p:nvPr/>
        </p:nvSpPr>
        <p:spPr>
          <a:xfrm>
            <a:off x="441325" y="1196752"/>
            <a:ext cx="8237538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/>
              <a:t>Which of these is an object?</a:t>
            </a:r>
            <a:endParaRPr lang="en-AU" sz="4800"/>
          </a:p>
        </p:txBody>
      </p:sp>
      <p:pic>
        <p:nvPicPr>
          <p:cNvPr id="9" name="Picture 8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DEBD084B-F2C3-2925-6420-9633F0817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87" t="4562" r="3816" b="35964"/>
          <a:stretch/>
        </p:blipFill>
        <p:spPr>
          <a:xfrm>
            <a:off x="441325" y="1969028"/>
            <a:ext cx="8210551" cy="4020243"/>
          </a:xfrm>
          <a:prstGeom prst="rect">
            <a:avLst/>
          </a:prstGeom>
        </p:spPr>
      </p:pic>
      <p:sp>
        <p:nvSpPr>
          <p:cNvPr id="3" name="Freeform 6">
            <a:extLst>
              <a:ext uri="{FF2B5EF4-FFF2-40B4-BE49-F238E27FC236}">
                <a16:creationId xmlns:a16="http://schemas.microsoft.com/office/drawing/2014/main" id="{FFD4448B-7EFD-C7BD-DFB6-F59EA41EF475}"/>
              </a:ext>
            </a:extLst>
          </p:cNvPr>
          <p:cNvSpPr/>
          <p:nvPr/>
        </p:nvSpPr>
        <p:spPr>
          <a:xfrm>
            <a:off x="3670887" y="3827562"/>
            <a:ext cx="1803064" cy="1523589"/>
          </a:xfrm>
          <a:custGeom>
            <a:avLst/>
            <a:gdLst/>
            <a:ahLst/>
            <a:cxnLst/>
            <a:rect l="l" t="t" r="r" b="b"/>
            <a:pathLst>
              <a:path w="4869586" h="4114800">
                <a:moveTo>
                  <a:pt x="0" y="0"/>
                </a:moveTo>
                <a:lnTo>
                  <a:pt x="4869586" y="0"/>
                </a:lnTo>
                <a:lnTo>
                  <a:pt x="48695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Graphic 5" descr="Arrow Right with solid fill">
            <a:extLst>
              <a:ext uri="{FF2B5EF4-FFF2-40B4-BE49-F238E27FC236}">
                <a16:creationId xmlns:a16="http://schemas.microsoft.com/office/drawing/2014/main" id="{F65F6694-534C-A510-B5C5-DDDAC15EF8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217803">
            <a:off x="4391580" y="3444083"/>
            <a:ext cx="1070133" cy="107013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33188D99-BDC2-CCF5-4E0F-3C97B8F52D73}"/>
              </a:ext>
            </a:extLst>
          </p:cNvPr>
          <p:cNvSpPr/>
          <p:nvPr/>
        </p:nvSpPr>
        <p:spPr>
          <a:xfrm rot="17554731">
            <a:off x="845754" y="3742480"/>
            <a:ext cx="1790217" cy="1196009"/>
          </a:xfrm>
          <a:custGeom>
            <a:avLst/>
            <a:gdLst/>
            <a:ahLst/>
            <a:cxnLst/>
            <a:rect l="l" t="t" r="r" b="b"/>
            <a:pathLst>
              <a:path w="2863172" h="1972010">
                <a:moveTo>
                  <a:pt x="0" y="0"/>
                </a:moveTo>
                <a:lnTo>
                  <a:pt x="2863172" y="0"/>
                </a:lnTo>
                <a:lnTo>
                  <a:pt x="2863172" y="1972009"/>
                </a:lnTo>
                <a:lnTo>
                  <a:pt x="0" y="19720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2C118ACC-4095-E6E9-69D8-79CF4FDF9B72}"/>
              </a:ext>
            </a:extLst>
          </p:cNvPr>
          <p:cNvSpPr/>
          <p:nvPr/>
        </p:nvSpPr>
        <p:spPr>
          <a:xfrm rot="5243775">
            <a:off x="6098937" y="3429831"/>
            <a:ext cx="2330071" cy="2029651"/>
          </a:xfrm>
          <a:custGeom>
            <a:avLst/>
            <a:gdLst/>
            <a:ahLst/>
            <a:cxnLst/>
            <a:rect l="l" t="t" r="r" b="b"/>
            <a:pathLst>
              <a:path w="10107168" h="5852160">
                <a:moveTo>
                  <a:pt x="0" y="0"/>
                </a:moveTo>
                <a:lnTo>
                  <a:pt x="10107168" y="0"/>
                </a:lnTo>
                <a:lnTo>
                  <a:pt x="10107168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DEF273-EBFC-95CE-5D1F-9B708E6A64CB}"/>
              </a:ext>
            </a:extLst>
          </p:cNvPr>
          <p:cNvSpPr/>
          <p:nvPr/>
        </p:nvSpPr>
        <p:spPr>
          <a:xfrm>
            <a:off x="3257550" y="1909212"/>
            <a:ext cx="5715610" cy="4139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1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5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917C9F-6BEB-BA94-0812-57114EDA1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4" y="1005420"/>
            <a:ext cx="8623935" cy="1899287"/>
          </a:xfrm>
          <a:prstGeom prst="rect">
            <a:avLst/>
          </a:prstGeom>
        </p:spPr>
      </p:pic>
      <p:pic>
        <p:nvPicPr>
          <p:cNvPr id="9" name="Picture 8" descr="A young child holding a coin&#10;&#10;AI-generated content may be incorrect.">
            <a:extLst>
              <a:ext uri="{FF2B5EF4-FFF2-40B4-BE49-F238E27FC236}">
                <a16:creationId xmlns:a16="http://schemas.microsoft.com/office/drawing/2014/main" id="{B53B353F-0638-081C-B7D4-D5C42E12BA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44405" y="2653408"/>
            <a:ext cx="3931283" cy="365531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F12BDD-233C-CFE6-6832-E0A61A5033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Observing Objects</a:t>
            </a:r>
          </a:p>
        </p:txBody>
      </p:sp>
      <p:pic>
        <p:nvPicPr>
          <p:cNvPr id="5" name="Picture 4" descr="A child wearing glasses holding a coin&#10;&#10;AI-generated content may be incorrect.">
            <a:extLst>
              <a:ext uri="{FF2B5EF4-FFF2-40B4-BE49-F238E27FC236}">
                <a16:creationId xmlns:a16="http://schemas.microsoft.com/office/drawing/2014/main" id="{A5DE6F01-A3F2-CB77-E6B6-2A70F0728F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625" y="2653408"/>
            <a:ext cx="3931283" cy="365531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9FD7465-B716-F3A4-3B49-762358051DCF}"/>
              </a:ext>
            </a:extLst>
          </p:cNvPr>
          <p:cNvGrpSpPr/>
          <p:nvPr/>
        </p:nvGrpSpPr>
        <p:grpSpPr>
          <a:xfrm>
            <a:off x="2871743" y="2733203"/>
            <a:ext cx="5709895" cy="695802"/>
            <a:chOff x="3646861" y="4091994"/>
            <a:chExt cx="4925351" cy="47552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9D73DAE-C2F9-F687-3D85-7251938424AA}"/>
                </a:ext>
              </a:extLst>
            </p:cNvPr>
            <p:cNvSpPr/>
            <p:nvPr/>
          </p:nvSpPr>
          <p:spPr>
            <a:xfrm>
              <a:off x="3646861" y="4091995"/>
              <a:ext cx="1190623" cy="47552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</a:t>
              </a:r>
              <a:r>
                <a:rPr lang="en-US" sz="4200" i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yes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09C7FE-5A29-2CE0-8621-749749F1F0B6}"/>
                </a:ext>
              </a:extLst>
            </p:cNvPr>
            <p:cNvSpPr/>
            <p:nvPr/>
          </p:nvSpPr>
          <p:spPr>
            <a:xfrm>
              <a:off x="7149492" y="4091994"/>
              <a:ext cx="1422720" cy="47552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Hands</a:t>
              </a:r>
              <a:endParaRPr lang="en-US" sz="420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FF124C1-D10E-C8F7-3C9C-64265AD8CB8F}"/>
              </a:ext>
            </a:extLst>
          </p:cNvPr>
          <p:cNvSpPr txBox="1"/>
          <p:nvPr/>
        </p:nvSpPr>
        <p:spPr>
          <a:xfrm>
            <a:off x="428625" y="1268413"/>
            <a:ext cx="824706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200" b="1"/>
              <a:t>Observe</a:t>
            </a:r>
            <a:r>
              <a:rPr lang="en-AU" sz="4200"/>
              <a:t> means to use your senses or tools to notice. </a:t>
            </a:r>
            <a:endParaRPr lang="en-US" sz="4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7A81A4-EAC8-19A2-284C-B3FD58009C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775053" y="2098406"/>
            <a:ext cx="973737" cy="17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1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02153 L 0.7632 -0.0120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24" y="46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F7453D4541F4C94DB1D6331E0719E" ma:contentTypeVersion="19" ma:contentTypeDescription="Create a new document." ma:contentTypeScope="" ma:versionID="2f2461598377cc1d69122c1f23337d5e">
  <xsd:schema xmlns:xsd="http://www.w3.org/2001/XMLSchema" xmlns:xs="http://www.w3.org/2001/XMLSchema" xmlns:p="http://schemas.microsoft.com/office/2006/metadata/properties" xmlns:ns2="d63ea73a-d7e6-4e3a-bf41-d78273581467" xmlns:ns3="f315eb64-a02b-4bd5-a84c-38ab918c4ccd" xmlns:ns4="http://schemas.microsoft.com/sharepoint/v3/fields" targetNamespace="http://schemas.microsoft.com/office/2006/metadata/properties" ma:root="true" ma:fieldsID="6701f24062e837f14f86cc189893d0b6" ns2:_="" ns3:_="" ns4:_="">
    <xsd:import namespace="d63ea73a-d7e6-4e3a-bf41-d78273581467"/>
    <xsd:import namespace="f315eb64-a02b-4bd5-a84c-38ab918c4cc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4:_Revision" minOccurs="0"/>
                <xsd:element ref="ns2:Review_x0020_History" minOccurs="0"/>
                <xsd:element ref="ns2:MediaServiceObjectDetectorVersions" minOccurs="0"/>
                <xsd:element ref="ns3:_dlc_DocId" minOccurs="0"/>
                <xsd:element ref="ns3:_dlc_DocIdUrl" minOccurs="0"/>
                <xsd:element ref="ns3:_dlc_DocIdPersistId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ea73a-d7e6-4e3a-bf41-d78273581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3a52850-eb8e-4fa7-a03f-de41acfdcd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Review_x0020_History" ma:index="23" nillable="true" ma:displayName="Review History" ma:description="Provides a link to view all previous audits on the file in the Document Management system" ma:internalName="Review_x0020_History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eb64-a02b-4bd5-a84c-38ab918c4cc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0cdfe1-95c5-49e3-a8d4-f4154b7228ba}" ma:internalName="TaxCatchAll" ma:showField="CatchAllData" ma:web="f315eb64-a02b-4bd5-a84c-38ab918c4c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vision" ma:index="22" nillable="true" ma:displayName="Revision" ma:internalName="_Revi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3ea73a-d7e6-4e3a-bf41-d78273581467">
      <Terms xmlns="http://schemas.microsoft.com/office/infopath/2007/PartnerControls"/>
    </lcf76f155ced4ddcb4097134ff3c332f>
    <_Flow_SignoffStatus xmlns="d63ea73a-d7e6-4e3a-bf41-d78273581467" xsi:nil="true"/>
    <_Revision xmlns="http://schemas.microsoft.com/sharepoint/v3/fields" xsi:nil="true"/>
    <TaxCatchAll xmlns="f315eb64-a02b-4bd5-a84c-38ab918c4ccd" xsi:nil="true"/>
    <Review_x0020_History xmlns="d63ea73a-d7e6-4e3a-bf41-d78273581467" xsi:nil="true"/>
    <SharedWithUsers xmlns="f315eb64-a02b-4bd5-a84c-38ab918c4ccd">
      <UserInfo>
        <DisplayName/>
        <AccountId xsi:nil="true"/>
        <AccountType/>
      </UserInfo>
    </SharedWithUsers>
    <_dlc_DocId xmlns="f315eb64-a02b-4bd5-a84c-38ab918c4ccd">3KN27SNVY5CS-90160594-427550</_dlc_DocId>
    <_dlc_DocIdUrl xmlns="f315eb64-a02b-4bd5-a84c-38ab918c4ccd">
      <Url>https://ggsaus.sharepoint.com/sites/Curriculum/_layouts/15/DocIdRedir.aspx?ID=3KN27SNVY5CS-90160594-427550</Url>
      <Description>3KN27SNVY5CS-90160594-427550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893316-479C-4432-BA2D-613139769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3ea73a-d7e6-4e3a-bf41-d78273581467"/>
    <ds:schemaRef ds:uri="f315eb64-a02b-4bd5-a84c-38ab918c4ccd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879368-AB85-41DF-B1AF-3011E722481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F9FF758-1108-4171-8A52-7E236646B551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f315eb64-a02b-4bd5-a84c-38ab918c4ccd"/>
    <ds:schemaRef ds:uri="d63ea73a-d7e6-4e3a-bf41-d78273581467"/>
    <ds:schemaRef ds:uri="http://purl.org/dc/terms/"/>
    <ds:schemaRef ds:uri="http://schemas.microsoft.com/sharepoint/v3/fields"/>
    <ds:schemaRef ds:uri="http://schemas.microsoft.com/office/2006/metadata/properties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2FC68FEA-AFEC-4D81-8993-D2743A5513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244ecb8-16fe-4c0f-8e27-d1c8d10e61bf}" enabled="0" method="" siteId="{9244ecb8-16fe-4c0f-8e27-d1c8d10e61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826</Words>
  <Application>Microsoft Office PowerPoint</Application>
  <PresentationFormat>On-screen Show (4:3)</PresentationFormat>
  <Paragraphs>295</Paragraphs>
  <Slides>43</Slides>
  <Notes>43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Jemma Bellingan</cp:lastModifiedBy>
  <cp:revision>2</cp:revision>
  <dcterms:created xsi:type="dcterms:W3CDTF">2025-09-27T06:41:47Z</dcterms:created>
  <dcterms:modified xsi:type="dcterms:W3CDTF">2026-07-13T01:37:21Z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0x01010023EF7453D4541F4C94DB1D6331E0719E</vt:lpwstr>
  </property>
  <property fmtid="{D5CDD505-2E9C-101B-9397-08002B2CF9AE}" pid="3" name="Order">
    <vt:r8>145000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  <property fmtid="{D5CDD505-2E9C-101B-9397-08002B2CF9AE}" pid="8" name="_dlc_DocIdItemGuid">
    <vt:lpwstr>4d34776d-df63-452b-a2b4-cfa3d1b66bf1</vt:lpwstr>
  </property>
</Properties>
</file>