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3.xml" ContentType="application/vnd.openxmlformats-officedocument.presentationml.notesSlide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notesSlides/notesSlide4.xml" ContentType="application/vnd.openxmlformats-officedocument.presentationml.notesSlide+xml"/>
  <Override PartName="/ppt/ink/ink37.xml" ContentType="application/inkml+xml"/>
  <Override PartName="/ppt/ink/ink38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39.xml" ContentType="application/inkml+xml"/>
  <Override PartName="/ppt/ink/ink40.xml" ContentType="application/inkml+xml"/>
  <Override PartName="/ppt/notesSlides/notesSlide9.xml" ContentType="application/vnd.openxmlformats-officedocument.presentationml.notesSlide+xml"/>
  <Override PartName="/ppt/ink/ink41.xml" ContentType="application/inkml+xml"/>
  <Override PartName="/ppt/ink/ink42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51.xml" ContentType="application/inkml+xml"/>
  <Override PartName="/ppt/ink/ink52.xml" ContentType="application/inkml+xml"/>
  <Override PartName="/ppt/ink/ink53.xml" ContentType="application/inkml+xml"/>
  <Override PartName="/ppt/notesSlides/notesSlide18.xml" ContentType="application/vnd.openxmlformats-officedocument.presentationml.notesSlide+xml"/>
  <Override PartName="/ppt/ink/ink54.xml" ContentType="application/inkml+xml"/>
  <Override PartName="/ppt/ink/ink55.xml" ContentType="application/inkml+xml"/>
  <Override PartName="/ppt/ink/ink56.xml" ContentType="application/inkml+xml"/>
  <Override PartName="/ppt/notesSlides/notesSlide19.xml" ContentType="application/vnd.openxmlformats-officedocument.presentationml.notesSlide+xml"/>
  <Override PartName="/ppt/ink/ink57.xml" ContentType="application/inkml+xml"/>
  <Override PartName="/ppt/ink/ink58.xml" ContentType="application/inkml+xml"/>
  <Override PartName="/ppt/ink/ink59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60.xml" ContentType="application/inkml+xml"/>
  <Override PartName="/ppt/ink/ink61.xml" ContentType="application/inkml+xml"/>
  <Override PartName="/ppt/notesSlides/notesSlide23.xml" ContentType="application/vnd.openxmlformats-officedocument.presentationml.notesSlide+xml"/>
  <Override PartName="/ppt/ink/ink62.xml" ContentType="application/inkml+xml"/>
  <Override PartName="/ppt/ink/ink63.xml" ContentType="application/inkml+xml"/>
  <Override PartName="/ppt/notesSlides/notesSlide24.xml" ContentType="application/vnd.openxmlformats-officedocument.presentationml.notesSlide+xml"/>
  <Override PartName="/ppt/ink/ink64.xml" ContentType="application/inkml+xml"/>
  <Override PartName="/ppt/ink/ink65.xml" ContentType="application/inkml+xml"/>
  <Override PartName="/ppt/notesSlides/notesSlide25.xml" ContentType="application/vnd.openxmlformats-officedocument.presentationml.notesSlide+xml"/>
  <Override PartName="/ppt/ink/ink66.xml" ContentType="application/inkml+xml"/>
  <Override PartName="/ppt/ink/ink67.xml" ContentType="application/inkml+xml"/>
  <Override PartName="/ppt/notesSlides/notesSlide26.xml" ContentType="application/vnd.openxmlformats-officedocument.presentationml.notesSlide+xml"/>
  <Override PartName="/ppt/ink/ink68.xml" ContentType="application/inkml+xml"/>
  <Override PartName="/ppt/ink/ink69.xml" ContentType="application/inkml+xml"/>
  <Override PartName="/ppt/notesSlides/notesSlide27.xml" ContentType="application/vnd.openxmlformats-officedocument.presentationml.notesSlide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notesSlides/notesSlide34.xml" ContentType="application/vnd.openxmlformats-officedocument.presentationml.notesSlide+xml"/>
  <Override PartName="/ppt/ink/ink86.xml" ContentType="application/inkml+xml"/>
  <Override PartName="/ppt/notesSlides/notesSlide35.xml" ContentType="application/vnd.openxmlformats-officedocument.presentationml.notesSlide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notesSlides/notesSlide36.xml" ContentType="application/vnd.openxmlformats-officedocument.presentationml.notesSlide+xml"/>
  <Override PartName="/ppt/ink/ink94.xml" ContentType="application/inkml+xml"/>
  <Override PartName="/ppt/ink/ink95.xml" ContentType="application/inkml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5"/>
    <p:sldMasterId id="2147483731" r:id="rId6"/>
  </p:sldMasterIdLst>
  <p:notesMasterIdLst>
    <p:notesMasterId r:id="rId45"/>
  </p:notesMasterIdLst>
  <p:sldIdLst>
    <p:sldId id="2090" r:id="rId7"/>
    <p:sldId id="1838" r:id="rId8"/>
    <p:sldId id="2159" r:id="rId9"/>
    <p:sldId id="2158" r:id="rId10"/>
    <p:sldId id="2125" r:id="rId11"/>
    <p:sldId id="269" r:id="rId12"/>
    <p:sldId id="267" r:id="rId13"/>
    <p:sldId id="261" r:id="rId14"/>
    <p:sldId id="2091" r:id="rId15"/>
    <p:sldId id="2260" r:id="rId16"/>
    <p:sldId id="2261" r:id="rId17"/>
    <p:sldId id="2262" r:id="rId18"/>
    <p:sldId id="2263" r:id="rId19"/>
    <p:sldId id="2264" r:id="rId20"/>
    <p:sldId id="2265" r:id="rId21"/>
    <p:sldId id="2042" r:id="rId22"/>
    <p:sldId id="2266" r:id="rId23"/>
    <p:sldId id="2270" r:id="rId24"/>
    <p:sldId id="2272" r:id="rId25"/>
    <p:sldId id="2271" r:id="rId26"/>
    <p:sldId id="2273" r:id="rId27"/>
    <p:sldId id="2274" r:id="rId28"/>
    <p:sldId id="2154" r:id="rId29"/>
    <p:sldId id="2279" r:id="rId30"/>
    <p:sldId id="2280" r:id="rId31"/>
    <p:sldId id="2278" r:id="rId32"/>
    <p:sldId id="2281" r:id="rId33"/>
    <p:sldId id="2282" r:id="rId34"/>
    <p:sldId id="2286" r:id="rId35"/>
    <p:sldId id="2287" r:id="rId36"/>
    <p:sldId id="2285" r:id="rId37"/>
    <p:sldId id="2164" r:id="rId38"/>
    <p:sldId id="2217" r:id="rId39"/>
    <p:sldId id="2288" r:id="rId40"/>
    <p:sldId id="273" r:id="rId41"/>
    <p:sldId id="2129" r:id="rId42"/>
    <p:sldId id="279" r:id="rId43"/>
    <p:sldId id="2160" r:id="rId44"/>
  </p:sldIdLst>
  <p:sldSz cx="9144000" cy="6858000" type="screen4x3"/>
  <p:notesSz cx="6858000" cy="9144000"/>
  <p:embeddedFontLst>
    <p:embeddedFont>
      <p:font typeface="Dreaming Outloud Pro" panose="03050502040302030504" pitchFamily="66" charset="77"/>
      <p:regular r:id="rId46"/>
      <p:italic r:id="rId47"/>
    </p:embeddedFont>
    <p:embeddedFont>
      <p:font typeface="QLD Beginner GT Yr 1-3"/>
      <p:regular r:id="rId4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789" userDrawn="1">
          <p15:clr>
            <a:srgbClr val="A4A3A4"/>
          </p15:clr>
        </p15:guide>
        <p15:guide id="2" orient="horz" pos="22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EFD907-E8D3-4FEF-010B-B12E1FDB0339}" name="Gayle Oddy" initials="GO" userId="S::goddy@goodtogreatschools.org.au::61c9dd14-8266-4dbc-b27d-5a316dd0cb9a" providerId="AD"/>
  <p188:author id="{4CF1D125-CDAC-41BA-663D-FA2ED412B9D6}" name="Elizabeth Piaquadio" initials="" userId="S::epiaquadio@goodtogreatschools.org.au::52767243-7565-4b68-b9c1-5d2bede989b0" providerId="AD"/>
  <p188:author id="{0D5A194D-0C72-DCBD-8109-5CBB6B1F2C4B}" name="Julie Smith" initials="JS" userId="S::jsmith@goodtogreatschools.org.au::cebb9341-5ef0-49cf-bd28-615739aea004" providerId="AD"/>
  <p188:author id="{1E13B74E-EA13-AD9F-ADC0-113FC3ECF339}" name="Wayan  Buschman" initials="" userId="S::wbuschman@goodtogreatschools.org.au::4492ade0-e2fa-4e01-9691-90a38c46cfcb" providerId="AD"/>
  <p188:author id="{DC9CBC65-D9B4-BACA-5DBD-076FB4B0287D}" name="Tara Tyrrell" initials="TT" userId="S::ttyrell@goodtogreatschools.org.au::67dc6626-2ece-4dc7-ac5a-9add06ec429c" providerId="AD"/>
  <p188:author id="{A858C27E-DE66-476E-F0D9-1C44EA3E7CC1}" name="Chantal Rae" initials="CR" userId="S::crae@goodtogreatschools.org.au::a1db561e-73a2-489d-a119-0f73c1c2f06f" providerId="AD"/>
  <p188:author id="{B6C7E1B5-BFDD-009F-C76D-98FDD96A3D6C}" name="Victoria Moyer" initials="VM" userId="S::vmoyer@goodtogreatschools.org.au::688bfd62-e6df-4f6d-be41-a627dca0d78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600"/>
    <a:srgbClr val="05B050"/>
    <a:srgbClr val="FFD603"/>
    <a:srgbClr val="502706"/>
    <a:srgbClr val="F142E1"/>
    <a:srgbClr val="0070C0"/>
    <a:srgbClr val="464646"/>
    <a:srgbClr val="A6BAF0"/>
    <a:srgbClr val="8BD4E2"/>
    <a:srgbClr val="FFC9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3"/>
    <p:restoredTop sz="93164"/>
  </p:normalViewPr>
  <p:slideViewPr>
    <p:cSldViewPr snapToGrid="0">
      <p:cViewPr varScale="1">
        <p:scale>
          <a:sx n="149" d="100"/>
          <a:sy n="149" d="100"/>
        </p:scale>
        <p:origin x="2072" y="168"/>
      </p:cViewPr>
      <p:guideLst>
        <p:guide pos="2789"/>
        <p:guide orient="horz" pos="2251"/>
      </p:guideLst>
    </p:cSldViewPr>
  </p:slideViewPr>
  <p:notesTextViewPr>
    <p:cViewPr>
      <p:scale>
        <a:sx n="229" d="100"/>
        <a:sy n="229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font" Target="fonts/font2.fntdata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notesMaster" Target="notesMasters/notesMaster1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font" Target="fonts/font3.fntdata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1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ntal Rae" userId="a1db561e-73a2-489d-a119-0f73c1c2f06f" providerId="ADAL" clId="{9405610D-99D2-4366-AFD5-0E1170B5A8BB}"/>
    <pc:docChg chg="undo custSel modSld sldOrd">
      <pc:chgData name="Chantal Rae" userId="a1db561e-73a2-489d-a119-0f73c1c2f06f" providerId="ADAL" clId="{9405610D-99D2-4366-AFD5-0E1170B5A8BB}" dt="2026-02-19T04:31:36.298" v="3" actId="167"/>
      <pc:docMkLst>
        <pc:docMk/>
      </pc:docMkLst>
      <pc:sldChg chg="modSp mod">
        <pc:chgData name="Chantal Rae" userId="a1db561e-73a2-489d-a119-0f73c1c2f06f" providerId="ADAL" clId="{9405610D-99D2-4366-AFD5-0E1170B5A8BB}" dt="2026-02-19T04:31:36.298" v="3" actId="167"/>
        <pc:sldMkLst>
          <pc:docMk/>
          <pc:sldMk cId="2884088555" sldId="2129"/>
        </pc:sldMkLst>
        <pc:picChg chg="ord">
          <ac:chgData name="Chantal Rae" userId="a1db561e-73a2-489d-a119-0f73c1c2f06f" providerId="ADAL" clId="{9405610D-99D2-4366-AFD5-0E1170B5A8BB}" dt="2026-02-19T04:31:36.298" v="3" actId="167"/>
          <ac:picMkLst>
            <pc:docMk/>
            <pc:sldMk cId="2884088555" sldId="2129"/>
            <ac:picMk id="7" creationId="{6F62962F-E080-E2D6-AA87-4DDD44EEF81E}"/>
          </ac:picMkLst>
        </pc:picChg>
      </pc:sldChg>
    </pc:docChg>
  </pc:docChgLst>
  <pc:docChgLst>
    <pc:chgData name="Wayan  Buschman" userId="4492ade0-e2fa-4e01-9691-90a38c46cfcb" providerId="ADAL" clId="{7B0845B1-06B6-5364-88BE-D56DE0EB9E94}"/>
    <pc:docChg chg="undo redo custSel addSld delSld modSld sldOrd delMainMaster modMainMaster">
      <pc:chgData name="Wayan  Buschman" userId="4492ade0-e2fa-4e01-9691-90a38c46cfcb" providerId="ADAL" clId="{7B0845B1-06B6-5364-88BE-D56DE0EB9E94}" dt="2026-03-19T19:31:01.822" v="84606" actId="113"/>
      <pc:docMkLst>
        <pc:docMk/>
      </pc:docMkLst>
      <pc:sldChg chg="addSp delSp modSp mod modAnim modNotesTx">
        <pc:chgData name="Wayan  Buschman" userId="4492ade0-e2fa-4e01-9691-90a38c46cfcb" providerId="ADAL" clId="{7B0845B1-06B6-5364-88BE-D56DE0EB9E94}" dt="2026-02-23T17:10:41.310" v="84564" actId="20577"/>
        <pc:sldMkLst>
          <pc:docMk/>
          <pc:sldMk cId="990668426" sldId="261"/>
        </pc:sldMkLst>
      </pc:sldChg>
      <pc:sldChg chg="addSp delSp modSp mod addAnim delAnim modAnim modNotesTx">
        <pc:chgData name="Wayan  Buschman" userId="4492ade0-e2fa-4e01-9691-90a38c46cfcb" providerId="ADAL" clId="{7B0845B1-06B6-5364-88BE-D56DE0EB9E94}" dt="2026-02-23T17:10:38.260" v="84563" actId="20577"/>
        <pc:sldMkLst>
          <pc:docMk/>
          <pc:sldMk cId="391808370" sldId="267"/>
        </pc:sldMkLst>
        <pc:spChg chg="add del mod">
          <ac:chgData name="Wayan  Buschman" userId="4492ade0-e2fa-4e01-9691-90a38c46cfcb" providerId="ADAL" clId="{7B0845B1-06B6-5364-88BE-D56DE0EB9E94}" dt="2026-02-17T18:51:35.643" v="84259" actId="1076"/>
          <ac:spMkLst>
            <pc:docMk/>
            <pc:sldMk cId="391808370" sldId="267"/>
            <ac:spMk id="8" creationId="{F5D9855C-9D47-A343-B947-E79C2BBC5A5F}"/>
          </ac:spMkLst>
        </pc:spChg>
        <pc:spChg chg="add del mod">
          <ac:chgData name="Wayan  Buschman" userId="4492ade0-e2fa-4e01-9691-90a38c46cfcb" providerId="ADAL" clId="{7B0845B1-06B6-5364-88BE-D56DE0EB9E94}" dt="2026-02-17T18:51:49.083" v="84261" actId="1076"/>
          <ac:spMkLst>
            <pc:docMk/>
            <pc:sldMk cId="391808370" sldId="267"/>
            <ac:spMk id="9" creationId="{2A03B7F6-F696-70A0-0954-F799778357AD}"/>
          </ac:spMkLst>
        </pc:spChg>
      </pc:sldChg>
      <pc:sldChg chg="addSp delSp modSp mod modNotesTx">
        <pc:chgData name="Wayan  Buschman" userId="4492ade0-e2fa-4e01-9691-90a38c46cfcb" providerId="ADAL" clId="{7B0845B1-06B6-5364-88BE-D56DE0EB9E94}" dt="2026-02-23T17:10:33.143" v="84562" actId="20577"/>
        <pc:sldMkLst>
          <pc:docMk/>
          <pc:sldMk cId="2128578210" sldId="269"/>
        </pc:sldMkLst>
      </pc:sldChg>
      <pc:sldChg chg="addSp delSp modSp mod addAnim delAnim modAnim modNotesTx">
        <pc:chgData name="Wayan  Buschman" userId="4492ade0-e2fa-4e01-9691-90a38c46cfcb" providerId="ADAL" clId="{7B0845B1-06B6-5364-88BE-D56DE0EB9E94}" dt="2026-03-05T21:12:57.552" v="84605"/>
        <pc:sldMkLst>
          <pc:docMk/>
          <pc:sldMk cId="2211437618" sldId="273"/>
        </pc:sldMkLst>
        <pc:picChg chg="add mod">
          <ac:chgData name="Wayan  Buschman" userId="4492ade0-e2fa-4e01-9691-90a38c46cfcb" providerId="ADAL" clId="{7B0845B1-06B6-5364-88BE-D56DE0EB9E94}" dt="2026-03-05T21:12:57.552" v="84605"/>
          <ac:picMkLst>
            <pc:docMk/>
            <pc:sldMk cId="2211437618" sldId="273"/>
            <ac:picMk id="5" creationId="{8EC0D02F-1698-ABD2-4C8C-11352595000D}"/>
          </ac:picMkLst>
        </pc:picChg>
      </pc:sldChg>
      <pc:sldChg chg="addSp delSp modSp mod modAnim modNotesTx">
        <pc:chgData name="Wayan  Buschman" userId="4492ade0-e2fa-4e01-9691-90a38c46cfcb" providerId="ADAL" clId="{7B0845B1-06B6-5364-88BE-D56DE0EB9E94}" dt="2026-02-23T17:11:41.270" v="84590" actId="20577"/>
        <pc:sldMkLst>
          <pc:docMk/>
          <pc:sldMk cId="3843283435" sldId="279"/>
        </pc:sldMkLst>
      </pc:sldChg>
      <pc:sldChg chg="delSp modSp add mod modNotesTx">
        <pc:chgData name="Wayan  Buschman" userId="4492ade0-e2fa-4e01-9691-90a38c46cfcb" providerId="ADAL" clId="{7B0845B1-06B6-5364-88BE-D56DE0EB9E94}" dt="2026-02-23T17:10:21.142" v="84558" actId="20577"/>
        <pc:sldMkLst>
          <pc:docMk/>
          <pc:sldMk cId="2377257673" sldId="1838"/>
        </pc:sldMkLst>
      </pc:sldChg>
      <pc:sldChg chg="add del modNotesTx">
        <pc:chgData name="Wayan  Buschman" userId="4492ade0-e2fa-4e01-9691-90a38c46cfcb" providerId="ADAL" clId="{7B0845B1-06B6-5364-88BE-D56DE0EB9E94}" dt="2026-02-23T17:10:58.641" v="84572" actId="20577"/>
        <pc:sldMkLst>
          <pc:docMk/>
          <pc:sldMk cId="321856465" sldId="2042"/>
        </pc:sldMkLst>
      </pc:sldChg>
      <pc:sldChg chg="addSp delSp modSp mod modNotesTx">
        <pc:chgData name="Wayan  Buschman" userId="4492ade0-e2fa-4e01-9691-90a38c46cfcb" providerId="ADAL" clId="{7B0845B1-06B6-5364-88BE-D56DE0EB9E94}" dt="2026-02-23T17:10:19.494" v="84557" actId="20577"/>
        <pc:sldMkLst>
          <pc:docMk/>
          <pc:sldMk cId="715744668" sldId="2090"/>
        </pc:sldMkLst>
      </pc:sldChg>
      <pc:sldChg chg="addSp delSp modSp mod modAnim modNotesTx">
        <pc:chgData name="Wayan  Buschman" userId="4492ade0-e2fa-4e01-9691-90a38c46cfcb" providerId="ADAL" clId="{7B0845B1-06B6-5364-88BE-D56DE0EB9E94}" dt="2026-02-23T17:10:43.202" v="84565" actId="20577"/>
        <pc:sldMkLst>
          <pc:docMk/>
          <pc:sldMk cId="1788015620" sldId="2091"/>
        </pc:sldMkLst>
      </pc:sldChg>
      <pc:sldChg chg="addSp delSp modSp mod delAnim modAnim modNotesTx">
        <pc:chgData name="Wayan  Buschman" userId="4492ade0-e2fa-4e01-9691-90a38c46cfcb" providerId="ADAL" clId="{7B0845B1-06B6-5364-88BE-D56DE0EB9E94}" dt="2026-02-23T17:10:26.563" v="84561" actId="20577"/>
        <pc:sldMkLst>
          <pc:docMk/>
          <pc:sldMk cId="3329930994" sldId="2125"/>
        </pc:sldMkLst>
      </pc:sldChg>
      <pc:sldChg chg="addSp delSp modSp mod modAnim modNotesTx">
        <pc:chgData name="Wayan  Buschman" userId="4492ade0-e2fa-4e01-9691-90a38c46cfcb" providerId="ADAL" clId="{7B0845B1-06B6-5364-88BE-D56DE0EB9E94}" dt="2026-02-23T17:11:38.823" v="84589" actId="20577"/>
        <pc:sldMkLst>
          <pc:docMk/>
          <pc:sldMk cId="2884088555" sldId="2129"/>
        </pc:sldMkLst>
        <pc:picChg chg="add mod modCrop">
          <ac:chgData name="Wayan  Buschman" userId="4492ade0-e2fa-4e01-9691-90a38c46cfcb" providerId="ADAL" clId="{7B0845B1-06B6-5364-88BE-D56DE0EB9E94}" dt="2026-02-18T14:52:47.057" v="84350" actId="1076"/>
          <ac:picMkLst>
            <pc:docMk/>
            <pc:sldMk cId="2884088555" sldId="2129"/>
            <ac:picMk id="7" creationId="{6F62962F-E080-E2D6-AA87-4DDD44EEF81E}"/>
          </ac:picMkLst>
        </pc:picChg>
        <pc:picChg chg="mod">
          <ac:chgData name="Wayan  Buschman" userId="4492ade0-e2fa-4e01-9691-90a38c46cfcb" providerId="ADAL" clId="{7B0845B1-06B6-5364-88BE-D56DE0EB9E94}" dt="2026-02-19T14:55:14.633" v="84552" actId="166"/>
          <ac:picMkLst>
            <pc:docMk/>
            <pc:sldMk cId="2884088555" sldId="2129"/>
            <ac:picMk id="52" creationId="{BF9A210E-F680-B062-3788-627767D50B6D}"/>
          </ac:picMkLst>
        </pc:picChg>
      </pc:sldChg>
      <pc:sldChg chg="addSp delSp modSp add del mod modAnim modShow modNotesTx">
        <pc:chgData name="Wayan  Buschman" userId="4492ade0-e2fa-4e01-9691-90a38c46cfcb" providerId="ADAL" clId="{7B0845B1-06B6-5364-88BE-D56DE0EB9E94}" dt="2026-02-23T17:11:13.888" v="84579" actId="20577"/>
        <pc:sldMkLst>
          <pc:docMk/>
          <pc:sldMk cId="688214249" sldId="2154"/>
        </pc:sldMkLst>
      </pc:sldChg>
      <pc:sldChg chg="addSp delSp modSp mod modAnim modNotesTx">
        <pc:chgData name="Wayan  Buschman" userId="4492ade0-e2fa-4e01-9691-90a38c46cfcb" providerId="ADAL" clId="{7B0845B1-06B6-5364-88BE-D56DE0EB9E94}" dt="2026-02-23T17:10:24.955" v="84560" actId="20577"/>
        <pc:sldMkLst>
          <pc:docMk/>
          <pc:sldMk cId="3024111930" sldId="2158"/>
        </pc:sldMkLst>
      </pc:sldChg>
      <pc:sldChg chg="addSp delSp modSp mod delAnim modAnim modNotesTx">
        <pc:chgData name="Wayan  Buschman" userId="4492ade0-e2fa-4e01-9691-90a38c46cfcb" providerId="ADAL" clId="{7B0845B1-06B6-5364-88BE-D56DE0EB9E94}" dt="2026-03-19T19:31:01.822" v="84606" actId="113"/>
        <pc:sldMkLst>
          <pc:docMk/>
          <pc:sldMk cId="3004770740" sldId="2159"/>
        </pc:sldMkLst>
        <pc:spChg chg="add mod">
          <ac:chgData name="Wayan  Buschman" userId="4492ade0-e2fa-4e01-9691-90a38c46cfcb" providerId="ADAL" clId="{7B0845B1-06B6-5364-88BE-D56DE0EB9E94}" dt="2026-03-05T21:11:39.378" v="84596"/>
          <ac:spMkLst>
            <pc:docMk/>
            <pc:sldMk cId="3004770740" sldId="2159"/>
            <ac:spMk id="80" creationId="{EBE7951F-0579-5AA5-B03F-48EAA88CBB8B}"/>
          </ac:spMkLst>
        </pc:spChg>
        <pc:spChg chg="mod">
          <ac:chgData name="Wayan  Buschman" userId="4492ade0-e2fa-4e01-9691-90a38c46cfcb" providerId="ADAL" clId="{7B0845B1-06B6-5364-88BE-D56DE0EB9E94}" dt="2026-03-05T21:11:39.378" v="84596"/>
          <ac:spMkLst>
            <pc:docMk/>
            <pc:sldMk cId="3004770740" sldId="2159"/>
            <ac:spMk id="86" creationId="{9F11D2E4-F630-2DF7-11F9-092CE6B9E6BD}"/>
          </ac:spMkLst>
        </pc:spChg>
        <pc:spChg chg="mod topLvl">
          <ac:chgData name="Wayan  Buschman" userId="4492ade0-e2fa-4e01-9691-90a38c46cfcb" providerId="ADAL" clId="{7B0845B1-06B6-5364-88BE-D56DE0EB9E94}" dt="2026-03-05T21:12:03.035" v="84598" actId="478"/>
          <ac:spMkLst>
            <pc:docMk/>
            <pc:sldMk cId="3004770740" sldId="2159"/>
            <ac:spMk id="107" creationId="{A547483A-A5D2-1296-9F91-9A8D2B16FBF9}"/>
          </ac:spMkLst>
        </pc:spChg>
        <pc:spChg chg="add del mod topLvl">
          <ac:chgData name="Wayan  Buschman" userId="4492ade0-e2fa-4e01-9691-90a38c46cfcb" providerId="ADAL" clId="{7B0845B1-06B6-5364-88BE-D56DE0EB9E94}" dt="2026-03-05T21:12:03.035" v="84598" actId="478"/>
          <ac:spMkLst>
            <pc:docMk/>
            <pc:sldMk cId="3004770740" sldId="2159"/>
            <ac:spMk id="108" creationId="{FB8E1EBD-78C3-8889-35F3-6DEB1B259329}"/>
          </ac:spMkLst>
        </pc:spChg>
        <pc:spChg chg="mod">
          <ac:chgData name="Wayan  Buschman" userId="4492ade0-e2fa-4e01-9691-90a38c46cfcb" providerId="ADAL" clId="{7B0845B1-06B6-5364-88BE-D56DE0EB9E94}" dt="2026-03-05T21:11:39.378" v="84596"/>
          <ac:spMkLst>
            <pc:docMk/>
            <pc:sldMk cId="3004770740" sldId="2159"/>
            <ac:spMk id="114" creationId="{FFD2F0B7-713D-D0A6-E6E0-95909C3DE23C}"/>
          </ac:spMkLst>
        </pc:spChg>
        <pc:spChg chg="mod">
          <ac:chgData name="Wayan  Buschman" userId="4492ade0-e2fa-4e01-9691-90a38c46cfcb" providerId="ADAL" clId="{7B0845B1-06B6-5364-88BE-D56DE0EB9E94}" dt="2026-03-05T21:11:39.378" v="84596"/>
          <ac:spMkLst>
            <pc:docMk/>
            <pc:sldMk cId="3004770740" sldId="2159"/>
            <ac:spMk id="115" creationId="{C0D177AE-F3CF-E8B7-9E57-1C4AC5C3D864}"/>
          </ac:spMkLst>
        </pc:spChg>
        <pc:spChg chg="mod">
          <ac:chgData name="Wayan  Buschman" userId="4492ade0-e2fa-4e01-9691-90a38c46cfcb" providerId="ADAL" clId="{7B0845B1-06B6-5364-88BE-D56DE0EB9E94}" dt="2026-03-05T21:11:39.378" v="84596"/>
          <ac:spMkLst>
            <pc:docMk/>
            <pc:sldMk cId="3004770740" sldId="2159"/>
            <ac:spMk id="116" creationId="{D86B1A60-E101-AE23-08B7-56218794B5E9}"/>
          </ac:spMkLst>
        </pc:spChg>
        <pc:spChg chg="mod">
          <ac:chgData name="Wayan  Buschman" userId="4492ade0-e2fa-4e01-9691-90a38c46cfcb" providerId="ADAL" clId="{7B0845B1-06B6-5364-88BE-D56DE0EB9E94}" dt="2026-03-05T21:11:39.378" v="84596"/>
          <ac:spMkLst>
            <pc:docMk/>
            <pc:sldMk cId="3004770740" sldId="2159"/>
            <ac:spMk id="120" creationId="{0692C6DA-AE00-622F-C4D2-000342F8E312}"/>
          </ac:spMkLst>
        </pc:spChg>
        <pc:spChg chg="mod">
          <ac:chgData name="Wayan  Buschman" userId="4492ade0-e2fa-4e01-9691-90a38c46cfcb" providerId="ADAL" clId="{7B0845B1-06B6-5364-88BE-D56DE0EB9E94}" dt="2026-03-05T21:11:39.378" v="84596"/>
          <ac:spMkLst>
            <pc:docMk/>
            <pc:sldMk cId="3004770740" sldId="2159"/>
            <ac:spMk id="125" creationId="{81535933-F3CA-940B-F889-984BA07EFC0A}"/>
          </ac:spMkLst>
        </pc:spChg>
        <pc:spChg chg="add mod">
          <ac:chgData name="Wayan  Buschman" userId="4492ade0-e2fa-4e01-9691-90a38c46cfcb" providerId="ADAL" clId="{7B0845B1-06B6-5364-88BE-D56DE0EB9E94}" dt="2026-03-05T21:11:39.378" v="84596"/>
          <ac:spMkLst>
            <pc:docMk/>
            <pc:sldMk cId="3004770740" sldId="2159"/>
            <ac:spMk id="126" creationId="{76EA97BF-C14A-582A-FD07-62BF0B04B025}"/>
          </ac:spMkLst>
        </pc:spChg>
        <pc:spChg chg="mod">
          <ac:chgData name="Wayan  Buschman" userId="4492ade0-e2fa-4e01-9691-90a38c46cfcb" providerId="ADAL" clId="{7B0845B1-06B6-5364-88BE-D56DE0EB9E94}" dt="2026-03-05T21:11:39.378" v="84596"/>
          <ac:spMkLst>
            <pc:docMk/>
            <pc:sldMk cId="3004770740" sldId="2159"/>
            <ac:spMk id="140" creationId="{0CE80FD1-CE85-7C6A-A551-BFB914B6FAF5}"/>
          </ac:spMkLst>
        </pc:spChg>
        <pc:spChg chg="mod">
          <ac:chgData name="Wayan  Buschman" userId="4492ade0-e2fa-4e01-9691-90a38c46cfcb" providerId="ADAL" clId="{7B0845B1-06B6-5364-88BE-D56DE0EB9E94}" dt="2026-03-19T19:31:01.822" v="84606" actId="113"/>
          <ac:spMkLst>
            <pc:docMk/>
            <pc:sldMk cId="3004770740" sldId="2159"/>
            <ac:spMk id="157" creationId="{F0CD7D7C-D63B-C128-B006-32C0D99FA451}"/>
          </ac:spMkLst>
        </pc:spChg>
        <pc:grpChg chg="add del">
          <ac:chgData name="Wayan  Buschman" userId="4492ade0-e2fa-4e01-9691-90a38c46cfcb" providerId="ADAL" clId="{7B0845B1-06B6-5364-88BE-D56DE0EB9E94}" dt="2026-03-05T21:12:03.035" v="84598" actId="478"/>
          <ac:grpSpMkLst>
            <pc:docMk/>
            <pc:sldMk cId="3004770740" sldId="2159"/>
            <ac:grpSpMk id="106" creationId="{824AA295-04A6-761D-B27D-21E541B4504C}"/>
          </ac:grpSpMkLst>
        </pc:grpChg>
      </pc:sldChg>
      <pc:sldChg chg="new modNotesTx">
        <pc:chgData name="Wayan  Buschman" userId="4492ade0-e2fa-4e01-9691-90a38c46cfcb" providerId="ADAL" clId="{7B0845B1-06B6-5364-88BE-D56DE0EB9E94}" dt="2026-02-23T17:11:42.831" v="84591" actId="20577"/>
        <pc:sldMkLst>
          <pc:docMk/>
          <pc:sldMk cId="2597630824" sldId="2160"/>
        </pc:sldMkLst>
      </pc:sldChg>
      <pc:sldChg chg="add modNotesTx">
        <pc:chgData name="Wayan  Buschman" userId="4492ade0-e2fa-4e01-9691-90a38c46cfcb" providerId="ADAL" clId="{7B0845B1-06B6-5364-88BE-D56DE0EB9E94}" dt="2026-02-23T17:11:31.857" v="84586" actId="20577"/>
        <pc:sldMkLst>
          <pc:docMk/>
          <pc:sldMk cId="1498496273" sldId="2164"/>
        </pc:sldMkLst>
      </pc:sldChg>
      <pc:sldChg chg="addSp delSp modSp add mod addAnim delAnim modAnim modNotesTx">
        <pc:chgData name="Wayan  Buschman" userId="4492ade0-e2fa-4e01-9691-90a38c46cfcb" providerId="ADAL" clId="{7B0845B1-06B6-5364-88BE-D56DE0EB9E94}" dt="2026-02-23T17:11:34.367" v="84587" actId="20577"/>
        <pc:sldMkLst>
          <pc:docMk/>
          <pc:sldMk cId="710411238" sldId="2217"/>
        </pc:sldMkLst>
      </pc:sldChg>
      <pc:sldChg chg="addSp delSp modSp add mod delAnim modAnim modNotesTx">
        <pc:chgData name="Wayan  Buschman" userId="4492ade0-e2fa-4e01-9691-90a38c46cfcb" providerId="ADAL" clId="{7B0845B1-06B6-5364-88BE-D56DE0EB9E94}" dt="2026-02-23T17:10:44.943" v="84566" actId="20577"/>
        <pc:sldMkLst>
          <pc:docMk/>
          <pc:sldMk cId="4013364186" sldId="2260"/>
        </pc:sldMkLst>
      </pc:sldChg>
      <pc:sldChg chg="addSp delSp modSp add mod delAnim modNotesTx">
        <pc:chgData name="Wayan  Buschman" userId="4492ade0-e2fa-4e01-9691-90a38c46cfcb" providerId="ADAL" clId="{7B0845B1-06B6-5364-88BE-D56DE0EB9E94}" dt="2026-02-23T17:10:47.396" v="84567" actId="20577"/>
        <pc:sldMkLst>
          <pc:docMk/>
          <pc:sldMk cId="1074609680" sldId="2261"/>
        </pc:sldMkLst>
      </pc:sldChg>
      <pc:sldChg chg="addSp delSp modSp add mod delAnim modAnim modNotesTx">
        <pc:chgData name="Wayan  Buschman" userId="4492ade0-e2fa-4e01-9691-90a38c46cfcb" providerId="ADAL" clId="{7B0845B1-06B6-5364-88BE-D56DE0EB9E94}" dt="2026-02-23T17:10:49.588" v="84568" actId="20577"/>
        <pc:sldMkLst>
          <pc:docMk/>
          <pc:sldMk cId="1762022150" sldId="2262"/>
        </pc:sldMkLst>
      </pc:sldChg>
      <pc:sldChg chg="addSp delSp modSp add mod modAnim modNotesTx">
        <pc:chgData name="Wayan  Buschman" userId="4492ade0-e2fa-4e01-9691-90a38c46cfcb" providerId="ADAL" clId="{7B0845B1-06B6-5364-88BE-D56DE0EB9E94}" dt="2026-02-23T17:10:51.415" v="84569" actId="20577"/>
        <pc:sldMkLst>
          <pc:docMk/>
          <pc:sldMk cId="4241664096" sldId="2263"/>
        </pc:sldMkLst>
      </pc:sldChg>
      <pc:sldChg chg="addSp delSp modSp add mod modNotesTx">
        <pc:chgData name="Wayan  Buschman" userId="4492ade0-e2fa-4e01-9691-90a38c46cfcb" providerId="ADAL" clId="{7B0845B1-06B6-5364-88BE-D56DE0EB9E94}" dt="2026-02-23T17:10:54.307" v="84570" actId="20577"/>
        <pc:sldMkLst>
          <pc:docMk/>
          <pc:sldMk cId="3728507711" sldId="2264"/>
        </pc:sldMkLst>
        <pc:spChg chg="mod">
          <ac:chgData name="Wayan  Buschman" userId="4492ade0-e2fa-4e01-9691-90a38c46cfcb" providerId="ADAL" clId="{7B0845B1-06B6-5364-88BE-D56DE0EB9E94}" dt="2026-02-18T14:54:11.058" v="84386" actId="1076"/>
          <ac:spMkLst>
            <pc:docMk/>
            <pc:sldMk cId="3728507711" sldId="2264"/>
            <ac:spMk id="3" creationId="{133E7828-ED41-35E7-CE7F-D87349434CE8}"/>
          </ac:spMkLst>
        </pc:spChg>
        <pc:spChg chg="add mod">
          <ac:chgData name="Wayan  Buschman" userId="4492ade0-e2fa-4e01-9691-90a38c46cfcb" providerId="ADAL" clId="{7B0845B1-06B6-5364-88BE-D56DE0EB9E94}" dt="2026-02-18T14:53:55.785" v="84379" actId="1036"/>
          <ac:spMkLst>
            <pc:docMk/>
            <pc:sldMk cId="3728507711" sldId="2264"/>
            <ac:spMk id="14" creationId="{CB572793-5E62-0CBB-592D-88F615BD2FCE}"/>
          </ac:spMkLst>
        </pc:spChg>
        <pc:spChg chg="add mod">
          <ac:chgData name="Wayan  Buschman" userId="4492ade0-e2fa-4e01-9691-90a38c46cfcb" providerId="ADAL" clId="{7B0845B1-06B6-5364-88BE-D56DE0EB9E94}" dt="2026-02-18T14:54:05.272" v="84385" actId="1037"/>
          <ac:spMkLst>
            <pc:docMk/>
            <pc:sldMk cId="3728507711" sldId="2264"/>
            <ac:spMk id="18" creationId="{4B81887F-6D33-8D15-ECEA-BDC48DF69C22}"/>
          </ac:spMkLst>
        </pc:spChg>
        <pc:picChg chg="mod">
          <ac:chgData name="Wayan  Buschman" userId="4492ade0-e2fa-4e01-9691-90a38c46cfcb" providerId="ADAL" clId="{7B0845B1-06B6-5364-88BE-D56DE0EB9E94}" dt="2026-02-18T14:54:00.563" v="84381" actId="167"/>
          <ac:picMkLst>
            <pc:docMk/>
            <pc:sldMk cId="3728507711" sldId="2264"/>
            <ac:picMk id="4" creationId="{CDF81714-1EFA-5D0E-00F5-99C781DAF1B8}"/>
          </ac:picMkLst>
        </pc:picChg>
        <pc:picChg chg="add mod modCrop">
          <ac:chgData name="Wayan  Buschman" userId="4492ade0-e2fa-4e01-9691-90a38c46cfcb" providerId="ADAL" clId="{7B0845B1-06B6-5364-88BE-D56DE0EB9E94}" dt="2026-02-18T14:53:59.224" v="84380" actId="167"/>
          <ac:picMkLst>
            <pc:docMk/>
            <pc:sldMk cId="3728507711" sldId="2264"/>
            <ac:picMk id="19" creationId="{36962D1B-0E96-7349-6190-3E8E6BF940A7}"/>
          </ac:picMkLst>
        </pc:picChg>
      </pc:sldChg>
      <pc:sldChg chg="addSp delSp modSp add mod delAnim modAnim modNotesTx">
        <pc:chgData name="Wayan  Buschman" userId="4492ade0-e2fa-4e01-9691-90a38c46cfcb" providerId="ADAL" clId="{7B0845B1-06B6-5364-88BE-D56DE0EB9E94}" dt="2026-02-23T17:10:56.084" v="84571" actId="20577"/>
        <pc:sldMkLst>
          <pc:docMk/>
          <pc:sldMk cId="3155900350" sldId="2265"/>
        </pc:sldMkLst>
      </pc:sldChg>
      <pc:sldChg chg="addSp delSp modSp add mod delAnim modAnim modNotesTx">
        <pc:chgData name="Wayan  Buschman" userId="4492ade0-e2fa-4e01-9691-90a38c46cfcb" providerId="ADAL" clId="{7B0845B1-06B6-5364-88BE-D56DE0EB9E94}" dt="2026-02-23T17:11:00.453" v="84573" actId="20577"/>
        <pc:sldMkLst>
          <pc:docMk/>
          <pc:sldMk cId="1416856476" sldId="2266"/>
        </pc:sldMkLst>
      </pc:sldChg>
      <pc:sldChg chg="addSp delSp modSp add mod delAnim modAnim modNotesTx">
        <pc:chgData name="Wayan  Buschman" userId="4492ade0-e2fa-4e01-9691-90a38c46cfcb" providerId="ADAL" clId="{7B0845B1-06B6-5364-88BE-D56DE0EB9E94}" dt="2026-02-23T17:11:02.877" v="84574" actId="20577"/>
        <pc:sldMkLst>
          <pc:docMk/>
          <pc:sldMk cId="1446645368" sldId="2270"/>
        </pc:sldMkLst>
      </pc:sldChg>
      <pc:sldChg chg="addSp delSp modSp add mod delAnim modAnim modShow modNotesTx">
        <pc:chgData name="Wayan  Buschman" userId="4492ade0-e2fa-4e01-9691-90a38c46cfcb" providerId="ADAL" clId="{7B0845B1-06B6-5364-88BE-D56DE0EB9E94}" dt="2026-02-23T17:11:07.218" v="84576" actId="20577"/>
        <pc:sldMkLst>
          <pc:docMk/>
          <pc:sldMk cId="3769608489" sldId="2271"/>
        </pc:sldMkLst>
      </pc:sldChg>
      <pc:sldChg chg="addSp delSp modSp add mod delAnim modAnim modNotesTx">
        <pc:chgData name="Wayan  Buschman" userId="4492ade0-e2fa-4e01-9691-90a38c46cfcb" providerId="ADAL" clId="{7B0845B1-06B6-5364-88BE-D56DE0EB9E94}" dt="2026-02-23T17:11:05.481" v="84575" actId="20577"/>
        <pc:sldMkLst>
          <pc:docMk/>
          <pc:sldMk cId="1845302522" sldId="2272"/>
        </pc:sldMkLst>
      </pc:sldChg>
      <pc:sldChg chg="addSp delSp modSp add mod ord delAnim modAnim modNotesTx">
        <pc:chgData name="Wayan  Buschman" userId="4492ade0-e2fa-4e01-9691-90a38c46cfcb" providerId="ADAL" clId="{7B0845B1-06B6-5364-88BE-D56DE0EB9E94}" dt="2026-02-23T17:11:09.728" v="84577" actId="20577"/>
        <pc:sldMkLst>
          <pc:docMk/>
          <pc:sldMk cId="918423551" sldId="2273"/>
        </pc:sldMkLst>
      </pc:sldChg>
      <pc:sldChg chg="addSp delSp modSp add del mod addAnim delAnim modAnim modNotesTx">
        <pc:chgData name="Wayan  Buschman" userId="4492ade0-e2fa-4e01-9691-90a38c46cfcb" providerId="ADAL" clId="{7B0845B1-06B6-5364-88BE-D56DE0EB9E94}" dt="2026-02-23T17:11:11.399" v="84578" actId="20577"/>
        <pc:sldMkLst>
          <pc:docMk/>
          <pc:sldMk cId="242820474" sldId="2274"/>
        </pc:sldMkLst>
      </pc:sldChg>
      <pc:sldChg chg="addSp modSp add mod modAnim modNotesTx">
        <pc:chgData name="Wayan  Buschman" userId="4492ade0-e2fa-4e01-9691-90a38c46cfcb" providerId="ADAL" clId="{7B0845B1-06B6-5364-88BE-D56DE0EB9E94}" dt="2026-02-23T17:11:20.698" v="84582" actId="20577"/>
        <pc:sldMkLst>
          <pc:docMk/>
          <pc:sldMk cId="4247923743" sldId="2278"/>
        </pc:sldMkLst>
      </pc:sldChg>
      <pc:sldChg chg="addSp delSp modSp add mod modTransition modAnim modNotesTx">
        <pc:chgData name="Wayan  Buschman" userId="4492ade0-e2fa-4e01-9691-90a38c46cfcb" providerId="ADAL" clId="{7B0845B1-06B6-5364-88BE-D56DE0EB9E94}" dt="2026-02-23T17:11:15.974" v="84580" actId="20577"/>
        <pc:sldMkLst>
          <pc:docMk/>
          <pc:sldMk cId="3600058955" sldId="2279"/>
        </pc:sldMkLst>
      </pc:sldChg>
      <pc:sldChg chg="addSp delSp modSp add mod modTransition delAnim modAnim modNotesTx">
        <pc:chgData name="Wayan  Buschman" userId="4492ade0-e2fa-4e01-9691-90a38c46cfcb" providerId="ADAL" clId="{7B0845B1-06B6-5364-88BE-D56DE0EB9E94}" dt="2026-02-23T17:11:18.306" v="84581" actId="20577"/>
        <pc:sldMkLst>
          <pc:docMk/>
          <pc:sldMk cId="466599526" sldId="2280"/>
        </pc:sldMkLst>
      </pc:sldChg>
      <pc:sldChg chg="addSp delSp modSp add mod ord addAnim delAnim modAnim modNotesTx">
        <pc:chgData name="Wayan  Buschman" userId="4492ade0-e2fa-4e01-9691-90a38c46cfcb" providerId="ADAL" clId="{7B0845B1-06B6-5364-88BE-D56DE0EB9E94}" dt="2026-02-23T17:11:23.280" v="84583" actId="20577"/>
        <pc:sldMkLst>
          <pc:docMk/>
          <pc:sldMk cId="2631285813" sldId="2281"/>
        </pc:sldMkLst>
      </pc:sldChg>
      <pc:sldChg chg="addSp delSp modSp new mod ord modAnim modNotesTx">
        <pc:chgData name="Wayan  Buschman" userId="4492ade0-e2fa-4e01-9691-90a38c46cfcb" providerId="ADAL" clId="{7B0845B1-06B6-5364-88BE-D56DE0EB9E94}" dt="2026-02-23T17:11:55.945" v="84593" actId="20577"/>
        <pc:sldMkLst>
          <pc:docMk/>
          <pc:sldMk cId="1947580772" sldId="2282"/>
        </pc:sldMkLst>
        <pc:spChg chg="mod">
          <ac:chgData name="Wayan  Buschman" userId="4492ade0-e2fa-4e01-9691-90a38c46cfcb" providerId="ADAL" clId="{7B0845B1-06B6-5364-88BE-D56DE0EB9E94}" dt="2026-02-18T14:51:48.356" v="84334" actId="1076"/>
          <ac:spMkLst>
            <pc:docMk/>
            <pc:sldMk cId="1947580772" sldId="2282"/>
            <ac:spMk id="14" creationId="{81056742-300E-8645-9942-5642A145A0C5}"/>
          </ac:spMkLst>
        </pc:spChg>
        <pc:grpChg chg="mod">
          <ac:chgData name="Wayan  Buschman" userId="4492ade0-e2fa-4e01-9691-90a38c46cfcb" providerId="ADAL" clId="{7B0845B1-06B6-5364-88BE-D56DE0EB9E94}" dt="2026-02-18T14:51:04.783" v="84300" actId="14826"/>
          <ac:grpSpMkLst>
            <pc:docMk/>
            <pc:sldMk cId="1947580772" sldId="2282"/>
            <ac:grpSpMk id="13" creationId="{2F6BFD23-C733-C77C-D82F-BED0B67BB0A9}"/>
          </ac:grpSpMkLst>
        </pc:grpChg>
        <pc:picChg chg="mod modCrop">
          <ac:chgData name="Wayan  Buschman" userId="4492ade0-e2fa-4e01-9691-90a38c46cfcb" providerId="ADAL" clId="{7B0845B1-06B6-5364-88BE-D56DE0EB9E94}" dt="2026-02-18T14:51:45.554" v="84333" actId="1076"/>
          <ac:picMkLst>
            <pc:docMk/>
            <pc:sldMk cId="1947580772" sldId="2282"/>
            <ac:picMk id="16" creationId="{B152CFFC-E647-65C0-30C2-F6461F18B9A1}"/>
          </ac:picMkLst>
        </pc:picChg>
      </pc:sldChg>
      <pc:sldChg chg="addSp delSp modSp new mod addAnim delAnim modAnim modNotesTx">
        <pc:chgData name="Wayan  Buschman" userId="4492ade0-e2fa-4e01-9691-90a38c46cfcb" providerId="ADAL" clId="{7B0845B1-06B6-5364-88BE-D56DE0EB9E94}" dt="2026-02-23T17:11:28.776" v="84585" actId="20577"/>
        <pc:sldMkLst>
          <pc:docMk/>
          <pc:sldMk cId="4167074186" sldId="2285"/>
        </pc:sldMkLst>
      </pc:sldChg>
      <pc:sldChg chg="addSp delSp modSp add mod modAnim modNotesTx">
        <pc:chgData name="Wayan  Buschman" userId="4492ade0-e2fa-4e01-9691-90a38c46cfcb" providerId="ADAL" clId="{7B0845B1-06B6-5364-88BE-D56DE0EB9E94}" dt="2026-02-23T17:11:58.427" v="84594" actId="20577"/>
        <pc:sldMkLst>
          <pc:docMk/>
          <pc:sldMk cId="3156395002" sldId="2286"/>
        </pc:sldMkLst>
      </pc:sldChg>
      <pc:sldChg chg="addSp delSp modSp add mod modTransition delAnim modAnim modNotesTx">
        <pc:chgData name="Wayan  Buschman" userId="4492ade0-e2fa-4e01-9691-90a38c46cfcb" providerId="ADAL" clId="{7B0845B1-06B6-5364-88BE-D56DE0EB9E94}" dt="2026-02-23T17:11:26.863" v="84584" actId="20577"/>
        <pc:sldMkLst>
          <pc:docMk/>
          <pc:sldMk cId="1628129066" sldId="2287"/>
        </pc:sldMkLst>
      </pc:sldChg>
      <pc:sldChg chg="addSp delSp modSp new mod modAnim modNotesTx">
        <pc:chgData name="Wayan  Buschman" userId="4492ade0-e2fa-4e01-9691-90a38c46cfcb" providerId="ADAL" clId="{7B0845B1-06B6-5364-88BE-D56DE0EB9E94}" dt="2026-02-23T17:11:35.991" v="84588" actId="20577"/>
        <pc:sldMkLst>
          <pc:docMk/>
          <pc:sldMk cId="766025281" sldId="2288"/>
        </pc:sldMkLst>
      </pc:sldChg>
      <pc:sldMasterChg chg="modSp mod modSldLayout">
        <pc:chgData name="Wayan  Buschman" userId="4492ade0-e2fa-4e01-9691-90a38c46cfcb" providerId="ADAL" clId="{7B0845B1-06B6-5364-88BE-D56DE0EB9E94}" dt="2026-02-17T17:31:34.885" v="84245" actId="20577"/>
        <pc:sldMasterMkLst>
          <pc:docMk/>
          <pc:sldMasterMk cId="3137215902" sldId="2147483731"/>
        </pc:sldMasterMkLst>
        <pc:spChg chg="mod">
          <ac:chgData name="Wayan  Buschman" userId="4492ade0-e2fa-4e01-9691-90a38c46cfcb" providerId="ADAL" clId="{7B0845B1-06B6-5364-88BE-D56DE0EB9E94}" dt="2026-02-17T17:31:34.885" v="84245" actId="20577"/>
          <ac:spMkLst>
            <pc:docMk/>
            <pc:sldMasterMk cId="3137215902" sldId="2147483731"/>
            <ac:spMk id="10" creationId="{294B9E22-6C5D-0DAE-3F4A-E27F2868A026}"/>
          </ac:spMkLst>
        </pc:spChg>
      </pc:sldMasterChg>
    </pc:docChg>
  </pc:docChgLst>
  <pc:docChgLst>
    <pc:chgData name="Tara Tyrrell" userId="67dc6626-2ece-4dc7-ac5a-9add06ec429c" providerId="ADAL" clId="{19B3F894-1FCB-46F2-98B7-33FD822CACFC}"/>
    <pc:docChg chg="modSld">
      <pc:chgData name="Tara Tyrrell" userId="67dc6626-2ece-4dc7-ac5a-9add06ec429c" providerId="ADAL" clId="{19B3F894-1FCB-46F2-98B7-33FD822CACFC}" dt="2026-02-19T03:34:33.590" v="0" actId="20577"/>
      <pc:docMkLst>
        <pc:docMk/>
      </pc:docMkLst>
      <pc:sldChg chg="modSp mod">
        <pc:chgData name="Tara Tyrrell" userId="67dc6626-2ece-4dc7-ac5a-9add06ec429c" providerId="ADAL" clId="{19B3F894-1FCB-46F2-98B7-33FD822CACFC}" dt="2026-02-19T03:34:33.590" v="0" actId="20577"/>
        <pc:sldMkLst>
          <pc:docMk/>
          <pc:sldMk cId="3329930994" sldId="2125"/>
        </pc:sldMkLst>
        <pc:spChg chg="mod">
          <ac:chgData name="Tara Tyrrell" userId="67dc6626-2ece-4dc7-ac5a-9add06ec429c" providerId="ADAL" clId="{19B3F894-1FCB-46F2-98B7-33FD822CACFC}" dt="2026-02-19T03:34:33.590" v="0" actId="20577"/>
          <ac:spMkLst>
            <pc:docMk/>
            <pc:sldMk cId="3329930994" sldId="2125"/>
            <ac:spMk id="18" creationId="{CB7890CA-8823-716E-5625-6D13C0E9380E}"/>
          </ac:spMkLst>
        </pc:spChg>
      </pc:sldChg>
    </pc:docChg>
  </pc:docChgLst>
  <pc:docChgLst>
    <pc:chgData name="Jemma Bellingan" userId="d6e609bf-1bf0-49ea-9e3f-f6728141b8bf" providerId="ADAL" clId="{ECDC5D70-60A3-B748-BBFD-479E422E0109}"/>
    <pc:docChg chg="modSld">
      <pc:chgData name="Jemma Bellingan" userId="d6e609bf-1bf0-49ea-9e3f-f6728141b8bf" providerId="ADAL" clId="{ECDC5D70-60A3-B748-BBFD-479E422E0109}" dt="2026-03-03T14:08:05.305" v="0" actId="14100"/>
      <pc:docMkLst>
        <pc:docMk/>
      </pc:docMkLst>
      <pc:sldChg chg="modSp mod">
        <pc:chgData name="Jemma Bellingan" userId="d6e609bf-1bf0-49ea-9e3f-f6728141b8bf" providerId="ADAL" clId="{ECDC5D70-60A3-B748-BBFD-479E422E0109}" dt="2026-03-03T14:08:05.305" v="0" actId="14100"/>
        <pc:sldMkLst>
          <pc:docMk/>
          <pc:sldMk cId="391808370" sldId="267"/>
        </pc:sldMkLst>
        <pc:spChg chg="mod">
          <ac:chgData name="Jemma Bellingan" userId="d6e609bf-1bf0-49ea-9e3f-f6728141b8bf" providerId="ADAL" clId="{ECDC5D70-60A3-B748-BBFD-479E422E0109}" dt="2026-03-03T14:08:05.305" v="0" actId="14100"/>
          <ac:spMkLst>
            <pc:docMk/>
            <pc:sldMk cId="391808370" sldId="267"/>
            <ac:spMk id="10" creationId="{203880E4-C3F5-45C3-FA00-61F99EE3134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0 964 24575,'16'-18'0,"18"-8"0,-3 6 0,5 0 0,-3 2 0,4 0 0,1-1 0,8-3 0,2 1 0,2-2-756,-2 3 0,1-1 0,2-1 0,2 1 756,-6 2 0,0 0 0,1 2 0,2-2 0,0 1-411,4-1 0,1 0 1,2-1-1,0 2 1,0 0 410,-6 2 0,0 1 0,1 0 0,1 0 0,-1 0 0,1 1 0,-1 2 0,0-1 0,1 1 0,0 1 0,-1 0 0,1 1 0,12-3 0,-1 2 0,1 1 0,0-1 0,-1 2 0,-1 1 0,-1 0 0,2 1 0,-2 1 0,-1 0-348,-1 1 0,-1 2 0,0-1 0,0 2 0,-1-1 348,9 1 0,-2-1 0,1 2 0,-2 0-190,-8 0 0,0 0 0,-2 1 1,-1 0 189,8 0 0,-2 1 0,-2 1 547,-10-2 1,-1 2-1,-3 0-547,9 2 0,-4 1 1305,-9-1 1,-5 1-1306,10 2 2184,-20-1-2184,-11-2 1139,-8-1-1139,-5-1 0,-6-2 0,-2 3 0,-6-1 0,-6 4 0,-6 4 0,-11 3 0,-13 8 0,21-7 0,-1 1 0,-3 0 0,0 2 0,1 0 0,2-1 0,2-1 0,3-1 0,-14 8 0,12-6 0,17-9 0,9-5 0,13-8 0,7-6 0,6-4 0,20-7 0,-17 9 0,2-1 0,3-1 0,2 0 0,3-2 0,0 1 0,-4 1 0,-3 2 0,24-9 0,-17 7 0,-13 6 0,-9 3 0,-7 1 0,1-1 0,-4 2 0,2-2 0,-1 2 0,-1 0 0,0 1 0,0 0 0,-2 1 0,1 2 0,-4 0 0,-8-2 0,-3-2 0,-11-2 0,-3-5 0,-6-2 0,-7-1 0,-7-3 0,-5-3 0,0 0 0,1 0 0,10 2 0,9 5 0,11 3 0,6 3 0,7 2 0,2 3 0,3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0 746 24575,'9'-14'0,"9"-6"0,-1 5 0,2-1 0,0 3 0,1-2 0,1 1 0,4-3 0,0 0 0,3 0-756,-2 1 0,1 0 0,1-1 0,1 0 756,-4 3 0,0-1 0,2 2 0,0-2 0,0 1-411,2-1 0,2 1 1,-1-1-1,1 1 1,1-1 410,-5 3 0,1 1 0,0-1 0,1 0 0,-1 1 0,1 0 0,0 1 0,-1 1 0,1-1 0,0 2 0,-1-1 0,1 1 0,6-1 0,0 0 0,1 1 0,-1 0 0,0 1 0,-1 0 0,0 1 0,0 1 0,0 0 0,0 1-348,-2 0 0,0 1 0,0 0 0,1 1 0,-2 0 348,5 1 0,0-1 0,0 1 0,-1 0-190,-5 0 0,1 1 0,-2 0 1,0 0 189,4 0 0,-1 0 0,-1 1 547,-5 0 1,-1 0-1,-2 1-547,6 1 0,-3 1 1305,-5-1 1,-2 0-1306,5 3 2184,-11-2-2184,-6 0 1139,-5-2-1139,-2 0 0,-3-2 0,-1 2 0,-4 0 0,-3 2 0,-3 4 0,-6 2 0,-7 7 0,11-7 0,0 2 0,-2 0 0,0 1 0,0-1 0,2 1 0,1-1 0,1-1 0,-7 6 0,6-5 0,10-7 0,4-3 0,8-7 0,3-4 0,4-3 0,10-6 0,-9 7 0,2 0 0,1-2 0,1 0 0,2 0 0,-1-1 0,-1 2 0,-2 2 0,13-9 0,-10 7 0,-6 4 0,-6 3 0,-3 0 0,1 0 0,-3 1 0,2-1 0,-2 0 0,1 2 0,-1 0 0,0 0 0,-1 1 0,1 0 0,-2 2 0,-5-2 0,-2-2 0,-5-2 0,-2-3 0,-4-2 0,-3-1 0,-4-2 0,-2-2 0,-1 0 0,1-1 0,5 3 0,6 3 0,5 2 0,3 3 0,4 2 0,2 1 0,1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58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947 723 8027,'-39'-35'0,"7"3"0,40 12 0,6-3 0,8-2 0,10-6 0,4-5 0,-7 15 1,4-1 354,5-2 0,4 1 0,10-3 0,5 0-91,8-1 0,5 0 1,-21 10-1,2 1 1,1-1-246,8-1 1,3 0 0,0 1 0,2 0 0,-1 1-1,2 0 172,3 1 0,0 0 0,2 2 0,1-1 0,1 1 1,2 1-140,1 0 0,2 1 0,0 1 0,0 1 0,2 1 0,0 0 1392,2 1 0,0 1 1,0 0-1405,0 2 1,-1 0 0,1 1 0,-2 1-1,0 1 1,0 2 0,-2 0 0,0 2-1,-1 0 1,-4 2 0,0 0 0,-2 2-1,-3 1 1,-1 1 0,-2 1 0,-4 1-1,-1 1 1,-1 2 0,-1 0 0,0 2-1,-1 1 1,-1 0 0,-1 2 0,-1 0-1,-2 2 1,-1 0 0,-1 2 0,-4 0-1,-2 1 1,-2 1 0,-3 1 0,-2 0 0,-1 2-7,-2 0 0,-2 1 0,-3 0 0,-2 2 0,-2 0 0,-2 1 0,-3 0 0,-2 1 0,-2 1 50,-1-1 0,-2 1 0,-2 0 0,-2 0 0,-2 1 0,-2 0 0,-4-1 0,-1 1 0,-3-1 0,-2 0 0,-2 1 0,-3-1 0,-3 0 0,-2-1 0,-2 0 1,-4 0-1,-2 0 0,-3-1-6,-3 0 1,-2-1-1,-3 0 1,-3 2-1,-3 0 1,-1-1-100,1-2 0,-2-2 0,-2 1 1,-3 2-1,-1 0 0,0-2 89,3-5 0,1-2 0,-3 1 0,-7 3 0,-4 0 0,-1 0-7,-3-1 0,-1 0 0,-2-1 0,-2 0 1,-1-2-1,0-1 0,0-3 0,0-1 0,0-1 1,-3-1-1,0 0 0,-1 0-7,-2-1 1,0-1 0,-2-1 0,-1 0 0,-2-2 0,0-1-4,-3-1 0,0-1 0,-1 0 1,0-2-1,0 0 0,-1-2-4,0 0 1,-1-2 0,2 0-1,11-1 1,1 1 0,1-2 5,3 1 0,1-2 0,2 0 1,-15-2-1,2-1 9,-5-3 0,1-1 0,8-1 0,-1-1 70,-3-1 1,-1-2 0,3 0-1,2-1-80,-2-1 1,2-1 0,4 1 0,0-2 0,-5-2 0,1-1-5,2 0 0,1-1 0,0-4 1,2-1-19,21 7 0,0-1 0,2-1 0,1 0 0,2-2 0,2-2 3,2 0 0,1-2 1,3-1-1,-12-14 1,7-3 5,8-1 0,7-1 0,6 1 0,6 0-5,7 0 0,9 1 1,10-2-1,10 1-82,-3 12 1,4 1-1,4 1 1,3 1-1,4 0 1,3 1-63,8-3 1,3 0 0,3 0 0,0 2 0,3 0 0,0 2-37,4-1 1,2 1 0,1 0 0,1 1-1,2 0 1,1 1-1,1 0 1,2 0 0,0 2 0,0 0-1,1 1 1,0 1-13,2 1 1,1 0 0,-2 2 0,-7 2-1,-2 2 1,0 1-21,2 0 0,-1 0 0,-1 2 1,-5 2-1,-1 0 0,0 1-64,0 0 0,0 1 0,-1-1 0,25-2 0,-3 0-17,-20 5 0,-3 1 0,-2 0 0,-3 2 68,29-2 1,-8 2-260,6-1 1,-18 3-9002,-17 3 9451,-12 2 0,-7 5 0,-6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59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236 976 14956,'58'-48'314,"-1"-1"1,-2 3 0,-5 8 124,-2 13 0,7-7-167,16-10 1,-27 16 0,1-1-80,5-3 1,2-1-14,4-1 1,2-1 0,1 0-1,2 1 1,3-2 0,1 1-16,3 0 0,0-1 0,2 2 0,1 1-14,3-1 0,-1 2 0,-8 5 0,0 3 1,3 1-1,2 1-13,7-1 0,0 2 0,-12 5 0,-1 2-126,8 0 1,1 2-1,1 3 1,1 3 106,5 0 1,1 3 0,0 2 0,-1 2-9,-4 3 1,-4 3 0,-7 2-1,-3 3-7,2 5 0,-2 2 0,-3 2 0,0 1-8,4 4 1,1 1 0,-5 2 0,-2 2-7,-2 1 0,-2 2 0,-4 1 0,-2 1-6,-1 1 0,-3 1 0,-3 2 0,-1 0 14,-2 1 1,-3 0 0,-2 1 0,-2 1-27,-2-2 1,-2 1 0,-3 0 0,-3 1-6,-1-2 1,-3 1 0,-2 1 0,-2-1 25,-4 0 0,-1 0 0,2 33 0,-7-2-18,-2 2 1,-6-34 0,-3 0-23,-1 0 1,-3 0-3,-5-1 0,-2-2 0,-2-4 1,-2-2 52,-3 0 1,-2-2 0,-2-1 0,-2-1 0,-3-1 0,-2-1-63,-1 0 1,-1 0 0,-6 0 0,-2 0-4,-6 2 1,-2 0 0,1-2 0,-3 0-5,-6 3 1,-2 1 0,1-2 0,0-1-1,-1 0 1,0-2 0,0 0 0,1 0-4,5-3 0,-3-1 0,-11 4 0,-2-2-4,5-1 1,1-1 0,2-1 0,1-2 0,1-2 0,0 0-1,-2-2 1,-1 0 54,1-2 0,-1 0 0,-8 0 1,1-1-81,13-5 0,1-1 1,-6 0-1,0-1 1,-1-1-1,0 0 1,1-2-1,0-1 0,2 0 1,0-2-1,2 0 1,1-1 23,2-2 1,0-1 0,4-1 0,1-3-10,1-3 0,2-3 0,6 1 0,2 0 2,-3-4 0,2-2 0,-32-19 0,33 15 0,0-2-5,5 0 0,2-2 0,3-1 1,2-2-2,1-1 0,2-2-1,3-1 1,2-1 0,3 0 0,2-2-2,1-1 1,3-1-1,2-1 1,2-1-1,3-1 1,2-1-8,1 0 1,3-1 0,0-2 0,2 0 5,1 0 0,2 0 0,5-4 0,4-1-1,3-5 0,4 1 1,4 1-1,4 0-82,8-5 1,4 0-1,2 3 1,3 2 79,5 2 1,4 2 0,2 1 0,3 2-1,5 1 0,1 3 1,0 3-1,1 3-1,-1 4 1,-1 1 0,2 1 0,-1 3-1,-13 7 0,0 2 0,6-2 1,0 1 1,-7 4 0,-2 2 0,36-9 3,-8 4 0,-15 7 0,3 2 0,-12 2 3,-10 5 1,-10 1-1064,-10 2-1142,-4 0-7641,-8-2 8089,-8 1 0,-7-4 1,-9 3-1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0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289 976 14956,'70'-48'314,"1"-1"1,-5 3 0,-5 8 124,-2 13 0,9-7-167,19-10 1,-34 16 0,2-1-80,6-3 1,3-1-14,4-1 1,3-1 0,1 0-1,2 1 1,5-2 0,1 1-16,2 0 0,2-1 0,2 2 0,1 1-14,2-1 0,0 2 0,-9 5 0,0 3 1,3 1-1,2 1-13,10-1 0,-1 2 0,-15 5 0,0 2-126,8 0 1,3 2-1,0 3 1,1 3 106,8 0 1,0 3 0,0 2 0,-1 2-9,-6 3 1,-3 3 0,-10 2-1,-3 3-7,2 5 0,-3 2 0,-2 2 0,-1 1-8,6 4 1,-1 1 0,-5 2 0,-2 2-7,-3 1 0,-2 2 0,-5 1 0,-2 1-6,-2 1 0,-3 1 0,-4 2 0,-2 0 14,-2 1 1,-3 0 0,-3 1 0,-3 1-27,-1-2 1,-4 1 0,-3 0 0,-2 1-6,-4-2 1,-2 1 0,-3 1 0,-3-1 25,-3 0 0,-3 0 0,3 33 0,-9-2-18,-1 2 1,-8-34 0,-5 0-23,0 0 1,-4 0-3,-5-1 0,-5-2 0,0-4 1,-3-2 52,-4 0 1,-3-2 0,-2-1 0,-2-1 0,-4-1 0,-2-1-63,-2 0 1,-2 0 0,-5 0 0,-4 0-4,-7 2 1,-2 0 0,0-2 0,-2 0-5,-10 3 1,0 1 0,1-2 0,-1-1-1,-1 0 1,1-2 0,0 0 0,0 0-4,6-3 0,-2-1 0,-16 4 0,-1-2-4,7-1 1,1-1 0,2-1 0,1-2 0,1-2 0,0 0-1,-2-2 1,-2 0 54,3-2 0,-3 0 0,-9 0 1,1-1-81,16-5 0,1-1 1,-6 0-1,-2-1 1,0-1-1,0 0 1,0-2-1,1-1 0,2 0 1,1-2-1,2 0 1,1-1 23,1-2 1,3-1 0,2-1 0,3-3-10,1-3 0,2-3 0,8 1 0,2 0 2,-4-4 0,2-2 0,-37-19 0,38 15 0,2-2-5,5 0 0,2-2 0,4-1 1,3-2-2,1-1 0,3-2-1,2-1 1,3-1 0,4 0 0,2-2-2,3-1 1,2-1-1,3-1 1,3-1-1,2-1 1,3-1-8,3 0 1,1-1 0,3-2 0,0 0 5,2 0 0,3 0 0,5-4 0,5-1-1,5-5 0,4 1 1,5 1-1,5 0-82,9-5 1,5 0-1,3 3 1,4 2 79,6 2 1,4 2 0,3 1 0,4 2-1,5 1 0,3 3 1,-1 3-1,1 3-1,-2 4 1,1 1 0,1 1 0,-1 3-1,-16 7 0,0 2 0,8-2 1,-1 1 1,-8 4 0,-2 2 0,42-9 3,-8 4 0,-18 7 0,4 2 0,-16 2 3,-13 5 1,-11 1-1064,-12 2-1142,-5 0-7641,-10-2 8089,-10 1 0,-9-4 1,-10 3-1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1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0 870 24575,'13'-17'0,"0"-1"0,2 0 0,2 0 0,-2 1 0,0 0 0,-1 0 0,-1 0 0,0 1 0,-1 0 0,0 1 0,-1 1 0,1-1 0,0 1 0,-1-1 0,1 0 0,0 1 0,0 0 0,0-1 0,0 0 0,7-6 0,26-36 0,-21 26 0,18-26 0,-33 41 0,1-1 0,-1-2 0,1-1 0,1-2 0,1-2 0,1 1 0,1 2 0,-1 0 0,1 2 0,1-1 0,-1 0 0,0 0 0,-1 1 0,-1 1 0,-1 1 0,0 2 0,0-1 0,-1 3 0,2 0 0,-6 6 0,0 1 0,-6 6 0,-6 6 0,-2 1 0,-7 6 0,0-3 0,-7 3 0,1 0 0,-5 2 0,-1 0 0,2-1 0,2-1 0,4-2 0,3-1 0,0-1 0,1 0 0,-2 0 0,1-2 0,2-2 0,1-2 0,3-1 0,-1-1 0,5 0 0,1-1 0,15-1 0,0-2 0,9-2 0,-4-3 0,2-1 0,3 0 0,3-2 0,2 1 0,-1 0 0,-1-1 0,-1 1 0,-2 0 0,0 0 0,-2 1 0,-2 0 0,-4 3 0,-3 1 0,-2 1 0,-3 2 0,-1 1 0,-1-1 0,0 1 0,1 0 0,-1 1 0,2 0 0,0 0 0,0 0 0,0 1 0,1 3 0,-1 3 0,2 4 0,1 3 0,0 3 0,2 0 0,-1 2 0,1-1 0,-1 0 0,0-1 0,-2 0 0,0 0 0,-1 1 0,-1 0 0,0 0 0,-1 2 0,0-1 0,-2-2 0,0-2 0,-1-2 0,0 0 0,0-1 0,0-1 0,0 0 0,0 0 0,0-3 0,0-3 0,-1-3 0,0-2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2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6"/>
    </inkml:brush>
  </inkml:definitions>
  <inkml:trace contextRef="#ctx0" brushRef="#br0">532 0 24575,'0'12'0,"-2"3"0,-5 4 0,-3 6 0,-10 11 0,-3 2 0,1 0 0,2-4 0,5-10 0,1 1 0,1-1 0,-1 2 0,1 1 0,-2 1 0,-1 0 0,-2 1 0,1 0 0,0-1 0,1-2 0,2-1 0,1-4 0,2 0 0,0-1 0,0 0 0,-1 1 0,1 0 0,0 0 0,1-1 0,0-2 0,0-2 0,-1-1 0,0 0 0,-1 1 0,1 0 0,0-2 0,2 0 0,1-2 0,1-1 0,0-1 0,0-2 0,2-3 0,-1-2 0,3-3 0,0 0 0,0 0 0,0 0 0,1-3 0,0-4 0,0-7 0,0-6 0,0-5 0,-1-4 0,0-2 0,1-66 0,1 47 0,1-33 0,3 67 0,-1 15 0,1 0 0,-1 10 0,0 2 0,-1 10 0,1-2 0,0 1 0,-1 0 0,1 0 0,1-1 0,-1 2 0,1 1 0,-2 0 0,-1 3 0,0-2 0,0 0 0,0-2 0,0-4 0,0-2 0,0-4 0,0-1 0,0-4 0,0 1 0,0-5 0,0 1 0,0 0 0,0 1 0,0 2 0,0 0 0,0 0 0,0-2 0,1-2 0,3-4 0,5-5 0,4-3 0,5-2 0,0-2 0,3 1 0,1-1 0,2 1 0,3 2 0,0 1 0,1 1 0,1 1 0,-1 1 0,-3 0 0,-3 2 0,-6 2 0,-3 0 0,-2 0 0,-4 3 0,-2-2 0,-4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3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6"/>
    </inkml:brush>
  </inkml:definitions>
  <inkml:trace contextRef="#ctx0" brushRef="#br0">689 724 24575,'-20'-2'0,"-3"-5"0,-1-7 0,-18-21 0,18 13 0,-26-28 0,15 15 0,-6-6 0,3 3 0,13 14 0,5 1 0,2 1 0,0-1 0,1-3 0,0 0 0,0 1 0,2 1 0,0 2 0,1 3 0,1 1 0,0 1 0,1 1 0,0-1 0,1 0 0,0 0 0,1 0 0,2 1 0,0 0 0,2 2 0,3 5 0,-1-1 0,2 6 0,-1 0 0,0 0 0,0 1 0,1 1 0,-1 0 0,1-1 0,0-2 0,0-2 0,1 3 0,-1-2 0,1 3 0,0 1 0,-1-3 0,2 3 0,-2-1 0,0 1 0,0 8 0,0-1 0,0 12 0,1-8 0,0 8 0,1-1 0,-1 8 0,0 5 0,-3 3 0,0 2 0,-3-1 0,1-3 0,-1-3 0,1-1 0,1-2 0,2-4 0,1-1 0,-1-4 0,2-4 0,0-1 0,1-1 0,-1-3 0,0-1 0,-1-4 0,0 0 0,0-7 0,-1-1 0,2-8 0,0-3 0,1-3 0,0-3 0,0-4 0,0 1 0,0-1 0,0 0 0,0 2 0,1 1 0,1 0 0,1 2 0,0 2 0,1 0 0,0 5 0,-1 2 0,7-11 0,-1 17 0,7-10 0,-3 18 0,-2 0 0,3 0 0,4 0 0,6 0 0,8 1 0,4 2 0,4 4 0,0 3 0,0 2 0,-2 2 0,-1 0 0,-6 0 0,-5-3 0,-7 0 0,-5-2 0,-2-1 0,-3-1 0,-1-1 0,0 0 0,0 1 0,0 0 0,1 2 0,-2-2 0,-2-2 0,-3-3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5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518 2140 14956,'127'-106'314,"-2"-1"1,-4 6 0,-12 18 124,-3 28 0,14-15-167,36-22 1,-60 35 0,3-3-80,11-6 1,4-2-14,9-2 1,4-2 0,2 0-1,5 1 1,7-3 0,1 1-16,7 1 0,1-3 0,3 5 0,3 2-14,6-2 0,-2 4 0,-17 11 0,-1 7 1,8 2-1,3 2-13,16-2 0,0 4 0,-26 12 0,-3 3-126,18 1 1,2 4-1,2 7 1,3 6 106,10 0 1,3 7 0,0 4 0,-3 5-9,-8 6 1,-9 7 0,-15 4-1,-7 7-7,4 10 0,-4 5 0,-7 5 0,1 1-8,8 10 1,2 1 0,-10 5 0,-5 5-7,-5 1 0,-3 5 0,-10 3 0,-4 1-6,-2 2 0,-6 3 0,-8 4 0,-1 0 14,-5 3 1,-6-1 0,-5 3 0,-4 1-27,-5-3 1,-4 1 0,-7 1 0,-6 1-6,-2-3 1,-7 1 0,-4 3 0,-5-3 25,-8 1 0,-3-1 0,5 73 0,-16-4-18,-4 4 1,-13-75 0,-7 0-23,-2 1 1,-6-1-3,-12-2 0,-4-4 0,-4-9 1,-4-4 52,-8-1 1,-3-4 0,-5-2 0,-5-2 0,-6-2 0,-4-3-63,-3 1 1,-1-1 0,-14 0 0,-4 1-4,-14 4 1,-4-1 0,3-3 0,-8-1-5,-12 7 1,-5 3 0,3-6 0,-1-1-1,-2 0 1,0-5 0,1 0 0,1 0-4,11-6 0,-6-3 0,-24 10 0,-5-6-4,11-1 1,3-2 0,4-3 0,2-4 0,2-5 0,0 1-1,-4-5 1,-2 0 54,2-4 0,-3-1 0,-17 1 1,3-3-81,27-10 0,3-3 1,-13 1-1,0-3 1,-2-2-1,-1 0 1,3-5-1,0-1 0,4-1 1,0-4-1,5 0 1,2-2 23,4-5 1,0-1 0,9-3 0,2-7-10,3-6 0,3-7 0,14 3 0,5-1 2,-8-8 0,5-5 0,-70-41 0,73 32 0,-1-3-5,11-1 0,5-4 0,6-3 1,5-4-2,1-2 0,6-4-1,5-3 1,6-1 0,5-1 0,5-4-2,3-3 1,6-1-1,4-3 1,5-2-1,6-2 1,5-2-8,1-1 1,8-1 0,-1-5 0,5 0 5,2 0 0,4 0 0,12-9 0,8-1-1,7-12 0,8 2 1,9 3-1,9-1-82,18-10 1,8-1-1,5 7 1,6 5 79,12 4 1,8 4 0,4 3 0,7 4-1,11 2 0,2 6 1,1 8-1,1 6-1,-2 8 1,-2 3 0,5 2 0,-3 7-1,-29 14 0,1 6 0,13-5 1,0 2 1,-16 9 0,-4 4 0,80-19 3,-19 8 0,-32 16 0,6 4 0,-26 4 3,-22 12 1,-22 1-1064,-22 5-1142,-9 0-7641,-17-4 8089,-18 2 0,-15-9 1,-20 6-1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0:30.748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27 388 24575,'-3'-10'0,"1"2"0,2 3 0,-1-3 0,0 1 0,0-3 0,1 6 0,0-1 0,0 1 0,-1-2 0,1 1 0,-1 0 0,1 1 0,0 0 0,0 1 0,0-2 0,0 2 0,0-3 0,0 3 0,0-8 0,0 6 0,0-4 0,-2 6 0,2 0 0,-1 0 0,1-2 0,0 0 0,0 1 0,0-1 0,0 1 0,0-1 0,0 0 0,-1 2 0,1-1 0,-2 0 0,2 0 0,0-1 0,0 2 0,0-1 0,0-1 0,0 2 0,0-2 0,0 1 0,-1 1 0,1-2 0,-1 1 0,1-1 0,0 0 0,0 1 0,0-1 0,0 1 0,0-1 0,0 2 0,0-1 0,0 0 0,-1 1 0,0 0 0,0-1 0,1 1 0,0-1 0,-1 0 0,1 0 0,-2 0 0,2 0 0,0 1 0,0-2 0,0 2 0,0-2 0,-1 1 0,1 1 0,-1 0 0,1-1 0,0 1 0,0-1 0,0 0 0,0 1 0,0-1 0,0 1 0,0 0 0,0-1 0,0 0 0,0 1 0,0-1 0,0 0 0,0 1 0,0 0 0,0-1 0,0 1 0,8 3 0,-2-1 0,4 4 0,-3-2 0,-2 0 0,0 1 0,-1 0 0,0-1 0,-2 1 0,2-2 0,0 2 0,0 0 0,3-1 0,-3 2 0,3-3 0,-4 1 0,0-1 0,1 0 0,-1 1 0,1 0 0,0 1 0,0-2 0,1 2 0,0-1 0,0 1 0,1-2 0,-1 3 0,-1-3 0,1 1 0,-3 0 0,4 0 0,-3 1 0,5-2 0,-2 3 0,11-1 0,-3 2 0,9-1 0,-11 0 0,-1-1 0,-5-1 0,-2 1 0,1-1 0,-1 1 0,1-2 0,0 1 0,1 1 0,1-1 0,1 1 0,2 1 0,-2-3 0,-1 2 0,-2-2 0,-2 1 0,1-1 0,2 1 0,-1-1 0,5 2 0,-5-2 0,4 2 0,-5-2 0,1 0 0,-2 0 0,3 0 0,1 0 0,-1 0 0,4 0 0,-7 0 0,3 0 0,-4 0 0,1 0 0,1 0 0,-1 0 0,1 0 0,-1 0 0,1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0:38.684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1 0 24575,'6'6'0,"1"-1"0,-5-3 0,5 5 0,-4-4 0,7 7 0,-6-7 0,3 4 0,-4-5 0,1 1 0,-1-1 0,-2 0 0,0 0 0,1 1 0,0-1 0,-1 1 0,1-1 0,-1 0 0,2 1 0,-1-1 0,0 1 0,0-1 0,0 0 0,0 0 0,0 0 0,0 0 0,0 1 0,0-1 0,0 1 0,0-1 0,-1 0 0,1 1 0,-1-1 0,1 2 0,1-2 0,-1 2 0,1-2 0,-1 1 0,-1-1 0,1 0 0,-1 1 0,1-1 0,0 1 0,0 0 0,-1-1 0,1 1 0,-1 0 0,1 0 0,0 0 0,0 0 0,0 0 0,0-1 0,0 2 0,0-2 0,0 2 0,-1-2 0,1 2 0,-1-2 0,1 1 0,-1-1 0,1 0 0,-1 1 0,1-1 0,0 1 0,0-1 0,-1 0 0,1 1 0,-2-1 0,2 1 0,-1 0 0,0-1 0,1 1 0,0 0 0,0-1 0,0 0 0,-2 1 0,2-2 0,0 3 0,0-2 0,1 1 0,-2-1 0,1 0 0,-1 0 0,1 0 0,0 0 0,1 0 0,-1 1 0,1 0 0,-1 0 0,0 0 0,0-1 0,-1 0 0,2 0 0,-2 1 0,3 0 0,-1 1 0,-1-1 0,0 0 0,0-1 0,0 0 0,0 0 0,0 1 0,0-1 0,0 2 0,1-2 0,0 1 0,-1-1 0,0 0 0,-1 0 0,0 1 0,2-1 0,0 2 0,0-2 0,0 1 0,-1-1 0,0 0 0,0 0 0,0 0 0,0 0 0,0 0 0,0 0 0,0 0 0,0 0 0,1 0 0,0 0 0,-1 0 0,0 0 0,0-1 0,1 2 0,0-2 0,-1 2 0,1-1 0,1 1 0,0-1 0,-1 1 0,0-2 0,-2 1 0,1-1 0,0 1 0,1 0 0,1 1 0,0 0 0,0-1 0,-1 0 0,0 0 0,-2-1 0,2 1 0,0 1 0,2-1 0,0 2 0,-1-2 0,1 1 0,-3-2 0,0 0 0,0 2 0,1 0 0,2 1 0,-1-1 0,-1-1 0,0 0 0,-1-1 0,0 0 0,0 1 0,1 1 0,0 0 0,-1-2 0,0 0 0,0 1 0,2 2 0,0-1 0,-1 0 0,0-2 0,-1 0 0,0 1 0,0 0 0,1 0 0,0 0 0,-1-1 0,0 0 0,0 1 0,1 0 0,-1 0 0,-1 0 0,1 0 0,1 0 0,0 0 0,0 0 0,-2 0 0,2-1 0,-2 1 0,2 0 0,-1 1 0,1-1 0,-1-1 0,0 1 0,0 0 0,0 1 0,1-1 0,-1 0 0,2 0 0,-2 0 0,1 0 0,-2 0 0,1 0 0,0 0 0,2 0 0,-1 1 0,1 0 0,-1-1 0,0 0 0,-1-1 0,0 0 0,0 1 0,0 1 0,0 0 0,0-2 0,0 0 0,1 1 0,0 1 0,1 0 0,0 1 0,0-1 0,-1 0 0,0-1 0,-1 0 0,0-1 0,0 1 0,1 0 0,-1 1 0,1-1 0,-1-1 0,0 1 0,1 0 0,0 0 0,0 2 0,1-2 0,-1 1 0,0-1 0,0 0 0,-1 0 0,0-1 0,1 1 0,0 0 0,1 0 0,-1 1 0,0-1 0,-1 0 0,1 0 0,-2 0 0,2-1 0,-1 1 0,0 0 0,2 0 0,-1-1 0,0 2 0,3-1 0,-4 1 0,3-1 0,-3-1 0,-1 1 0,2 0 0,-1 0 0,2 2 0,0-1 0,0 1 0,0-1 0,0 0 0,-1-2 0,-1 1 0,1-1 0,-2 0 0,2 2 0,0-2 0,0 3 0,1-2 0,0 2 0,2-1 0,-2 0 0,1-1 0,-2 0 0,-1-1 0,0 1 0,1 0 0,0 0 0,1 1 0,0-1 0,0 0 0,-1 0 0,0-1 0,-2 1 0,2-1 0,-1 1 0,2 0 0,2 0 0,-2 1 0,3 0 0,-2 0 0,0-2 0,-3 1 0,0-2 0,0 2 0,1-1 0,0 1 0,0 0 0,0-1 0,-1 1 0,2 0 0,0 0 0,1 1 0,-2-2 0,0 1 0,-1-2 0,0 2 0,1 0 0,0 0 0,1 1 0,-1-2 0,0 0 0,-1 1 0,1-2 0,0 3 0,-1-2 0,1 1 0,0-1 0,-1 1 0,1-2 0,-1 2 0,2-1 0,-2 1 0,1-1 0,0 1 0,-1-1 0,1 0 0,-1 1 0,1-1 0,-1 1 0,2-1 0,-2 1 0,1-1 0,-1 0 0,0 1 0,1-1 0,-1 1 0,2 0 0,-2 0 0,1-1 0,-1 1 0,1-2 0,0 2 0,0-1 0,0 1 0,-1 0 0,1-1 0,-2 1 0,3-2 0,-3 2 0,2-1 0,1 1 0,0 1 0,1 0 0,1 0 0,0-1 0,0 0 0,0 1 0,-3-1 0,0 0 0,0-1 0,-1 1 0,2-1 0,-1 1 0,3 0 0,-3-1 0,3 1 0,-4-2 0,0 2 0,1-1 0,2 1 0,0 0 0,0 1 0,0-1 0,-2-1 0,0 1 0,-1-2 0,0 2 0,0-2 0,2 2 0,1 0 0,0 0 0,2 2 0,-3-3 0,1 1 0,-2-2 0,-2 2 0,3 0 0,0 1 0,1 1 0,1-2 0,-2 1 0,1-1 0,2 1 0,-2-1 0,-2 0 0,-1-1 0,-1 1 0,2-1 0,-1 0 0,2 1 0,-1-1 0,0 1 0,0-1 0,-2 1 0,4-1 0,-4 1 0,6 1 0,2 1 0,-3-1 0,5 2 0,-8-4 0,2 0 0,-1 1 0,1 0 0,1 1 0,-1-1 0,-2-1 0,-2-1 0,4 2 0,0 0 0,2 0 0,-2 0 0,1 0 0,-1-2 0,0 1 0,-2 0 0,1 0 0,-1 0 0,0 1 0,1-1 0,-1 1 0,1-1 0,2 1 0,-2-1 0,2 1 0,-2-1 0,0 0 0,-1-1 0,0 2 0,0-1 0,0 0 0,1 1 0,2-1 0,0 1 0,2 1 0,-2-1 0,-1 0 0,-2-1 0,0 0 0,-1-1 0,1 1 0,0 0 0,3 0 0,0 2 0,2-2 0,-1 0 0,0 1 0,0 0 0,-3-1 0,2 0 0,-2 0 0,0-1 0,0 2 0,-1-2 0,1 1 0,-2-1 0,2 1 0,-2-1 0,2 1 0,-1-1 0,1 1 0,-1-1 0,1 1 0,-2-1 0,1 0 0,0 0 0,0 0 0,3 0 0,0 1 0,2 1 0,2-1 0,-1 1 0,4 0 0,-4 1 0,4-1 0,-6 0 0,1-2 0,-5 1 0,-1-1 0,1 1 0,-1-1 0,1 1 0,0-1 0,0 1 0,1 0 0,1 0 0,0 1 0,0-2 0,1 2 0,-1-1 0,0 0 0,-2 0 0,1 0 0,-2-1 0,1 2 0,0-2 0,-1 1 0,1-1 0,3 1 0,-1 1 0,7 1 0,-1 0 0,0 0 0,0-1 0,-5 0 0,0-2 0,-1 2 0,-1-1 0,0 0 0,-2-1 0,0 0 0,1 1 0,0-1 0,1 2 0,0-2 0,-1 1 0,1-1 0,-1 1 0,1-1 0,-2 1 0,3 0 0,-2-1 0,1 2 0,-2-1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8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5"/>
    </inkml:brush>
  </inkml:definitions>
  <inkml:trace contextRef="#ctx0" brushRef="#br0">500 1 24575,'-16'6'0,"0"5"0,-4 6 0,-2 5 0,-1 1 0,-1 2 0,0 1 0,0 0 0,0 0 0,3 0 0,0 0 0,3 1 0,0 0 0,-1 3 0,0 0 0,-1 1 0,1 0 0,1-2 0,2-3 0,2-3 0,4-2 0,1-1 0,1-2 0,1-1 0,0-1 0,1-1 0,0-2 0,0-2 0,2-1 0,-2 0 0,2-4 0,0 0 0,2-5 0,1 0 0,-1 3 0,0-2 0,0 2 0,0-2 0,-1-1 0,0 0 0,0-2 0,0-3 0,1-4 0,1-6 0,0-6 0,1-4 0,0-5 0,0-7 0,0-5 0,0-2 0,0 2 0,0 4 0,0 7 0,0 7 0,0 6 0,0 6 0,0 6 0,0 19 0,0 7 0,0 17 0,0 9 0,0-14 0,0 15 0,0-14 0,0 7 0,0-3 0,0-6 0,0-8 0,0-8 0,0-4 0,0-8 0,0-2 0,2 1 0,-2 2 0,2 8 0,-2 0 0,0-3 0,1-4 0,2-6 0,5-4 0,6-4 0,4-3 0,6-1 0,2-1 0,2 0 0,0 0 0,-1-1 0,2 1 0,-1 0 0,-1 2 0,-4 3 0,-5 3 0,-4 3 0,-4 1 0,-6 1 0,-1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5:17.404"/>
    </inkml:context>
    <inkml:brush xml:id="br0">
      <inkml:brushProperty name="width" value="0.2" units="cm"/>
      <inkml:brushProperty name="height" value="0.2" units="cm"/>
      <inkml:brushProperty name="color" value="#FAA234"/>
      <inkml:brushProperty name="transparency" value="127"/>
    </inkml:brush>
  </inkml:definitions>
  <inkml:trace contextRef="#ctx0" brushRef="#br0">331 1 24575,'-3'13'0,"1"-2"0,0-4 0,2-1 0,-5 3 0,5-4 0,-4 3 0,0 1 0,1-2 0,-3 4 0,0-2 0,3-3 0,-3 5 0,4-5 0,-2 1 0,-1 4 0,2-4 0,-2 3 0,2 2 0,-2-2 0,1 1 0,-1 4 0,0-5 0,1 0 0,-2 1 0,1-2 0,1-2 0,-3 8 0,5-8 0,-5 8 0,3-2 0,-1-1 0,-1 3 0,-2 1 0,2-3 0,-5 9 0,3-6 0,1-1 0,-1 0 0,3-6 0,2-2 0,-2 4 0,3-7 0,-1 1 0,1 1 0,0-2 0,-1 2 0,1-1 0,-2 1 0,2-2 0,-3 3 0,-1 4 0,0-2 0,-4 7 0,6-8 0,-3 6 0,2-8 0,1 2 0,1-4 0,2-1 0,-3 2 0,2 0 0,-1 0 0,0 1 0,1-2 0,-2 4 0,1-4 0,-1 7 0,-4 0 0,5 0 0,-5 0 0,7-8 0,-1 0 0,0 3 0,1-2 0,-3 3 0,2-3 0,0 3 0,-1-2 0,1 1 0,6-2 0,10 0 0,6-1 0,9 1 0,-13-3 0,1 2 0,-12-2 0,2 0 0,-1-1 0,-1 0 0,3 1 0,2-1 0,-3 2 0,11 0 0,-12-2 0,7 3 0,-4-1 0,-1 1 0,7 2 0,-8-3 0,14 6 0,-13-5 0,16 5 0,-16-6 0,14 7 0,-14-8 0,13 5 0,-13-6 0,14 6 0,-12-5 0,5 5 0,6-1 0,-9-2 0,26 8 0,-26-8 0,23 7 0,-26-7 0,12 3 0,-17-6 0,4 2 0,-3-2 0,3 2 0,-2-1 0,8 1 0,-7 0 0,2-1 0,-3 0 0,-4-1 0,1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5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0 0 24575,'21'3'0,"-2"5"0,11 11 0,2 9 0,1 3 0,-3-1 0,-7-6 0,-3-1 0,0-1 0,-2-1 0,1-1 0,-2 1 0,-1 1 0,-1 1 0,0 1 0,-1 0 0,-1 1 0,0-3 0,-2 0 0,0-4 0,-1 1 0,0-3 0,-1 0 0,1 1 0,1-1 0,0 2 0,1 0 0,1 1 0,-1 1 0,0 0 0,-1-1 0,0 0 0,-1-1 0,-1-3 0,-2-1 0,-2-2 0,-2-2 0,0-1 0,-2 0 0,0-2 0,0-2 0,0 0 0,0-2 0,-1 0 0,-5-2 0,-4-4 0,-7-4 0,-5-3 0,-3-2 0,-2 1 0,0 0 0,0 1 0,-1 0 0,2 0 0,2 0 0,2 0 0,3 1 0,3 1 0,3 2 0,2 0 0,6 2 0,0 0 0,4 2 0,0 0 0,6 0 0,1 1 0,8 1 0,2 0 0,4 2 0,2 2 0,-1 2 0,-2 2 0,-2 1 0,-2-1 0,-3 0 0,-1 0 0,-1-1 0,-1 0 0,0 0 0,0-1 0,-3-1 0,1-1 0,-6-2 0,0 1 0,0 0 0,-1-2 0,0 2 0,2-2 0,0-8 0,-1 2 0,2-11 0,0 3 0,1-3 0,1-1 0,1-3 0,1-2 0,13-34 0,-9 23 0,10-23 0,-14 40 0,0 1 0,-3 6 0,0-2 0,0-1 0,0 0 0,-1 4 0,-1 1 0,-1 3 0,-1 0 0,-1 1 0,0 0 0,0-2 0,0-5 0,0 2 0,0-1 0,0 5 0,0 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00:14.591"/>
    </inkml:context>
    <inkml:brush xml:id="br0">
      <inkml:brushProperty name="width" value="0.2" units="cm"/>
      <inkml:brushProperty name="height" value="0.2" units="cm"/>
      <inkml:brushProperty name="color" value="#FFF300"/>
      <inkml:brushProperty name="transparency" value="126"/>
    </inkml:brush>
  </inkml:definitions>
  <inkml:trace contextRef="#ctx0" brushRef="#br0">0 1 24575,'15'15'0,"4"4"0,-5-3 0,3 2 0,-8-6 0,1-1 0,-5-4 0,3 1 0,-4-2 0,0-2 0,-1 0 0,1 0 0,-2 0 0,1 1 0,1 0 0,-1-1 0,1 4 0,-2-3 0,2 2 0,-2-1 0,2-1 0,-1 0 0,-1 0 0,3 3 0,-2-3 0,2 4 0,3 2 0,-3-3 0,3 4 0,-5-7 0,1 2 0,-2-3 0,0-1 0,3 5 0,-3-4 0,4 5 0,-3-6 0,2 5 0,-2-5 0,0 3 0,1-3 0,-2 2 0,1 0 0,-1-1 0,4 7 0,-2-6 0,2 5 0,-3-5 0,-1-1 0,1 1 0,0 1 0,-1-2 0,1 2 0,0-3 0,0 3 0,-1-1 0,1 0 0,0-1 0,0 1 0,-1-1 0,1 1 0,1 0 0,-1 0 0,0 0 0,1-1 0,-2 1 0,0-2 0,1 4 0,0-4 0,0 3 0,0-1 0,0 1 0,1 1 0,0-2 0,-1-1 0,0 1 0,-1-2 0,1 3 0,2-3 0,0-4 0,2-4 0,0-2 0,1-8 0,3 2 0,-4-7 0,1 3 0,-3 5 0,-1 0 0,0 0 0,0 0 0,-1-1 0,0 1 0,0 4 0,0-1 0,-1 1 0,0 1 0,-2 1 0,1 2 0,0-2 0,-1 1 0,2 0 0,-2-2 0,2 3 0,-1-2 0,1 2 0,-2-2 0,2 0 0,-2 1 0,1 0 0,0-3 0,0 1 0,1-2 0,-1 1 0,0 4 0,-1-2 0,2 1 0,-2 1 0,3-4 0,-2 4 0,2-3 0,-2 1 0,0 1 0,1-2 0,-1 3 0,1-1 0,1 0 0,-2 0 0,1 0 0,0 0 0,-1-1 0,1 2 0,0-2 0,-1 1 0,1 2 0,0-6 0,-1 6 0,0-3 0,1 1 0,-1 2 0,2-4 0,-2 3 0,1-1 0,1-2 0,-1 4 0,1-4 0,-1 2 0,-1 2 0,3-4 0,-3 4 0,2-3 0,-2 1 0,1-1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00:33.177"/>
    </inkml:context>
    <inkml:brush xml:id="br0">
      <inkml:brushProperty name="width" value="0.2" units="cm"/>
      <inkml:brushProperty name="height" value="0.2" units="cm"/>
      <inkml:brushProperty name="color" value="#FFF300"/>
      <inkml:brushProperty name="transparency" value="126"/>
    </inkml:brush>
  </inkml:definitions>
  <inkml:trace contextRef="#ctx0" brushRef="#br0">1516 3063 24575,'-4'-26'0,"1"5"0,-2-2 0,0 3 0,3 0 0,-2-2 0,1 2 0,-1 0 0,-1-2 0,1 2 0,-1 0 0,-1 1 0,4 6 0,-3 3 0,4 4 0,0 0 0,-1 1 0,0-3 0,1 3 0,-2-3 0,2 3 0,-1-1 0,-1 0 0,1 1 0,0-3 0,0 3 0,1-2 0,-1 3 0,1 0 0,-2-3 0,2 2 0,-1-1 0,0 0 0,0 1 0,2-6 0,-2 5 0,2-5 0,-1 4 0,0-2 0,0 1 0,-2-4 0,2 3 0,-2-6 0,0-1 0,1 3 0,0-2 0,0 8 0,1-1 0,1 1 0,0-1 0,0-1 0,-2 1 0,2-1 0,-3 1 0,3 1 0,-1-1 0,1 2 0,-1-1 0,1 1 0,-2 1 0,0-1 0,1 1 0,-1-2 0,2 1 0,-2 1 0,2-1 0,-1 0 0,0 2 0,0-4 0,-1 5 0,2-4 0,-2 3 0,1-1 0,-1-2 0,0 3 0,0-2 0,1 0 0,0-1 0,-1 1 0,2-1 0,-2 1 0,0 1 0,1-1 0,-1 1 0,0-1 0,1 1 0,-1-1 0,1 0 0,-1 1 0,1-3 0,0 1 0,-2 0 0,2-1 0,-1 3 0,0-1 0,0 2 0,2-1 0,-2 0 0,1 0 0,-1 0 0,0-2 0,1 2 0,-1-3 0,0 4 0,2-2 0,-2 0 0,1 2 0,-1-1 0,-1-2 0,1 3 0,1-2 0,-1 2 0,1-2 0,-1 1 0,1 0 0,-1 0 0,1 0 0,-2 0 0,1 0 0,0 0 0,1-1 0,-1 1 0,1-2 0,-1 2 0,1 1 0,-1-2 0,0 1 0,1 1 0,-2-3 0,3 4 0,-2-3 0,0 1 0,0 1 0,0-2 0,1 2 0,-1-1 0,0-1 0,0 2 0,0-2 0,1 3 0,-1-3 0,0 1 0,0 0 0,0-1 0,0 2 0,0-1 0,0-1 0,-1 0 0,2-3 0,-3 1 0,1-1 0,-1-3 0,0 3 0,-2-6 0,2 3 0,-2-1 0,1 1 0,1 4 0,0 1 0,1 1 0,1 2 0,0-1 0,-1 0 0,1 0 0,-1 0 0,2 0 0,-2 1 0,0-1 0,0 0 0,1 1 0,0-2 0,-2 2 0,2-2 0,-1 3 0,-1-2 0,2 1 0,-1-1 0,0 0 0,0 1 0,1-1 0,-4 0 0,3 0 0,-2-1 0,2 3 0,1-1 0,-1-1 0,0 0 0,0 0 0,0-1 0,0 1 0,0-1 0,0 1 0,0 1 0,0-1 0,0 0 0,1 1 0,0-2 0,-2 2 0,2 0 0,-2-3 0,1 4 0,0-3 0,1 2 0,0 0 0,-2-1 0,2 0 0,-1 1 0,-1-3 0,2 3 0,-1-2 0,0 2 0,1-1 0,0 1 0,-4-4 0,2 1 0,-4-1 0,6 1 0,-2 3 0,2-2 0,0 2 0,-1-2 0,0 2 0,0-2 0,1 3 0,0-3 0,-2 2 0,2-2 0,0 1 0,-3-3 0,3 4 0,-3-2 0,3 2 0,0 0 0,0-1 0,-2-3 0,3 2 0,-4-1 0,5 1 0,-3 1 0,2-1 0,-2 1 0,1 1 0,-1-3 0,-3-6 0,2 4 0,-1-2 0,4 6 0,-1 3 0,0-4 0,-1 2 0,0-2 0,1 1 0,-1 2 0,0-3 0,0 1 0,-1 0 0,1 0 0,0 1 0,0 1 0,0-2 0,0 1 0,0-2 0,0 2 0,0-1 0,-1 2 0,1-1 0,0-1 0,0 1 0,0 0 0,-1 0 0,0 0 0,1 1 0,0-3 0,0 3 0,0-3 0,0 1 0,-2 1 0,2-1 0,-1 1 0,1 0 0,-1 0 0,-1-2 0,2 3 0,-2-3 0,2 2 0,0-1 0,-1 0 0,1 1 0,1 1 0,-1-2 0,0 1 0,0-1 0,1 1 0,-1-1 0,1 0 0,-1-1 0,0 0 0,0 2 0,2-2 0,-1 2 0,0-4 0,0 1 0,0 1 0,0-1 0,1 1 0,-3-1 0,1-1 0,-4-4 0,2 0 0,-3-4 0,-1-3 0,1 2 0,0-2 0,0 3 0,2 4 0,0 0 0,2 4 0,1 1 0,0 1 0,2 1 0,0 1 0,0-2 0,1 2 0,-1-2 0,0 1 0,-1 0 0,0-2 0,0 4 0,0-2 0,-2 0 0,2 0 0,-1 0 0,1 0 0,-3 0 0,3 0 0,-3 0 0,2 0 0,1 1 0,-3-1 0,3 1 0,-2-2 0,1 3 0,-1-3 0,2 3 0,-3-1 0,3-1 0,-3 2 0,3-2 0,-3 0 0,3 2 0,-2-3 0,1 3 0,-1-1 0,0 0 0,1 0 0,-1-1 0,0 1 0,1-1 0,0 1 0,-1-1 0,2 1 0,-2-1 0,1 1 0,-1-1 0,1 1 0,-1-1 0,2 1 0,-2-1 0,1-1 0,-5-2 0,4 1 0,-3-3 0,2 4 0,0-3 0,0 1 0,-1-1 0,-3-6 0,-2-1 0,0-7 0,-6-5 0,1 0 0,-6-4 0,4 3 0,0-1 0,2 8 0,-12-21 0,6 17 0,-6-13 0,8 14 0,4 6 0,-1-3 0,1 4 0,2-1 0,-9-9 0,10 12 0,-5-6 0,13 16 0,1 2 0,1 0 0,0 0 0,-1 1 0,1-2 0,-2 2 0,1-2 0,-1 3 0,0-1 0,2-1 0,-2 1 0,1-3 0,0 2 0,-4-5 0,4 6 0,-2-4 0,4 5 0,-2 0 0,0-3 0,-1 2 0,1-2 0,0 3 0,0-2 0,0 2 0,-1-2 0,1 1 0,-2-1 0,2 1 0,-1-1 0,2 2 0,-1-2 0,-1 1 0,2-1 0,-2 0 0,2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10:37.895"/>
    </inkml:context>
    <inkml:brush xml:id="br0">
      <inkml:brushProperty name="width" value="0.2" units="cm"/>
      <inkml:brushProperty name="height" value="0.2" units="cm"/>
      <inkml:brushProperty name="color" value="#FAA234"/>
      <inkml:brushProperty name="transparency" value="128"/>
    </inkml:brush>
  </inkml:definitions>
  <inkml:trace contextRef="#ctx0" brushRef="#br0">1 2466 24575,'16'-5'0,"2"-3"0,-7 2 0,3-2 0,-4 0 0,5 2 0,-3-2 0,8-2 0,-4 3 0,4-6 0,-4 6 0,4-6 0,-8 7 0,3-3 0,-5 3 0,1 1 0,0-1 0,4-3 0,1 2 0,5-6 0,-1 5 0,-4-3 0,-1 7 0,-6-4 0,1 5 0,-4-2 0,8-1 0,-7 0 0,8 0 0,-7 3 0,0-2 0,0 5 0,0-5 0,-2 2 0,4-3 0,-2 3 0,1-1 0,5 0 0,-4 1 0,5-3 0,-5 3 0,1-2 0,-3 2 0,3-2 0,-5 2 0,4-2 0,-2-1 0,3 1 0,0-1 0,-1 1 0,-1 0 0,1 1 0,-2 0 0,0 1 0,3-3 0,-5 1 0,4-1 0,-2 1 0,3 0 0,0-1 0,-1-2 0,1 2 0,0-2 0,0 1 0,-1 1 0,1-5 0,-3 5 0,3-1 0,-3 1 0,0-2 0,2 2 0,-1-2 0,-1 3 0,2-3 0,-2 2 0,1-2 0,1 3 0,-4-1 0,4 1 0,-4 0 0,4-1 0,-4 1 0,4-1 0,19-12 0,-14 10 0,16-10 0,-20 12 0,0 1 0,-3 0 0,2-1 0,-4 1 0,2 2 0,0-2 0,0 2 0,3-2 0,-1-3 0,6 1 0,0-5 0,0 5 0,-1-4 0,-4 5 0,-1-2 0,1 0 0,0 4 0,-3-3 0,0 4 0,0-2 0,-2-1 0,1 1 0,1 0 0,-4-3 0,5 2 0,-5-2 0,4 2 0,-1 1 0,-1 0 0,2-3 0,-3 2 0,1 0 0,-1 2 0,0 1 0,1-3 0,-1-2 0,3 2 0,0-2 0,0 1 0,3 1 0,-6-5 0,6 5 0,-3-4 0,3 4 0,-3-4 0,2 4 0,-1-4 0,-1 4 0,2-5 0,-2 5 0,3-4 0,-3 4 0,3-4 0,-3 4 0,0-4 0,2 3 0,3-4 0,-1 5 0,1-6 0,-3 6 0,-4-2 0,4 0 0,-2 2 0,3-1 0,0-1 0,-3-1 0,0 1 0,-1 0 0,-1 3 0,2-1 0,-3 1 0,1-1 0,1 1 0,-1-3 0,5 2 0,-5-2 0,1 3 0,-1-1 0,1 1 0,-1 0 0,4-3 0,-4 2 0,2-2 0,-3 2 0,3 1 0,-2-3 0,4 2 0,-4-4 0,2 4 0,-3-2 0,3 0 0,-2 2 0,2-2 0,-3 3 0,3-3 0,-2 2 0,1-2 0,1 3 0,-2-1 0,2-1 0,-3 1 0,3-5 0,-2 5 0,1-1 0,1 1 0,-2 1 0,2-1 0,-3-2 0,1 5 0,-4-4 0,3 4 0,-2-3 0,3 1 0,-1-3 0,0 2 0,1-2 0,-1 3 0,0-1 0,0 1 0,1-1 0,-1-1 0,0 3 0,1-6 0,-1 9 0,0-6 0,-2 4 0,2-3 0,-2 1 0,2 0 0,1-3 0,-1 2 0,0-2 0,1 2 0,-1-1 0,0 1 0,1-5 0,1 5 0,-1-1 0,2-1 0,-3 2 0,3-2 0,-2 0 0,2 2 0,-3-4 0,3 1 0,-2 1 0,2-2 0,-1 4 0,-1-5 0,2 5 0,0-4 0,-2 4 0,1-2 0,-1 0 0,-1 2 0,3-4 0,-2 4 0,1-2 0,-1 1 0,-1 0 0,0 0 0,1 1 0,-1 1 0,0-1 0,1 3 0,-3-1 0,1 1 0,-1-3 0,3 1 0,-1-1 0,0 1 0,1-1 0,-1 1 0,0 0 0,1-1 0,-1 1 0,0-1 0,1 1 0,-3 0 0,1-1 0,-1 1 0,3-1 0,-3 1 0,1-1 0,-1 3 0,0-1 0,2 1 0,-2-3 0,2 1 0,1-1 0,-1-2 0,0 2 0,1-1 0,-1-1 0,0 2 0,1-2 0,-1 3 0,0-3 0,1 2 0,-1-2 0,0 5 0,-2-2 0,2 2 0,-4-2 0,3-1 0,-1 1 0,3 2 0,-3-2 0,1 2 0,-1-3 0,0 1 0,2 2 0,-2-4 0,2 3 0,-2-4 0,2 3 0,-4 0 0,3 2 0,-1-2 0,0 2 0,0-3 0,-1 1 0,1 2 0,2-4 0,-2 3 0,2-4 0,-2 0 0,2 2 0,1-1 0,-3 1 0,-1 1 0,0-1 0,1 1 0,3-1 0,-4 1 0,3 2 0,-4-4 0,4 6 0,-5-7 0,5 5 0,-5-2 0,3-1 0,-1 1 0,-1 0 0,4-1 0,-5 1 0,5 2 0,-5-4 0,5 3 0,-4-4 0,4 3 0,-5-1 0,5 1 0,-5-1 0,5 1 0,-4 0 0,4-1 0,-5 1 0,5 2 0,-2-5 0,0 5 0,1-3 0,-3-1 0,4 6 0,-5-6 0,5 4 0,-4-3 0,3 1 0,-1 0 0,0-1 0,2 3 0,-2-4 0,2 3 0,-2-4 0,2 5 0,-4-1 0,3 1 0,-1-3 0,0 1 0,2 2 0,-2-4 0,0 3 0,2-2 0,-2 2 0,0 1 0,1-3 0,-1 3 0,0-2 0,2 2 0,-4-2 0,6 0 0,-6-1 0,6 3 0,-4-2 0,0 2 0,-1-2 0,1-1 0,0 1 0,2 0 0,-2-1 0,2 3 0,-2-4 0,0 3 0,-1-3 0,0 1 0,1 1 0,0-1 0,2 1 0,-4-1 0,3 3 0,-3-4 0,4 6 0,-5-6 0,5 4 0,-4-3 0,1 1 0,-2-1 0,2 1 0,1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71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270 377 19498,'8'10'0,"11"9"0,-1 1 0,2 4 0,-2-7 0,1 3 0,5 2 0,1-1 0,-1 2 0,-2-1 0,5-2 0,-5 1 0,3-1 0,1-4 0,-3 6 0,1-3-348,2-3 0,-2 0 0,0 1 0,0-2 0,0-1 348,3 4 0,1 0 0,-2-5 0,1 6-190,-2-4 0,-1-3 0,-2 0 1,0 1 189,5 1 0,-1 0 0,-2 0 547,-4-5 1,2-1-1,-4 3-547,6-3 0,-1-1 1305,-7 1 1,1-2-1306,4-1 2184,-9 0-2184,-6-5 1139,-2 0-1139,-2-5 0,-5 5 0,-1-3 0,-1-1 0,-1-8 0,-2 1 0,-5-5 0,1-10 0,2 10 0,3 0 0,-2-2 0,0 1 0,1 0 0,1-2 0,0 2 0,-1 3 0,-1-11 0,2 11 0,6 6 0,2 8 0,0 8 0,5 1 0,0 9 0,5 6 0,-4-10 0,2 6 0,-2-4 0,4 1 0,-2 6 0,3-3 0,-2-4 0,-2-1 0,9 15 0,-6-10 0,-4-10 0,-3-2 0,0-1 0,-4 1 0,0-4 0,2 0 0,0 2 0,-2-1 0,1-2 0,1 2 0,-1-4 0,1 2 0,-2 0 0,-5-3 0,0 0 0,-5 0 0,-5 0 0,-3 2 0,-2-2 0,-3 0 0,-7 6 0,2-6 0,1 1 0,5 2 0,5 1 0,5-3 0,5 2 0,4 0 0,-1-2 0,4-1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72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1232 374 19498,'-8'11'0,"-11"9"0,0 1 0,0 3 0,0-5 0,0 2 0,-6 3 0,1-3 0,-1 3 0,2 0 0,-4-3 0,4 1 0,-2-1 0,-1-4 0,2 7 0,-1-6-348,0 1 0,1-4 0,-1 4 0,0-4 0,1 0 348,-3 4 0,-1 0 0,1-5 0,-1 5-190,4-3 0,-1-3 0,2 0 1,1 1 189,-6 0 0,1 2 0,4-2 547,1-5 1,0 0-1,5 2-547,-8-2 0,2-1 1305,6 1 1,1-4-1306,-6 0 2184,10 0-2184,6-5 1139,2 0-1139,2-5 0,5 5 0,1-3 0,1-2 0,1-6 0,2-2 0,5-3 0,0-11 0,-3 10 0,-3 0 0,1-2 0,2 1 0,-3-1 0,1 0 0,-1 2 0,1 1 0,2-11 0,-3 13 0,-5 6 0,-4 8 0,0 8 0,-3 2 0,-1 9 0,-6 6 0,5-10 0,-2 5 0,1-3 0,-2 2 0,0 5 0,-1-3 0,1-4 0,1-2 0,-8 18 0,6-13 0,4-9 0,2-3 0,2 0 0,2 0 0,1-3 0,-2-1 0,0 3 0,2-3 0,0 0 0,-2 1 0,0-4 0,0 2 0,2 1 0,6-4 0,-1 0 0,5 0 0,5 0 0,3 1 0,3-1 0,2 0 0,7 6 0,-2-6 0,0 2 0,-5 1 0,-7 1 0,-3-3 0,-6 2 0,-4 0 0,2-1 0,-5-2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7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270 377 19498,'28'35'0,"41"36"0,-8 0 0,6 5 0,2-14 0,-2 9 0,19 9 0,-2-2 0,2 2 0,-6-4 0,13-5 0,-13 0 0,6 0 0,5-10 0,-7 16 0,1-16-348,5 1 0,-6-8 0,0 7 0,1-9 0,-1-1 348,13 10 0,0 0 0,0-6 0,-2 6-190,-10-9 0,-1-7 0,-4-4 1,-1 4 189,17 7 0,-4 2 0,-9-11 547,-10-8 1,2-9-1,-16 9-547,29-1 0,-10-8 1305,-15 0 1,-7-7-1306,17-2 2184,-28 1-2184,-21-18 1139,-13 0-1139,-5-18 0,-19 18 0,1-10 0,-4-7 0,-5-18 0,-7-6 0,-20-20 0,5-29 0,13 38 0,2-9 0,-3-1 0,1 2 0,2-1 0,0 0 0,4-1 0,-4 8 0,-8-34 0,16 38 0,12 24 0,16 26 0,-3 26 0,10 10 0,9 23 0,16 29 0,-16-36 0,9 9 0,-5 1 0,6-3 0,1 22 0,4-11 0,-5-8 0,-2-10 0,27 54 0,-22-39 0,-12-31 0,-9-8 0,-4-2 0,-9 0 0,-3-10 0,8 3 0,-3-2 0,-5 2 0,6-12 0,0 12 0,-1-10 0,1-2 0,-6 3 0,-17-10 0,-5 0 0,-12 0 0,-18 0 0,-11 9 0,-10-9 0,-11 0 0,-18 17 0,7-17 0,-2 9 0,18 0 0,16-3 0,24 3 0,11 2 0,15-5 0,4 3 0,9-9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7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270 379 19498,'30'38'0,"44"39"0,-6-3 0,1 16 0,7-21 0,-2 4 0,17 15 0,2-3 0,-3 2 0,-5-2 0,22-11 0,-23 3 0,7-1 0,10-10 0,-11 22 0,1-23-348,7 1 0,-8-9 0,1 12 0,-1-14 0,6 2 348,2 12 0,9-4 0,-3-7 0,0 7-190,-14-7 0,1-12 0,-7 4 1,4-4 189,16 12 0,-5-1 0,-9-10 547,-8-9 1,-5-11-1,-6 12-547,19 4 0,-5-13 1305,-17-2 1,-7-9-1306,15 0 2184,-24 0-2184,-30-19 1139,-11 0-1139,0-19 0,-27 19 0,7-11 0,-10-8 0,-5-17 0,-9-13 0,-14-22 0,-2-25 0,16 42 0,6-15 0,-12 3 0,12-2 0,-9 2 0,9 1 0,2-1 0,-7 9 0,-1-39 0,5 38 0,23 31 0,10 27 0,4 27 0,10 12 0,5 29 0,17 25 0,-16-35 0,13 7 0,-10 4 0,10-4 0,-5 20 0,11-8 0,-6-12 0,0-7 0,23 60 0,-18-42 0,-18-35 0,-9-16 0,-5 5 0,-5 0 0,-6-14 0,8 4 0,-3 2 0,-5-6 0,6-5 0,2 8 0,-2-11 0,-4 0 0,-2 3 0,-16-11 0,-9 0 0,-13 0 0,-14 0 0,-14 11 0,-16-11 0,-8 0 0,-20 17 0,6-17 0,0 11 0,17 0 0,21-3 0,25 3 0,11-3 0,16 0 0,1 3 0,13-11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7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2473 377 19498,'-20'16'0,"-25"17"0,5-1 0,-5 3 0,1-6 0,-1 4 0,-11 3 0,1 0 0,-1 1 0,2-1 0,-9-4 0,11 0 0,-3 0 0,-4-5 0,3 11 0,0-11-348,-5 2 0,6-4 0,-1 2 0,1-2 0,-1-2 348,-9 6 0,2 0 0,1-6 0,-1 5-190,7-4 0,-1-2 0,5-3 1,0 1 189,-11 3 0,4 3 0,4-6 547,6-5 1,0-2-1,9 3-547,-16 0 0,4-3 1305,11-3 1,3 0-1306,-11-3 2184,21 2-2184,12-9 1139,9 0-1139,3-9 0,11 9 0,0-4 0,6-3 0,1-9 0,4-6 0,13-5 0,-3-14 0,-8 18 0,-2-6 0,5 0 0,-5 2 0,0-2 0,2 1 0,-6-1 0,4 6 0,6-16 0,-10 13 0,-11 14 0,-6 12 0,-1 12 0,-6 4 0,-5 13 0,-12 11 0,13-15 0,-9 2 0,4 1 0,-4 1 0,2 7 0,-6-3 0,5-5 0,1-5 0,-17 26 0,11-17 0,13-16 0,3-3 0,4-3 0,3 3 0,4-4 0,-5-2 0,1 2 0,4-1 0,-4-5 0,1 5 0,-1-4 0,1 0 0,3 1 0,10-5 0,7 0 0,5 0 0,11 0 0,9 4 0,6-4 0,8 0 0,10 7 0,-3-7 0,2 5 0,-13-1 0,-13-1 0,-12 1 0,-9 2 0,-9-3 0,-2 1 0,-7-4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9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7"/>
    </inkml:brush>
  </inkml:definitions>
  <inkml:trace contextRef="#ctx0" brushRef="#br0">59 0 24575,'0'21'0,"0"1"0,2 3 0,4 2 0,1 2 0,2 1 0,0-3 0,-1-1 0,1-3 0,0 1 0,0-1 0,-1 0 0,0 1 0,1-1 0,1 1 0,0 1 0,0 0 0,-1 0 0,1 0 0,0-2 0,-2 0 0,1 0 0,-1 0 0,1 2 0,2-1 0,0 1 0,1-1 0,2 1 0,-1 0 0,0 0 0,1-1 0,-2 0 0,6 12 0,-9-13 0,3 7 0,-9-17 0,-1-2 0,0-1 0,-1-4 0,0 1 0,-1-5 0,-2 0 0,-5-3 0,-7-6 0,-11-5 0,-9-7 0,-7-5 0,-3-4 0,0-1 0,4 2 0,4 2 0,6 3 0,6 3 0,5 2 0,5 4 0,5 3 0,3 4 0,3 1 0,3 3 0,6 1 0,9 4 0,6 5 0,5 4 0,2 6 0,0 3 0,-1 0 0,-1 0 0,-6-4 0,-1-3 0,-4-3 0,-2-1 0,0-1 0,-2 0 0,0-2 0,-1 0 0,-2-1 0,0-2 0,1 2 0,-1-1 0,4 2 0,-5-1 0,2 1 0,-4-2 0,0 1 0,0-2 0,1 1 0,-1 0 0,2 1 0,0 1 0,8 3 0,-5-5 0,1 1 0,-8-6 0,-3-5 0,0-8 0,0-7 0,0-8 0,2-6 0,2-4 0,2-7 0,3-1 0,1-1 0,1 6 0,-2 9 0,-1 8 0,-3 11 0,-1 3 0,-2 8 0,0 0 0,-1-1 0,0 0 0,-1-1 0,-2-1 0,2 1 0,-2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7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2596 1492 24575,'-10'-27'0,"-13"-15"0,1 12 0,-1-1 0,-1 3 0,-1-1 0,-1 0 0,-5-4 0,-1 0 0,-3-3-756,1 6 0,1-3 0,-1-1 0,-3 1 756,5 4 0,0 1 0,-1-1 0,-1 0 0,1 2-411,-5-3 0,0 1 1,-1-1-1,1 3 1,-2-3 410,5 7 0,2-1 0,-4 1 0,1-1 0,1 2 0,-1-1 0,0 5 0,0-2 0,0 2 0,0 0 0,-1 3 0,1-3 0,-8 0 0,0-1 0,0 4 0,1-1 0,-2 1 0,1 3 0,3-1 0,-2 4 0,0-2 0,1 2-348,0 1 0,2 4 0,0-2 0,0 1 0,0 2 348,-6 0 0,2-2 0,-1 4 0,3-1-190,2 0 0,1 2 0,3 0 1,-1 0 189,-4 0 0,0 0 0,2 4 547,7-4 1,-1 2-1,4 2-547,-5 2 0,1 0 1305,7 1 1,2 1-1306,-6 3 2184,12-3-2184,11 0 1139,4-4-1139,3 0 0,3-4 0,4 4 0,0 0 0,8 3 0,3 9 0,7 5 0,8 13 0,-11-14 0,-3 4 0,5-1 0,-4 4 0,3-3 0,-2 2 0,-2-2 0,-2-3 0,10 13 0,-10-9 0,-10-14 0,-5-7 0,-11-15 0,-3-9 0,-6-2 0,-13-15 0,13 16 0,-2-2 0,-5-3 0,3 1 0,-4-2 0,-1 1 0,5 1 0,1 4 0,-16-15 0,9 11 0,12 9 0,6 5 0,3 4 0,0-6 0,3 5 0,-3-1 0,3 1 0,0 0 0,1 1 0,-1 1 0,0 1 0,1 4 0,3-1 0,4-2 0,3-3 0,7-5 0,3-6 0,4-3 0,3-3 0,7-4 0,1-5 0,4 1 0,-4-2 0,-8 6 0,-3 7 0,-7 3 0,-7 6 0,-3 3 0,-3 3 0,-1 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77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1891 1584 19498,'-13'-18'0,"-20"-14"0,1-2 0,0-6 0,0 10 0,0-4 0,-9-4 0,-2 3 0,2-5 0,3 2 0,-8 5 0,8-3 0,-5 2 0,0 6 0,2-10 0,0 7-348,-3 2 0,3 4 0,0-5 0,1 4 0,-1 3 348,-6-9 0,-1 2 0,3 7 0,-1-8-190,4 5 0,1 6 0,3-1 1,0-2 189,-9 0 0,3-2 0,4 2 547,4 7 1,-1 2-1,7-3-547,-12 2 0,4 2 1305,9 0 1,0 3-1306,-6 2 2184,15 0-2184,9 8 1139,4 0-1139,4 8 0,9-8 0,0 5 0,3 2 0,0 12 0,5 2 0,9 6 0,-3 17 0,-3-17 0,-5 0 0,3 4 0,1-2 0,-3 1 0,-1 1 0,0-2 0,2-5 0,2 20 0,-5-21 0,-8-9 0,-6-14 0,2-14 0,-9-1 0,-1-16 0,-8-10 0,7 16 0,-3-7 0,3 4 0,-6-2 0,2-9 0,-5 5 0,5 7 0,2 1 0,-16-26 0,12 19 0,6 16 0,4 3 0,2 2 0,5-2 0,1 7 0,-3 1 0,1-5 0,2 3 0,-3 2 0,0-2 0,0 7 0,1-5 0,2 1 0,8 5 0,1 0 0,8 0 0,9 0 0,5-3 0,3 3 0,6 0 0,10-10 0,-2 10 0,-2-2 0,-7-4 0,-11 1 0,-7 2 0,-9-1 0,-7-1 0,2 2 0,-7 3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78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1928 1611 19498,'-14'-18'0,"-20"-15"0,2-2 0,-1-5 0,1 9 0,-2-4 0,-8-4 0,-1 3 0,1-4 0,3 1 0,-8 5 0,8-3 0,-4 2 0,-2 7 0,3-11 0,0 7-348,-2 3 0,2 2 0,0-3 0,0 3 0,0 4 348,-5-9 0,-2 1 0,3 7 0,-1-8-190,3 6 0,2 5 0,3 0 1,0-3 189,-8 1 0,2-2 0,3 1 547,6 7 1,-1 3-1,6-4-547,-12 3 0,4 2 1305,9 0 1,1 3-1306,-7 1 2184,15 1-2184,10 8 1139,4 0-1139,4 8 0,8-8 0,2 6 0,2 1 0,1 12 0,3 2 0,11 7 0,-3 17 0,-4-17 0,-5-1 0,4 5 0,0-2 0,-3 0 0,0 2 0,-1-2 0,2-5 0,3 19 0,-6-20 0,-8-10 0,-6-14 0,2-14 0,-9-1 0,-1-18 0,-9-8 0,8 16 0,-4-9 0,4 6 0,-6-2 0,1-11 0,-4 7 0,4 6 0,3 1 0,-16-26 0,11 20 0,7 15 0,3 4 0,4 1 0,3 0 0,2 6 0,-2 0 0,-1-5 0,3 4 0,-3 3 0,0-4 0,1 8 0,-1-5 0,3 1 0,8 5 0,2 0 0,7 0 0,9 0 0,6-3 0,3 3 0,6 0 0,10-10 0,-2 10 0,-2-3 0,-8-2 0,-9-1 0,-9 3 0,-9-1 0,-6-1 0,1 2 0,-7 3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7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1777 1103 24575,'-6'-20'0,"-11"-11"0,3 9 0,-2-1 0,-1 2 0,0 0 0,-1 0 0,-3-4 0,-1 0 0,-2-1-756,1 4 0,1-3 0,-2 0 0,-1 1 756,3 2 0,0 2 0,0-2 0,-2 1 0,2 1-411,-4-2 0,0 1 1,-1-2-1,1 3 1,-1-2 410,3 5 0,1-1 0,-2 1 0,0-1 0,2 2 0,-2-1 0,0 4 0,1-2 0,-1 1 0,0 1 0,0 2 0,0-2 0,-5 0 0,0-1 0,0 2 0,0 0 0,0 2 0,0 1 0,2-1 0,-2 3 0,1-1 0,0 2-348,1 0 0,0 3 0,1-2 0,-1 2 0,1 1 348,-4-1 0,0 0 0,1 2 0,1-1-190,2 1 0,0 1 0,2 0 1,0 0 189,-3 0 0,0 0 0,1 3 547,5-3 1,0 2-1,2 0-547,-4 3 0,2-1 1305,4 1 1,2 1-1306,-5 2 2184,9-2-2184,7 0 1139,3-3-1139,2 0 0,2-3 0,3 3 0,0 0 0,5 3 0,2 5 0,6 5 0,4 9 0,-7-10 0,-2 2 0,4 0 0,-4 3 0,3-2 0,-2 1 0,-1-1 0,-1-2 0,6 9 0,-6-7 0,-7-10 0,-4-5 0,-7-11 0,-2-6 0,-5-3 0,-8-10 0,9 11 0,-2-1 0,-3-2 0,2 0 0,-3-1 0,0 1 0,3 1 0,1 2 0,-12-10 0,7 7 0,8 8 0,4 2 0,3 4 0,-1-5 0,2 5 0,-2-2 0,3 1 0,-1 0 0,1 1 0,-1 1 0,0-1 0,1 5 0,2-1 0,3-3 0,2-1 0,4-3 0,3-6 0,2-1 0,3-3 0,4-3 0,1-3 0,2 0 0,-2-1 0,-5 4 0,-3 5 0,-5 3 0,-4 5 0,-2 1 0,-3 2 0,0 4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8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3474 1417 24575,'-12'-26'0,"-20"-13"0,3 10 0,-2 0 0,-1 2 0,-2-1 0,-1 1 0,-5-5 0,-4 1 0,-3-3-756,3 5 0,-1-2 0,-1-1 0,-3 1 756,5 3 0,2 1 0,-2 0 0,-2 0 0,2 0-411,-7-1 0,1 1 1,-3-2-1,3 3 1,-4-2 410,8 6 0,0-1 0,-3 1 0,1 0 0,2 1 0,-3-1 0,0 4 0,2 0 0,-2 0 0,1 2 0,-1 1 0,1-2 0,-12 0 0,1-1 0,0 4 0,1-2 0,-1 3 0,0 1 0,4 0 0,-3 3 0,0-2 0,3 3-348,-1 0 0,2 4 0,0-1 0,0 1 0,1 1 348,-8-1 0,2 0 0,-2 3 0,4-1-190,5 1 0,-1 0 0,5 1 1,-2 0 189,-4 0 0,-1 1 0,3 2 547,8-3 1,1 2-1,4 1-547,-7 4 0,3-2 1305,8 2 1,2 0-1306,-7 3 2184,16-2-2184,14 0 1139,6-4-1139,4 0 0,5-4 0,3 3 0,3 1 0,8 3 0,5 8 0,10 5 0,11 12 0,-17-12 0,-3 2 0,8 0 0,-6 3 0,3-1 0,-2 0 0,-2-1 0,-3-3 0,12 12 0,-11-8 0,-14-14 0,-8-6 0,-14-15 0,-4-7 0,-9-4 0,-16-12 0,16 14 0,-1-3 0,-7-1 0,4 0 0,-6-1 0,-1 0 0,6 1 0,2 4 0,-22-14 0,13 10 0,16 9 0,6 5 0,7 3 0,-2-5 0,5 5 0,-5-2 0,6 1 0,-2 1 0,2 0 0,-2 2 0,1-1 0,1 5 0,4 0 0,6-4 0,3-1 0,10-5 0,4-7 0,4-1 0,6-4 0,8-4 0,2-4 0,4 1 0,-3-3 0,-12 6 0,-4 7 0,-10 3 0,-8 6 0,-5 2 0,-4 4 0,-1 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8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1943 1206 24575,'-6'-21'0,"-12"-13"0,2 10 0,-2-1 0,0 2 0,-1 0 0,0-1 0,-4-3 0,-1 0 0,-3-1-756,3 3 0,-1-1 0,-1-2 0,-1 2 756,2 2 0,2 1 0,-2 0 0,-1 0 0,2 0-411,-5-1 0,1 1 1,-1-1-1,1 2 1,-3-2 410,6 5 0,-1 0 0,-1-1 0,0 1 0,1 2 0,-1-2 0,0 4 0,0-1 0,0 1 0,0 1 0,-1 2 0,2-3 0,-8 1 0,2-2 0,-2 4 0,2-1 0,-1 2 0,0 0 0,2 1 0,-1 3 0,0-2 0,0 2-348,1 0 0,1 4 0,0-2 0,0 1 0,0 2 348,-4-1 0,1 0 0,-1 1 0,2 1-190,3-1 0,-1 2 0,3 0 1,0 0 189,-4 0 0,1 0 0,1 3 547,4-3 1,1 2-1,2 1-547,-3 2 0,0 0 1305,6 1 1,1 0-1306,-5 3 2184,10-2-2184,7-1 1139,4-3-1139,2 0 0,3-3 0,1 3 0,2 1 0,5 2 0,2 7 0,6 4 0,6 10 0,-9-10 0,-2 2 0,5-1 0,-4 4 0,2-2 0,-2 0 0,0 0 0,-3-3 0,8 10 0,-6-6 0,-9-13 0,-4-5 0,-7-11 0,-3-8 0,-5-3 0,-9-10 0,9 12 0,-1-2 0,-3-2 0,1 1 0,-2-2 0,-1 1 0,3 1 0,1 3 0,-12-12 0,8 8 0,8 9 0,4 3 0,3 3 0,0-4 0,2 4 0,-3-2 0,4 1 0,-1 1 0,0 1 0,0 0 0,0 0 0,1 4 0,2 0 0,3-2 0,2-3 0,6-3 0,2-6 0,2-2 0,3-3 0,5-2 0,1-5 0,3 1 0,-3-1 0,-6 4 0,-2 6 0,-6 2 0,-5 6 0,-2 1 0,-2 3 0,-1 4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1:39.382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1622 1384 19498,'-11'-15'0,"-16"-12"0,0-2 0,0-4 0,1 9 0,-1-5 0,-8-3 0,0 3 0,1-4 0,2 1 0,-6 5 0,6-4 0,-4 3 0,0 5 0,2-9 0,0 6-348,-3 2 0,3 3 0,0-4 0,0 3 0,0 3 348,-5-7 0,-1 1 0,3 5 0,-2-6-190,4 5 0,1 4 0,2 0 1,0-3 189,-7 1 0,3-1 0,2 0 547,4 7 1,-1 1-1,6-2-547,-10 1 0,3 3 1305,8-1 1,0 3-1306,-5 1 2184,12 0-2184,8 7 1139,3 0-1139,4 7 0,6-7 0,2 4 0,1 2 0,1 10 0,3 1 0,9 6 0,-3 13 0,-4-13 0,-3-1 0,3 5 0,1-4 0,-4 2 0,0 1 0,0-2 0,2-3 0,1 15 0,-3-17 0,-8-7 0,-4-12 0,0-12 0,-6 0 0,-1-14 0,-7-8 0,6 13 0,-2-6 0,1 4 0,-3-2 0,0-8 0,-3 5 0,3 5 0,3 2 0,-14-22 0,10 15 0,5 14 0,3 2 0,2 2 0,4-1 0,1 5 0,-2 0 0,0-3 0,2 2 0,-3 3 0,1-3 0,0 6 0,0-4 0,2 1 0,6 4 0,2 0 0,6 0 0,8 0 0,4-2 0,2 2 0,5 0 0,9-8 0,-2 8 0,-1-3 0,-7-1 0,-8-1 0,-7 3 0,-7-1 0,-6-2 0,2 3 0,-6 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0T22:17:52.285"/>
    </inkml:context>
    <inkml:brush xml:id="br0">
      <inkml:brushProperty name="width" value="0.07938" units="cm"/>
      <inkml:brushProperty name="height" value="0.07938" units="cm"/>
      <inkml:brushProperty name="color" value="#05B050"/>
    </inkml:brush>
  </inkml:definitions>
  <inkml:trace contextRef="#ctx0" brushRef="#br0">327 1081 24575,'4'-36'0,"2"7"0,3-3 0,-1 3 0,3-1 0,0-1-197,-1 7 0,0-1 1,1-1-1,0 1 0,1-1 33,0 2 0,1-1 0,0 1 0,0 1 0,1-1 0,1-1 23,-3 3 1,2 1-1,0-2 1,0 3-1,1-1 1,0 0-1,0 0 18,-1 4 0,1-2 0,-1 0 0,1 2 0,0-1 0,0 1 0,1 1 0,-1 1-18,1-2 1,1 1-1,1 2 1,-1-1-1,0 1 1,-1 1-1,2 1 0,-1 0 1,-1 2-1,1 0 1,1 1-1,-1 2 1,-1 0-1,1-1 0,-1 3 1,1-1-1,-2 2 1,2 0-1,-2 0 1,1 2-1,0 1-23,1 1 0,0 2 0,0 2 0,0-1 0,0 3 0,-1 0 0,0 1 0,0 2 0,0 1 0,-1 0 0,1 4 0,-2 1 0,0 3 0,0 2 0,1 2 0,-3 2 0,1-1 0,-1 3 0,-1 1 0,0 0 0,0 2 0,-1 1 0,-1 2 0,0 0 0,-1 4 0,1 1 0,-1 3 0,-1-1 0,-1 2 0,1-1 46,-1 1 1,-1-1-1,0 3 1,-1-2 0,0 3-1,0-2 118,-1-3 0,-1 0 0,0 1 0,0 0 0,-1 1 0,1-2 0,-2 3-1,1-5 1,0 1 0,0 1 0,-1-1-1,0 1 1,0 0 0,-1-1 0,0 1 0,-1 4 0,0 1 0,0-1 0,-1 0 0,0 0 0,0-1 0,-1 2 0,1-6 0,-1 2 0,0-1 0,0 0 0,-1-1 0,0 1 0,-1 0 0,1-2 0,-2 0 0,1-1 0,-1-2 0,0 1 0,-1 1 0,0-2 0,0 0 0,0 0 0,-1 0 0,0 0 0,-1-1 0,0 0 0,1 1 0,-2-2 0,1-1 0,-1 1 0,-1-1 0,1 0 0,-1-1 0,0 2 0,0-3 0,-1 0 0,0-1 0,0 1-74,-1-2 1,0 1-1,0 0 1,-1-2-1,0 0 1,0 0-1,0-3 1,-1 2 73,3-4 0,-1 0 0,0 0 0,-1-3 0,0 2 0,1-1 0,-1-2 0,0 1 0,0-1 0,0-1 0,0 0 0,-1-2 0,1 1 0,-1-2 0,1 1 0,-1-2 0,0 1 0,1-2 0,-3 1 0,2-1 0,-1-1 0,0 0 0,0-1 0,1-1 0,-1 1 0,-1-2-38,0 0 1,1 1-1,-2-2 1,1-1 0,-1 0-1,1-2 1,0 1 37,2-3 0,-1 1 0,0 0 0,-1-1 0,2-2 0,-1-1 0,1 0 0,-2-1 0,0-2 0,0-1 0,1 0 0,0-3 0,0 0 0,0-1 0,0-2 0,0-1 0,0-1 0,2-1 0,-1-2 93,1-1 0,1 0 0,0-1 0,0-3 0,2 1 1,-1-1-94,-2-5 0,2-2 0,0 1 0,1-4 0,0-1 0,2 2 0,2 0 0,-1-2 0,1-2 0,0 0 0,2 1 0,-1-4 0,1-1 0,1 0 0,-1-3 0,2 1 0,1-2-55,0 3 0,1-2 0,0 1 1,1-3-1,0 1 0,1-1 1,1-1 54,0 7 0,1-2 0,-1 0 0,2-1 0,0 1 0,0-1 0,1 0 0,0 0 0,2 1-63,-1 2 1,1-2-1,0 1 1,1-1-1,-1 2 1,2-2-1,-1 0 1,1 2-1,1-2 1,0 2 62,-1 1 0,0 2 0,1 0 0,-1-2 0,2 2 0,-1-1 0,1 1 0,0-1 0,0 1 0,0 1 0,1-2 0,-1 2-76,0 1 0,0 1 1,1 0-1,-1-1 0,2 1 1,-1 0-1,0 0 1,-1 0-1,2 2 0,0-1 1,-1-1-1,0 2 0,0 1 62,2-4 0,0 1 1,0 0-1,0-1 1,0 1-1,1 1 1,-2 1-1,2 0 1,-2 1-1,2-1 1,-1 3 13,0-1 0,1 1 0,-1 0 0,0 1 0,0 0 0,1 0 0,-1 2 0,0 0 0,0 1 0,0 2 11,2-5 0,0 1 0,0 1 0,0 2 0,0 0 1,-1 2-1,-1 1-11,3-1 0,0 0 0,-1 4 0,0 0 0,-1 2 245,1 0 1,-1 1 0,0 2 0,-1 1 245,6-1 1,-2 3-1,-5 4 1,0 1 491,2 2 0,-7 4-738,-3 0 1,-3 0 0,0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0T22:17:52.286"/>
    </inkml:context>
    <inkml:brush xml:id="br0">
      <inkml:brushProperty name="width" value="0.07938" units="cm"/>
      <inkml:brushProperty name="height" value="0.07938" units="cm"/>
      <inkml:brushProperty name="color" value="#05B050"/>
    </inkml:brush>
  </inkml:definitions>
  <inkml:trace contextRef="#ctx0" brushRef="#br0">257 377 24575,'3'-12'0,"2"2"0,2-2 0,-1 3 0,3-2 0,-1 0-197,0 3 0,0-1 1,1 0-1,0 0 0,0 0 33,1 1 0,0-1 0,0 1 0,0-1 0,1 1 0,0 0 23,-1 0 1,2 0-1,-2 1 1,1-1-1,1 1 1,0 0-1,0 0 18,-1 0 0,0 1 0,1-1 0,-1 1 0,1 0 0,0 0 0,0 1 0,0-1-18,1 0 1,0 1-1,1 0 1,-1 0-1,1 0 1,-1 0-1,0 1 0,1 0 1,-1 0-1,0 1 1,1 0-1,-1 0 1,0 1-1,1-1 0,-2 1 1,1 0-1,-1 1 1,1 0-1,-1-1 1,1 1-1,-1 1-23,2 0 0,-1 1 0,1 0 0,-1 0 0,0 1 0,0 0 0,-1 1 0,1 0 0,0 0 0,-2 1 0,2 1 0,-2 0 0,0 1 0,0 1 0,0 1 0,-1 0 0,0 0 0,0 1 0,-2 1 0,1-1 0,-1 1 0,0 1 0,0 0 0,-1 0 0,-1 2 0,1 0 0,-1 1 0,-1-1 0,1 2 0,-1-1 46,0 0 1,-1 0-1,-1 1 1,1-1 0,-1 1-1,0 0 118,-1-1 0,0 0 0,0 0 0,-1-1 0,0 2 0,0-2 0,0 2-1,-1-2 1,1 0 0,-1 1 0,0-1-1,0 1 1,0-1 0,0 1 0,-1-1 0,0 2 0,-1 1 0,1-2 0,-2 1 0,1 1 0,0-2 0,-1 2 0,0-3 0,0 1 0,0-1 0,-1 1 0,0-1 0,1 1 0,-2 0 0,1-2 0,-1 1 0,0 0 0,-1-1 0,1 0 0,-2 1 0,1-2 0,0 1 0,-1 0 0,0 0 0,0 0 0,0 0 0,-1-1 0,0 1 0,0-1 0,0 0 0,-1 0 0,0 0 0,1 0 0,-2-1 0,1 1 0,-1 0 0,0-2 0,0 1 0,-1 0-74,1 0 1,-1 0-1,-1-1 1,1 1-1,-1-1 1,0 0-1,0-1 1,0 1 73,2-2 0,-2 0 0,1 0 0,0 0 0,-1 0 0,1-1 0,-1 0 0,1 0 0,-1 0 0,0 0 0,0 0 0,0-1 0,0 0 0,-1 0 0,1-1 0,0 1 0,-1-1 0,1 0 0,-1 0 0,0 0 0,-1 0 0,1-1 0,0 0 0,0 0 0,-1 0 0,1-1-38,-1 1 1,0 0-1,-1-1 1,1-1 0,-1 1-1,1-1 1,0 1 37,1-2 0,0 1 0,-1-1 0,1 1 0,0-2 0,-1 1 0,2-1 0,-2 0 0,0-1 0,0 0 0,0 0 0,1-1 0,-1 0 0,1-1 0,0 0 0,-1 0 0,1-1 0,1-1 0,0 0 93,0 0 0,1 0 0,-1-1 0,2 0 0,0-1 1,0 0-94,-2-1 0,2-1 0,0 0 0,0-1 0,1-1 0,1 2 0,2-1 0,-1-1 0,0 0 0,1 0 0,1 0 0,0-1 0,0-1 0,1 0 0,0 0 0,0-1 0,2 1-55,0 0 0,0-1 0,1 1 1,0-2-1,0 1 0,1 0 1,1-1 54,0 3 0,0-1 0,0 0 0,1 0 0,1 0 0,-1-1 0,1 1 0,1 0 0,0 0-63,0 0 1,1 0-1,-1 1 1,2-1-1,-1 1 1,1-1-1,0 0 1,0 1-1,1-2 1,0 2 62,-1 0 0,0 1 0,1 0 0,0-1 0,1 1 0,-1-1 0,1 1 0,-1-1 0,1 1 0,0 0 0,1 0 0,-1 0-76,-1 0 0,2 1 1,-1 0-1,0-1 0,1 1 1,0 0-1,-1 0 1,1 0-1,0 0 0,0 0 1,0 0-1,0 1 0,-1 0 62,2-2 0,0 1 1,1 0-1,-1-1 1,0 1-1,1 0 1,-1 1-1,1 0 1,-1-1-1,0 1 1,1 0 13,-1 1 0,0-1 0,1 1 0,-1 0 0,0 0 0,1 0 0,-1 0 0,0 1 0,1 0 0,-1 0 11,2-1 0,-1 1 0,1-1 0,0 2 0,0-1 1,-1 1-1,-1 0-11,3 0 0,-1 0 0,0 2 0,0-1 0,-1 1 245,0 0 1,1 1 0,-1 0 0,-1 0 245,5 1 1,-2 0-1,-3 1 1,-1 1 491,2 1 0,-5 1-738,-3 0 1,-2 0 0,-1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0T22:48:39.46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 0 24575,'8'25'0,"15"14"0,-4-12 0,2 3 0,1-4 0,1 0 0,0 1 0,6 5 0,0-1 0,3 1-756,-1-2 0,-1 1 0,2 0 0,1-1 756,-4-3 0,0 0 0,0-1 0,3 2 0,-1-3-411,4 3 0,-2-2 1,3 3-1,-2-4 1,3 3 410,-6-7 0,0 2 0,3-1 0,-1-1 0,-2 1 0,2-2 0,1-2 0,-2 0 0,0-1 0,2 0 0,-1-3 0,0 2 0,8 1 0,-2 0 0,2-1 0,-2-2 0,1-1 0,0-1 0,-2 0 0,1-3 0,1 0 0,-2 0-348,-1-2 0,0-2 0,0 0 0,-1-1 0,0-1 348,6 1 0,-2-1 0,2-1 0,-3 0-190,-3-1 0,0 0 0,-4-1 1,1 0 189,6 0 0,-3-1 0,0-2 547,-7 3 1,1-2-1,-4-2-547,6-2 0,-2 0 1305,-6 0 1,-3-1-1306,8-4 2184,-15 4-2184,-6 0 1139,-5 3-1139,-3 0 0,-4 4 0,-2-3 0,-1-1 0,-6-4 0,-4-6 0,-5-5 0,-8-13 0,11 13 0,1-3 0,-5 1 0,4-5 0,-1 3 0,1 0 0,1 1 0,4 2 0,-11-12 0,9 9 0,9 13 0,6 6 0,9 14 0,3 8 0,6 4 0,10 11 0,-10-13 0,2 2 0,2 1 0,1 1 0,1 2 0,1-2 0,-3-2 0,-2-1 0,15 12 0,-10-9 0,-9-10 0,-4-4 0,-6-2 0,1 3 0,-2-3 0,3 0 0,-4 0 0,1-1 0,-2 0 0,3-3 0,-2 1 0,0-3 0,-3 0 0,-4 1 0,-3 4 0,-5 3 0,-3 8 0,-4 2 0,-4 2 0,-6 4 0,1 5 0,-4-1 0,2 1 0,7-5 0,4-5 0,8-5 0,4-5 0,4-2 0,2-4 0,1-3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0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7"/>
    </inkml:brush>
  </inkml:definitions>
  <inkml:trace contextRef="#ctx0" brushRef="#br0">1 453 24575,'32'0'0,"-3"-1"0,16-6 0,-6-3 0,1-4 0,0-2 0,0 1 0,-2 1 0,0 1 0,-4 3 0,-2-1 0,-3 0 0,-4-1 0,-3 1 0,-1-2 0,0 1 0,2-1 0,1 0 0,2 1 0,0-1 0,-2 1 0,1-2 0,-2 0 0,0 0 0,-2 1 0,0 0 0,-4-1 0,25-17 0,-22 15 0,17-9 0,-28 19 0,0 3 0,-2 0 0,-2 0 0,-1 2 0,-8 9 0,1-2 0,-5 7 0,2-1 0,0-1 0,-1 2 0,-1 3 0,0 2 0,-1 2 0,-2 5 0,1 2 0,-1 2 0,0 4 0,1-4 0,1-2 0,1-2 0,2-5 0,0 0 0,1-1 0,0-2 0,1 2 0,0-1 0,0-1 0,0-3 0,0-1 0,3-6 0,-1 0 0,1-6 0,0-11 0,2-7 0,2-11 0,2-3 0,4-8 0,1-1 0,-1 2 0,0 2 0,-4 7 0,-2 4 0,0-1 0,-2 1 0,1 4 0,-1 0 0,0 4 0,0-3 0,1-18 0,-2 19 0,0-9 0,-2 28 0,-6 0 0,-5 0 0,-9 0 0,-13 0 0,-9 0 0,-9 0 0,-1-2 0,5-1 0,9-1 0,9-1 0,9 2 0,5 0 0,6 1 0,1-1 0,2 2 0,2 1 0,1 0 0,3 0 0,1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0T22:48:47.35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 1574 24575,'10'-28'0,"18"-16"0,-5 13 0,3-3 0,1 5 0,1-1 0,0-1 0,7-4 0,0 0 0,4-2-756,-1 4 0,-1-2 0,2-1 0,1 2 756,-4 3 0,-1 1 0,0 0 0,5 0 0,-3 1-411,6-3 0,-3 2 1,4-2-1,-2 4 1,3-4 410,-7 8 0,0-2 0,3 1 0,-1 1 0,-2 0 0,3 1 0,0 3 0,-2-1 0,0 2 0,3 0 0,-2 3 0,0-2 0,10-2 0,-2 1 0,2 1 0,-3 2 0,2 2 0,0-1 0,-3 3 0,2 1 0,1 0 0,-3 2-348,-1 0 0,1 4 0,-1-1 0,-1 2 0,0 0 348,7 0 0,-2 0 0,2 3 0,-3-2-190,-4 2 0,-1 0 0,-3 1 1,0 0 189,7 0 0,-3 1 0,0 2 547,-8-2 1,0 1-1,-4 2-547,7 2 0,-2 2 1305,-8-1 1,-3 1-1306,9 3 2184,-18-2-2184,-7-1 1139,-6-3-1139,-4-1 0,-5-4 0,-3 4 0,0 0 0,-8 4 0,-5 8 0,-6 6 0,-9 14 0,13-14 0,1 2 0,-7 1 0,6 3 0,-1-1 0,1-1 0,1-1 0,5-2 0,-14 12 0,12-8 0,10-16 0,8-7 0,11-15 0,3-9 0,8-5 0,12-13 0,-13 16 0,4-3 0,1-1 0,2-1 0,1-2 0,1 1 0,-3 3 0,-3 2 0,19-14 0,-13 10 0,-11 10 0,-4 6 0,-8 2 0,1-3 0,-2 3 0,4-1 0,-6 1 0,2 1 0,-2 1 0,3 1 0,-3 1 0,1 3 0,-4 0 0,-5-2 0,-3-4 0,-7-3 0,-3-10 0,-5-1 0,-6-3 0,-6-4 0,1-6 0,-5 1 0,2-2 0,9 7 0,5 5 0,10 6 0,4 6 0,5 1 0,3 7 0,1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5:22:03.103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270 377 19498,'20'21'0,"27"17"0,-2 1 0,2 7 0,-1-11 0,1 5 0,12 4 0,2-3 0,-2 5 0,-4-2 0,12-6 0,-12 5 0,6-3 0,2-8 0,-4 12 0,0-8-348,4-2 0,-4-4 0,1 5 0,-1-5 0,0-3 348,8 9 0,1-1 0,-3-8 0,2 9-190,-6-6 0,-2-6 0,-3 0 1,-1 3 189,12 0 0,-4 1 0,-4-1 547,-8-8 1,2-3-1,-10 5-547,18-4 0,-6-3 1305,-13 2 1,-1-5-1306,10-1 2184,-21-1-2184,-14-9 1139,-7 0-1139,-5-9 0,-11 9 0,-3-7 0,-2-1 0,-2-14 0,-6-1 0,-13-9 0,3-19 0,7 19 0,5 1 0,-4-6 0,-1 4 0,5-2 0,0-1 0,1 3 0,-3 4 0,-4-22 0,9 24 0,11 12 0,8 15 0,-2 15 0,11 3 0,3 18 0,12 12 0,-11-20 0,5 10 0,-4-6 0,7 3 0,-1 11 0,5-7 0,-5-7 0,-4-2 0,23 30 0,-17-22 0,-9-17 0,-5-5 0,-4-2 0,-6 2 0,-2-8 0,4 0 0,0 4 0,-4-2 0,4-4 0,0 4 0,0-9 0,0 6 0,-4-1 0,-12-6 0,-2 0 0,-10 0 0,-13 0 0,-8 3 0,-4-3 0,-9 0 0,-14 11 0,3-11 0,2 3 0,12 4 0,13-1 0,13-3 0,11 2 0,10 1 0,-2-2 0,10-4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5:22:03.104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2646 374 19498,'-20'22'0,"-27"18"0,0 1 0,0 7 0,-1-10 0,1 3 0,-14 6 0,2-4 0,-2 5 0,4-1 0,-10-6 0,10 4 0,-4-4 0,-4-6 0,6 12 0,-2-10-348,-2-1 0,4-6 0,-2 8 0,0-8 0,2-1 348,-10 10 0,0-2 0,2-9 0,-2 10-190,10-6 0,-2-7 0,4 1 1,2 2 189,-12 1 0,0 1 0,10-2 547,2-9 1,2-1-1,9 4-547,-17-4 0,4-3 1305,16 3 1,-1-7-1306,-11-2 2184,24 1-2184,13-10 1139,6 0-1139,6-10 0,10 10 0,6-6 0,0-3 0,2-14 0,5-2 0,15-8 0,-3-21 0,-7 21 0,-6-1 0,3-4 0,3 3 0,-6-3 0,1 0 0,-1 4 0,2 3 0,3-22 0,-5 24 0,-14 13 0,-8 16 0,0 16 0,-10 3 0,-1 19 0,-13 13 0,10-21 0,-5 10 0,5-7 0,-8 5 0,3 9 0,-7-5 0,7-8 0,1-4 0,-21 35 0,17-25 0,8-18 0,4-6 0,9 0 0,1 0 0,4-7 0,-4-1 0,0 6 0,4-6 0,-2 0 0,-2 2 0,-2-7 0,2 2 0,4 3 0,14-8 0,0 0 0,9 0 0,15 0 0,7 3 0,6-3 0,6 0 0,18 11 0,-6-11 0,0 3 0,-12 3 0,-18 2 0,-7-5 0,-15 2 0,-9 2 0,4-4 0,-12-3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04:17.152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04:24.575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04:28.050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04:36.204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04:39.776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04:43.038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04:46.664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1"/>
    </inkml:context>
    <inkml:brush xml:id="br0">
      <inkml:brushProperty name="width" value="0.1" units="cm"/>
      <inkml:brushProperty name="height" value="0.1" units="cm"/>
      <inkml:brushProperty name="color" value="#99D852"/>
      <inkml:brushProperty name="transparency" value="127"/>
    </inkml:brush>
  </inkml:definitions>
  <inkml:trace contextRef="#ctx0" brushRef="#br0">25 1169 24575,'0'-18'0,"0"0"0,0 1 0,1-2 0,3-1 0,-1-3 0,2-1 0,-2 1 0,1-1 0,3 0 0,0-3 0,2-2 0,0-2 0,-1 1 0,0-1 0,0 1 0,0 0 0,0 2 0,0-1 0,1-1 0,2-3 0,0-3 0,3-1 0,-1-1 0,2 3 0,-2 1 0,-1 2 0,0 2 0,0 3 0,1-1 0,1 2 0,0-2 0,1-1 0,0 0 0,-2 2 0,-2 3 0,-1 4 0,0 1 0,1-1 0,0 1 0,-1 0 0,-1 3 0,0 3 0,-2 3 0,0 1 0,-2 1 0,-1 4 0,-2 1 0,-9 8 0,-1 1 0,-12 9 0,-2 2 0,-4 2 0,-4 3 0,0 0 0,-3 2 0,-2 0 0,0 0 0,3-1 0,1-2 0,6-1 0,3-2 0,0 2 0,9-9 0,-1 3 0,6-7 0,-2 5 0,3-5 0,2-3 0,4-5 0,10-8 0,2 0 0,8-6 0,0 1 0,1-1 0,5-1 0,4-2 0,4-3 0,2-2 0,-1 1 0,-4 1 0,-5 4 0,-4 3 0,-5 3 0,-4 2 0,-2 4 0,-2 0 0,1 0 0,1-2 0,-2 1 0,1-1 0,-5 4 0,1 0 0,-3 2 0,1-1 0,0-3 0,1-1 0,1-2 0,2-1 0,1 0 0,0 0 0,1 2 0,-1 2 0,0 2 0,-2 0 0,0 1 0,-4 1 0,1 2 0,-3 5 0,0 4 0,0 5 0,0 8 0,0 4 0,0 4 0,0 2 0,1-2 0,1-2 0,0-2 0,1-3 0,0-1 0,-1-2 0,0-2 0,1 0 0,0-1 0,0 0 0,-1 1 0,-1 0 0,-1-2 0,0-3 0,0-1 0,0-7 0,0-1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04:50.247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16:52.438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16:52.441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16:52.442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20:24.509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20:24.510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20:24.511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16:52.438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16:52.441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18:16:52.442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456 3981 24575,'0'-59'0,"0"1"0,0-1 0,0 1 0,0 0 0,0-3 0,0-1 0,0-1 0,0-5 0,0 6 0,0-1 0,0-3 0,0-2 0,0-2 0,0-1 0,0 1-123,0-2 0,0 0 0,0-2 0,0 0 0,0-2 0,0 2 0,0-2 0,0 0 13,0 9 1,0-1 0,0 0 0,0 0-1,0-1 1,0 1 0,0 0 0,0 2-1,0-1-13,0-5 0,0 2 0,0 0 0,0 0 0,0 1 0,0 1 0,0 2 0,0 0-41,0-8 0,0 1 0,0 3 0,0 0 0,0 4 0,0 1-82,0-13 0,0 6 0,0 2 0,0 4-82,0-6 0,0 1 0,0 9-164,0-4 0,0 5-202,0-9 694,2 33 983,0 14 0,2 7 0,0 4 0,0 3 0,-4 1 0,-20 22 0,-3 9-282,-26 33-701,24-18 0,-2 2 0,-5 7 0,1 2 0,0 6 0,-2-3 0,0 1 0,0 0 0,5-9 0,1 1 0,2-8 0,5-2 0,-5 10 0,15-21 0,12-17 0,17-26 0,-3 1 0,7-17 0,-7 6 0,2-4 0,5-14 0,12-15 0,-13 27 0,1-4 0,0-2 0,3 0 0,-1 2 0,-2 0 0,-1 4 0,-3 0 0,13-18 0,-11 16 0,-9 13 0,-5 9 0,-1 9 0,0 0 0,2 6 0,0 0 0,-2 0 0,1 0 0,1 2 0,0 0 0,2 10 0,5 21 0,18 29 0,-5-17 0,-1 2 0,8 8 0,0-1 0,6 3 0,2-1 0,-4-5 0,0-2 0,-6-8 0,-2-6 0,18 15 0,-18-24 0,-15-19 0,-8-5 0,-6-4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2"/>
    </inkml:context>
    <inkml:brush xml:id="br0">
      <inkml:brushProperty name="width" value="0.1" units="cm"/>
      <inkml:brushProperty name="height" value="0.1" units="cm"/>
      <inkml:brushProperty name="color" value="#99D852"/>
      <inkml:brushProperty name="transparency" value="127"/>
    </inkml:brush>
  </inkml:definitions>
  <inkml:trace contextRef="#ctx0" brushRef="#br0">1 0 24575,'13'3'0,"3"3"0,3 6 0,3 4 0,6 8 0,2 3 0,-3-1 0,-1 0 0,-7-5 0,-2-1 0,1 0 0,0 0 0,1 2 0,-1 0 0,1-1 0,-3 1 0,0-1 0,-2 0 0,0-1 0,-1 0 0,-1-1 0,0-2 0,-1 0 0,1-1 0,0 2 0,0-1 0,0 1 0,-2 1 0,2 1 0,0 1 0,0 0 0,1 1 0,-1 0 0,0 2 0,1 1 0,-1 0 0,0-1 0,-1-2 0,-1-2 0,-1-1 0,0 0 0,0 0 0,-2 0 0,-2-2 0,-2-1 0,0-1 0,0-2 0,-1 0 0,-1-1 0,-2-6 0,-1-1 0,-2-6 0,-3 0 0,-4-2 0,-5-3 0,-6-3 0,-7-6 0,-6-2 0,-3-4 0,0 0 0,4 2 0,4 1 0,4 2 0,5 2 0,4 3 0,5 2 0,5 2 0,3 3 0,3 1 0,2 1 0,5 1 0,4 1 0,6 0 0,3 2 0,4 3 0,3 3 0,1 5 0,0 3 0,-3 0 0,-3-1 0,-5-1 0,-2-2 0,-3-2 0,-2 0 0,0-2 0,-2 1 0,1-1 0,-2 0 0,-1 1 0,1-1 0,-1 1 0,0-1 0,0 0 0,-2-2 0,0-1 0,0-3 0,-1-1 0,1-1 0,0 0 0,-1 0 0,2-1 0,-2-4 0,0-6 0,0-8 0,2-11 0,4-17 0,2-15 0,6-13 0,3-5 0,2 6 0,2 9 0,-5 16 0,-3 17 0,-3 11 0,-6 10 0,-1 4 0,-6 3 0,-2-1 0,2 2 0,-2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28:40.744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28:54.482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33:32.734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33:32.735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33:32.734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33:32.735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33:32.734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33:32.735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52:12.899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52:12.900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3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552 0 24575,'0'15'0,"-3"2"0,-3 1 0,-4 4 0,-2-1 0,-2 2 0,-1 1 0,-1-1 0,-1 1 0,1-1 0,1-1 0,0 0 0,-1 1 0,-3 2 0,-1 2 0,-1 1 0,0 0 0,0 0 0,0-3 0,2-1 0,-1-1 0,1 2 0,0 0 0,-3 1 0,1 0 0,0-1 0,0-2 0,3-1 0,1-4 0,1-1 0,2-2 0,0-3 0,4-3 0,2 0 0,3-4 0,1-2 0,2-3 0,-1-4 0,3-2 0,-1-8 0,1-2 0,0-6 0,0 0 0,0-2 0,0-2 0,0 0 0,0 0 0,0-2 0,0 2 0,0 0 0,0 2 0,0 6 0,0 4 0,0 5 0,0 4 0,0 2 0,2 16 0,-1-2 0,2 15 0,-1-4 0,-1 0 0,0 1 0,-1-2 0,0 0 0,0 0 0,0-1 0,0-2 0,0-2 0,0-3 0,0 0 0,0-6 0,0 0 0,0-5 0,0 3 0,0 1 0,0 2 0,0 1 0,0-1 0,0 2 0,0-6 0,3 0 0,1-7 0,5-1 0,3-2 0,3-3 0,3-3 0,4 1 0,2 1 0,3 1 0,2 3 0,1 2 0,0 1 0,-4 1 0,-3 1 0,-3 1 0,-3 0 0,-3 0 0,-1 0 0,-6 0 0,-2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43:12.955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43:12.957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48:35.374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1T20:48:35.375"/>
    </inkml:context>
    <inkml:brush xml:id="br0">
      <inkml:brushProperty name="width" value="0.07938" units="cm"/>
      <inkml:brushProperty name="height" value="0.07938" units="cm"/>
      <inkml:brushProperty name="color" value="#177F99"/>
    </inkml:brush>
  </inkml:definitions>
  <inkml:trace contextRef="#ctx0" brushRef="#br0">288-2 24575,'0'19'0,"0"0"0,0-1 0,0 1 0,0 0 0,0 0 0,0 1 0,0 0 0,0 2 0,0-2 0,0 0 0,0 1 0,0 1 0,0 0 0,0 0 0,0 1-123,0 0 0,0 0 0,0 1 0,0-1 0,0 2 0,0-2 0,0 2 0,0-1 13,0-3 1,0 1 0,0 0 0,0 0-1,0 0 1,0-1 0,0 1 0,0-1-1,0 1-13,0 1 0,0-1 0,0 1 0,0-1 0,0 0 0,0 0 0,0-1 0,0 0-41,0 3 0,0-1 0,0-1 0,0 1 0,0-2 0,0 0-82,0 3 0,0 0 0,0-2 0,0-1-82,0 2 0,0 0 0,0-3-164,0 1 0,0-2-202,0 4 694,2-12 983,-1-3 0,1-3 0,1-1 0,-1-1 0,-2-1 0,-12-6 0,-3-4-282,-16-10-701,15 7 0,-1-3 0,-3-1 0,1 0 0,-1-3 0,-1 2 0,0-1 0,0 0 0,4 3 0,0-1 0,1 3 0,3 1 0,-3-3 0,10 6 0,7 6 0,12 8 0,-4 0 0,6 5 0,-5-2 0,1 2 0,4 4 0,7 5 0,-8-9 0,0 1 0,1 2 0,1-1 0,0-1 0,-1 1 0,-1-2 0,-2 0 0,8 6 0,-7-5 0,-5-5 0,-3-2 0,-2-3 0,1 0 0,1-2 0,0 0 0,-1 0 0,1 0 0,-1-1 0,1 1 0,2-4 0,2-7 0,12-9 0,-3 6 0,-1-1 0,5-2 0,0-1 0,4 0 0,1 0 0,-2 2 0,0 0 0,-4 3 0,-2 2 0,12-5 0,-11 8 0,-10 5 0,-5 2 0,-4 2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8:49.995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29 46 9422,'-7'-16'6116,"-2"-1"-5126,3 10-271,0 2-179,6 21-360,4 63 0,9 25-90,-2-15 0,2 7-46,3-1 1,2 1-45,1 5 0,1 2 0,-6-29 0,0 2 0,-1-1 45,4 33 0,-1-1-90,-3-4 0,-1-3 45,-2-8 0,-2-8-179,1 14-1351,-2-50-3237,-3-67-1259,-11-31 6026,3 3 0,-8 1 0,6 25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8:51.195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0 380 9332,'42'8'4947,"30"1"-4498,-21-4 1,6-1 45,37-6 0,7-4-315,-5 1 0,5-2-257,-7 1 0,7 0 0,-1 1 167,-6 0 0,0 2 0,0-1-1,4 1 1,1 1 0,3-2 0,-18-1 0,1-1 0,2 0 0,1-1-380,3 0 0,1 0 0,1-1 0,0 1 357,5-2 1,0 1 0,1 0-1,3 0-31,-12 2 0,3 0 0,0 1 0,1-1 0,0 1-54,-1 0 0,1 0 0,-1 1 0,2-1 0,1-1 33,-8 0 0,1 0 0,1-1 0,1 0 0,-1 0 0,0 0-297,-2 0 1,0-1 0,-1 1-1,1-1 1,0 0 0,2 0 296,7-1 0,2-1 0,0 0 0,1 0 0,-1 1 0,-2 1-15,-7 0 0,-2 2 0,0 0 0,-1 0 0,0 0 0,0 1-15,-1 0 0,0 1 0,0 0 0,0 0 0,-1 1 0,1 0-121,-1 1 0,1 0 0,0 1 1,-1 1-1,-1-1 0,-2 1 136,7 0 0,-3 0 0,-1 0 0,0 0 0,0 1 0,-1-2 0,0 1 0,0 0 0,-1 0 0,-1 0 0,14 0 0,-2 0 0,0 0 0,0 0 22,3 0 1,0 0-1,0 0 1,-2 0-64,-11 0 1,-1 0-1,-1 0 1,1 1 40,8-1 0,1 1 0,-1 1 0,-4-1 0,7 1 0,-5 1 0,1-1 0,7 1 0,1-1 0,-2 1 30,-6-2 0,-1 1 0,-1-1-60,-2 0 0,-1 0 0,1-1 30,0 0 0,0-1 0,-1 1 0,-6 0 0,-1 1 0,0-1 0,0 0 0,0 1 0,2-1 251,6 0 1,0 0-1,-1 0-251,-8 0 0,-3 0 0,1 0 480,0 0 0,0 0 0,-4 0-480,17 0 0,-5 0 507,-9 0 0,-5 0-417,26 0 565,-22 0-655,-34 0 396,-23 0-1026,-13 0-2647,-4 0 0,0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8:51.895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1 20 11670,'13'-12'4588,"14"5"-3329,40 17-630,-12 5 1,8 5-45,26 10 0,7 5-316,-26-8 1,2 2 0,2 2-261,14 8 0,2 2 1,0 2 109,-3 0 1,-1 0 0,1 1-90,0 2 0,1 0 0,1 1 15,-18-11 0,2 2 0,0-2 0,-1-2-15,14 6 0,-1-2 0,-2-2 0,-4-2 0,0-2 0,-4-1-30,-7-4 0,-2-2 0,-6-2 84,-3-3 1,-7-1-175,32 9-360,-56-20-899,-15-6-1650,-13-3 1,2 1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8:52.662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2612 1 13649,'-25'4'3328,"-24"12"-2338,-38 14-721,28-9 1,-5 2-45,-26 6 0,-6 1-105,26-8 0,-1-1 0,0 1-90,-2 0 0,0 1 0,-3 1 0,-9 3 0,-3 1 0,4 0-128,16-7 1,4 1 0,-3 0 97,-13 5 0,-4 1 0,3-1 30,8-4 0,3 0 0,0 1-30,-1 1 0,0 0 0,1 2-30,0 0 0,0 1 0,4 1 75,-15 9 0,6 0-9,12-5 0,7-1-36,-12 11 0,43-23 0,18-9-269,8-8-8816,-2 2 9139,12-20 1,-7 8 0,8-14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8:54.562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1 167 7353,'45'-1'5487,"24"0"-4318,21 1-720,-19-1 1,8-1-90,17 0 0,7-2-472,-27 2 0,3 0 0,2 0 262,13 0 0,4 0 0,-2 0-30,-8 1 0,-1 0 0,0 0-60,2 0 0,0 1 0,-2 0 0,-11-2 0,-1 0 0,-1 0-1,5 1 1,1 0 0,-1-1 11,-7 1 1,-1-1-1,1 1-41,2 0 0,1-1 0,-3 1 15,20 1 0,-4 1 0,-4-2 0,-2 0-90,-10 2 0,-1 1 45,1 0 0,3 2 45,15 1 0,5 1-15,-27-2 0,1-1 0,3 1-169,10 0 0,4 0 0,-2 0 79,-4-2 0,-1-1 0,1 0 60,1 1 0,0-1 0,-2 0 0,-8 0 0,-1-1 0,0-1 30,0 1 0,-1 0 0,2 0 0,8 0 0,0 0 0,0 0-60,-2 0 0,-2 0 0,1 0 0,-1 0 0,1 0 0,-1 0 167,1 0 1,0-1 0,-2 0-138,22-1 0,-1-1 0,-27 0 0,0 0 0,1-1 30,1 0 0,0-1 0,0 0-30,-4 1 0,0-1 0,1 1 0,7 0 0,1 0 0,-1 1-30,-5 2 0,-1 0 0,0-1 30,32 1 0,-1-1 0,-31 1 0,1 1 0,-1-1 0,28-3 0,1 1 30,-30 0 0,0 2 0,3-1-60,8-1 0,3 1 0,-1 0 30,-3 1 0,0 0 0,1 0 0,5 0 0,0 1 0,-1-1 0,-11 1 0,-1 0 0,0-1 0,1-1 0,0 0 0,0-1 0,-1 0 0,0-2 0,0 1-60,3-1 0,1 0 0,1 0 60,7-1 0,2 0 0,-2 0 0,-7 2 0,-2 0 0,-1 2-23,28-2 1,-3 2-68,0 0 0,-4 2 135,-23 0 0,0 0-45,18-2 0,3 0 0,-5 1 0,-1 0 45,3-2 0,0 1 176,4 2 0,-2 0-266,-11 0 0,-2 0-45,-5 1 0,-1 0 89,-1-1 1,-2 0-90,-13 0 0,-2 0 0,43 1 90,-25 0-89,-10 2-1,-13 2 90,-11-2-450,-15 2-720,-14-4-2158,-7 2 3328,-1-2 0,0 2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8:55.429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0 1 13919,'7'26'2788,"-2"40"-2518,-4-6 0,-1 8 0,0 12 0,-1 8-90,1-8 0,0 6 0,0-2-136,0 19 1,0 0-75,0-21 0,0 3 1,0-5 73,0 17 1,0-4-45,0-3 0,0-2 0,0 2 0,1-2 0,3-14 0,0-4 0,-1-8 0,1-4-89,6 27-181,-1-36-900,-6-10-988,2-15-5038,8-15 7196,0-16 0,8-8 0,-3-2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4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109 0 24575,'0'14'0,"0"1"0,2 4 0,2 1 0,2 2 0,1-1 0,0 1 0,0-1 0,-1 1 0,0 0 0,0 0 0,-1 1 0,0 0 0,0 2 0,-1 1 0,-1 0 0,-2 4 0,0-12 0,0 9 0,0-6 0,0 7 0,-1 5 0,0-2 0,0-3 0,0 0 0,0-2 0,0 1 0,0-1 0,0 2 0,0 0 0,0 2 0,0-1 0,0-1 0,0 1 0,0 0 0,0 0 0,0 2 0,0-3 0,0 1 0,0-4 0,0-2 0,0-1 0,-1-3 0,-1-2 0,-1-3 0,1-2 0,0-2 0,1 1 0,-2-6 0,1 0 0,-1-5 0,0 0 0,0 0 0,-2-1 0,-3-4 0,-1-4 0,-3-6 0,-3-6 0,-2-6 0,-2-5 0,1-4 0,1-1 0,4 3 0,3 5 0,3 7 0,2 3 0,2 4 0,1 6 0,1 1 0,1 6 0,3 15 0,1 1 0,4 13 0,2-1 0,3 3 0,0 1 0,-1-2 0,-1-5 0,-4-7 0,-2-2 0,-1-3 0,-1-3 0,-1-4 0,0-1 0,0-3 0,2 2 0,-2-1 0,4 2 0,-4-1 0,2 1 0,-2 0 0,0 1 0,0 0 0,0 0 0,1 1 0,-1 0 0,2 0 0,0 2 0,0 0 0,0 0 0,1 0 0,-2 0 0,0-3 0,0 1 0,-2-3 0,1 1 0,-1-1 0,1 0 0,1-1 0,-1 0 0,2-2 0,0-5 0,1-3 0,0-4 0,2-1 0,2-2 0,1-1 0,2-2 0,1-1 0,3-1 0,1 0 0,-1-2 0,2 0 0,0-2 0,0-2 0,1-1 0,-2 2 0,-3 4 0,-2 5 0,-3 6 0,0 2 0,-4 4 0,-1 0 0,-4 4 0,-1-1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8:57.146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1 40 6903,'0'-22'8725,"0"5"-6656,12 43-810,7 35-944,-8-9 0,-2 6-180,1 5 0,-3 3 0,-4 6 0,-1-2 44,2 29-179,-1-32 0,1-46 90,-2-51-90,5-33 0,-3-16 45,3 15 0,0 0-45,1-27 90,2-5-180,-2 54 90,4 28 0,-4 25 0,3 38 0,-7 38 0,-1 20 0,2-44 0,3-4-90,8 14 0,5-20-89,3-57 89,-1-32 180,9-47-360,6-17 90,-6 2 90,-7 27 90,-15 51 270,-8 45-270,-2 29 90,6 22-180,1-13 90,1-19 0,4-25-270,5-37-180,5-22 90,13-28 0,-8 8 271,-5 27-271,-17 64 450,-9 29 0,-6 34 179,12-35-269,15-24-359,17-53 359,4-36 0,-9-10-90,-13 2 270,-13 47-180,-3 27 0,0 34 0,7-4-180,13-11 270,10-23-180,21-18 0,-4-3 270,-8 8-2339,-13 10-6026,-5 5 8185,-5-7 0,3-5 0,-10-7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9:03.762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97 29 6903,'-6'-16'9265,"0"6"-8096,2 8-629,-6 14-180,-3 26-1,-2 34-269,-4 29 0,11-30 0,1 3 45,2 4 0,1 3-90,6 12 0,4 3-45,9 5 0,4-1 0,5-8 0,3-3-180,7 2 0,3-4-944,-6-20 0,0-4-945,-4-12 0,-3-4 2069,6 10 0,-18-33 0,-9-14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9:04.529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0 406 6903,'1'-12'7916,"4"6"-6028,10 2-808,9 5 89,14 6-449,14 13-450,9 9-90,24 20-91,-16-11 1,10 6-90,-28-19 180,-10-10-90,-12-8 0,-12-11-90,-6-7 0,-3-10-90,-2-6 180,8-13-90,5-4-180,10-23-989,5-8-1260,3-7-5396,12-8 7825,-4 22 0,-6 13 0,-11 20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9:09.695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281 32 9422,'-4'-16'7106,"1"2"-5847,7 13-90,12 28 1,9 49-766,-13-23 1,-1 6-180,2 25 0,-2 4-135,-4 0 0,-4 0-45,0 1 0,-3 0 45,-5 1 0,-7-1-46,-10-10 1,-7-3-225,-4 1 1,-5-2-811,-10 0 1,-2-4-1980,13-16 1,3-4 2968,-18 27 0,33-41 0,20-28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9:10.529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0 1 9871,'20'29'6297,"7"12"-4948,16 32-539,5 20-586,-25-43 1,-1 1-45,1 8 0,-2 0 0,14 39-90,-10-18 180,-9-32-180,-9-29 0,3-12-270,5-5 270,12-8-90,9-14 90,6-1-90,17-3-90,15 6 90,15 7-90,-30 4 0,3 1-585,-1 2 1,1 0-1305,3 2 0,-2-1-5847,31-5 7826,-40 6 0,-33-8 0,-19 5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9:30.762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0 1676 7623,'14'-25'4137,"9"-14"-3867,-9 6 90,12-15 0,-8 15 89,5-3-179,5 3 0,7-13-90,8-4-90,3 2-180,7 1 180,-2 11-180,2 5 90,12-4 0,4 4 180,10 1-180,2 6 0,-12 8 0,2 4 0,-5 3 0,4 3 0,10 1 0,-3 5-90,0 0 180,3 0-90,-1 4 0,15 3 0,5 2 90,-40-2 0,3 1-45,3-1 0,1 1 45,2 1 0,2 0-90,7-1 0,1-2 90,-4 0 0,0-1-90,-1-2 0,0-1 89,4-1 1,0 0 0,-4 1 0,0-1 0,7 0 0,2 0-90,-5 1 0,0-1 135,8-2 0,2-3 90,-4-3 0,2-4-90,12-7 0,0-4-90,-6-2 0,-1-3-15,-26 5 0,1-1 0,-2 0 15,25-11 0,-3-1-45,-2 0 0,0-2 0,4-3 0,-1-3-45,-11 2 0,-1-3 135,-1-2 0,-2-2-90,-12 4 0,-4-1 0,-7-1 0,-3-1 0,-10 5 0,-2 0 0,24-39-90,-11 5 90,-20 26 90,-10 15-1,-11 20-178,-7 12-1,2 4 180,-1 7-180,1 6 180,0 16-90,0 7 0,1 6 89,6 9-89,11-1 0,14 7 360,12-7-270,19 3 180,15-3-225,-33-24 0,2-1 180,12 3 0,2-2-90,6-1 0,1-2-1,7-2 1,4-4-45,16-3 0,3-4-60,-32-6 0,1-2 0,2-1 0,5 0 0,1-1 0,1-2 0,-1 1 0,1-1 0,-2-1-30,-8-1 0,0 0 0,10-1 90,3-1 0,13-1 0,8-1 0,0 0 0,-7 0 0,-12 1-90,3-1 0,-12 0 0,12-1-162,-1 2 0,13-2 1,7 0-1,-2 1 0,-8 0 1,-17 2 161,10-1 0,-7 1 30,0 0 0,7-2 0,-2 1-169,-6 1 0,0-1 1,0 0 168,6-1 0,2-1 0,-3 0-30,-7 1 0,-3 0 0,1 1 0,0 0 0,0 0 0,-2 2-11,21-1 0,-3 2 56,-4 1 0,0 1-135,5 6 0,0 0 135,-5 1 0,0-1-135,0 2 0,0 0 90,6 2 0,-2 0 45,-11-2 0,-3 2 410,3 2 0,-1 2-455,-3 2 0,-1 0 228,-10-2 1,-1 1-184,5 1 0,0 1 20,-3-2 1,-2 1-66,-1-1 0,0 2 0,1 2 0,-2 2 0,-9-1 0,-1 1 0,-2 0 0,0 1 135,2 2 0,0 1-90,-1-2 0,-1 1-45,4 2 0,-1 0 44,-5-2 1,-1 1-45,5 3 0,-3 1 0,24 18 0,6 12 180,-15 0-180,3 3 0,-3 0 0,4 6 0,-10-7 0,2 6 90,-9-1 0,-4-5 90,2 11-90,-5 0 0,-1 4-180,2 9-90,2-4-1889,3-2-5756,5 2 7825,-18-22 0,-8-17 0,-17-19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1:40:05.010"/>
    </inkml:context>
    <inkml:brush xml:id="br0">
      <inkml:brushProperty name="width" value="0.02646" units="cm"/>
      <inkml:brushProperty name="height" value="0.0529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2861 263 10549,'20'-11'3276,"-7"2"0,-8-2 0,-12 1-691,-5 1-2045,-10-3-180,-7 2-1,-2-2-179,-11 0 0,-7 1-180,-9 3 90,-20 3 90,-7 3-135,34 1 0,-1 0 0,2 0 0,0-1-45,-6 0 0,-1 0 0,5-1 0,0 0 45,1-1 0,0 0-45,0-3 0,0 0 90,-38-4-90,-1 0 0,35 7 0,0 2 0,-36 0 0,34 3 0,-1 1 45,7 1 0,2 0-90,-1-1 0,0 2 45,-7-1 0,1 2 0,2-1 0,1 1 0,2-1 0,0 2 0,0 1 0,2 2 0,-31 8 90,8 2-180,3 6 90,8 1 0,-4 3 0,4 0 0,-6 4 0,1 0 0,3 3 0,1 3-90,19-3 90,15-1-90,21 3 90,18-7 0,23 9 0,13-2 0,10 1-90,14 2 180,3-3-90,4-1-45,-36-17 0,0 0 45,-2 0 0,1-2 0,2 1 0,2-2 0,10 1 0,3-3 0,3-2 0,4 0 0,9 0 0,1 1 0,-4-1 0,-1-1-45,5 2 0,-1 0 45,-6-3 0,-1 0 45,0 0 0,0-1-45,4 1 0,-1 0-45,-6 0 0,-1 0 45,0 1 0,2-2 0,8 1 0,1-1 0,0-1 0,2-1 45,8-1 0,1 1-90,-2-1 0,-3 0 0,-10 0 0,-2-1 90,-1 1 0,-1 1-45,-7-1 0,0 0 0,-1-2 0,1 0 0,5 0 0,0-2 0,-1-1 0,-1 0 0,2-2 0,0 1-45,7-1 0,0 1 0,-5-1 0,1 0-90,4 0 0,0 0 135,-7 0 0,-2 0-45,0 0 0,0 0 45,-8 0 0,-1 0-45,-1 0 0,0-1 0,3-1 0,-1-1-45,-1 0 1,-1-1-1,3 0 0,0-1-45,8 0 0,0 0 45,-2-1 0,1 0-45,6-1 0,0 0-135,-6-1 0,-1 0 90,4-2 1,0 0-1,-6-1 0,-1 1 180,-1-1 0,0 0-135,4-3 0,0 1 90,-4 0 0,-1-1-90,0 0 0,-1-2-90,-2-1 0,-2-2-44,24-20 179,-20-5 0,-15-13 0,-20 9 90,-3-12-90,-9 10 90,-5 2 0,-23-2 180,-21 1-180,-16 1 45,18 20 0,-2 2 0,-1 2 0,-2 2-45,-10-3 0,-3 2 89,-2 2 1,-4 3-90,-16-2 0,-4 1 90,-6 1 0,-2 1-60,28 6 0,-1-1 0,-1 0 30,-9-1 0,-2-1 0,1 1 0,1 0 0,0 1 0,-2-1-60,-5 0 0,-1-1 0,0 1 0,8 1 0,0 1 0,0 0 30,-3 0 0,0 0 0,1 2 30,12 2 0,2 0 0,-3 2-120,-20-1 0,-5 1 0,4 1-90,15 1 0,3 1 0,-3 1-943,-14 0 1,-3 0 0,5 0 903,-16-1 1,8 0 0,24 0-1,5 1 1,-32-5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3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1,'1'17,"1"1,2-11,-2 2,1-3,-3 1,3-1,-3 1,3-1,-3 3,3-1,-1 3,2-1,2 17,-2-11,2 10,-2-14,-2-2,0-1,-1-2,0-1,2 3,-3-1,4 3,-4-1,4 0,-2 1,2-1,0 3,-2-1,3 10,-3-10,1 7,-1-13,-1 0,0 1,1-1,1 4,-2-3,3 2,-4-4,1 1,1-2,-2 2,2-1,-1 0,-1 10,3-8,-2 7,0-8,1-1,-2 1,3 1,-3-1,2 1,-1-2,-1 1,2 0,-1 0,1 1,0-3,2 9,-4-7,4 7,-3-9,0 1,1 1,-2-2,3 2,-3-2,3 1,-3 2,3-2,-1 1,0-1,1 1,-3 4,1-5,1 3,-2-2,3-2,-1 5,0-6,-1 4,1-3,-2 1,3 2,-3-2,2-1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46 33,'-10'9,"0"-3,7-5,0-1,-5-2,5-1,-4-1,7-1,-2 0,2-2,2 2,-2-1,6 2,-2 1,2 2,0-1,-2 2,2-2,-1 2,0 0,1 0,-1 0,0 2,-2 4,-1-2,-1 4,1-5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5"/>
    </inkml:context>
    <inkml:brush xml:id="br0">
      <inkml:brushProperty name="width" value="0.1" units="cm"/>
      <inkml:brushProperty name="height" value="0.2" units="cm"/>
      <inkml:brushProperty name="color" value="#FFFF33"/>
      <inkml:brushProperty name="tip" value="rectangle"/>
      <inkml:brushProperty name="rasterOp" value="maskPen"/>
    </inkml:brush>
  </inkml:definitions>
  <inkml:trace contextRef="#ctx0" brushRef="#br0">305 826,'1'-16,"-1"0,2 9,0-10,-1 1,4-7,-4 3,1-2,0 9,-1-4,2 4,0 1,-1-5,2 3,-4-3,4 5,-2-1,2 1,-2-1,2 1,-2-1,2 1,-1 0,0 2,-3-2,3 2,-2 0,3-1,-3 3,3-3,-2-4,2 2,-4-9,5 3,-3 1,1 1,1 7,-2-2,0 2,-1 1,1-3,1 2,-1 0,0-2,-1 3,0-4,1 3,0-1,-2 3,4-3,-4 3,2-1,-2 3,0-1,2-2,-2 2,2-5,-2 5,2-5,-2 6,2-2,-2 3,2-1,-2 0,1 1,-1 0,2-1,-2-1,2 2,-1-3,-1 5,2-3,-1 0,0 1,7 15,-4 7,10 16,-4-4,1 4,0-9,-4-1,7 1,-4 0,6 2,-1-1,-3-3,1-6,-4 1,0-5,-1 1,4 1,-5-5,5 5,-6-6,2 4,0-2,-1-1,-2-2,-1-1,0 1,0-1,0 1,1-2,-1 1,2 1,7 10,1-1,0 3,-2-7,0 2,-5-6,9 8,-8-8,2 3,-4-5,4 6,0-4,2 4,0-4,-5-2,2 0,-2 0,-1-2,1 1,-1-2,3 2,-2-1,5 2,-5-3,5 1,-6-1,1 0,-4-1,-31-18,12 10,-22-13,16 10,8 6,-3-4,4 5,4-2,-3 0,5 1,-10-2,1-2,-7 0,0-4,0 5,5-4,-4 4,8 0,-8 0,9 0,-5 1,1-2,4 1,-9 0,3-4,-4 4,5-2,1 3,4 1,4 2,-1 0,-4-1,8 1,-11-1,12 2,-7-1,2 2,0-2,1 0,0 2,2-1,-2-1,-1 2,1-4,-1 3,-7-4,6 3,-11-6,4 4,0-2,1 2,4 3,1-2,2 1,-2 0,5 0,-5 0,2 2,1-4,1 4,2-1,2-1,-2 2,-1-3,2 3,-4-3,5 2,-2-2,1 3,0-3,0 3,-1-3,0 2,0-1,1 1,0 0,22-5,-4 2,28-6,-11 4,28-6,-24 4,18-3,-28 5,-1 1,-1-1,-9 2,9-2,-3 1,4-1,0 0,0 1,0-1,-5 1,-3 0,-4 1,-4 1,5-1,-2 2,2-2,1 2,-1-2,0-2,1 1,-1-3,-2 2,2 0,-3-1,4 1,-1-3,0 1,25-8,-14 7,19-5,-24 9,-1 0,-4 1,-4 0,3-2,-5 2,2-3,0 3,-1-2,3 2,-4-1,2 0,-2 1,-2-1,0 4,-1-2,-12 14,1 2,-18 18,6-8,1-2,6-7,5-7,-1 5,1-2,-5 4,2-1,-6 4,3-2,-5 2,6-4,0-2,1 0,1-2,-2 2,2-3,1-1,2-2,-5 3,7-3,-4 2,4 0,-2-1,1 1,-1-1,2-1,0 0,2 0,0-2,-2 2,1-2,-2 2,1-2,0 6,-2-3,2 3,-2 0,-1 1,0-1,2 3,-3-4,4 4,-4-4,4 1,-2-3,2 1,1-1,-2 4,1-3,-1 2,1 0,0-2,1 5,-4-3,2 4,0-1,-2 1,3-1,-2 5,0 1,3 1,-3-2,4-5,0-2,1-1,-1-3,1 1,0-2,-1 1,3-1,-3 2,2 2,-7 12,6-11,-5 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1475 24575,'17'-27'0,"19"-13"0,-2 10 0,5-1 0,-3 4 0,3-2 0,2 1 0,9-6 0,1 2 0,4-3-756,-4 4 0,2-2 0,2 0 0,2 1 756,-7 3 0,1 0 0,1 2 0,1-1 0,1 0-411,4-2 0,2 2 1,1-2-1,-1 3 1,3-2 410,-9 5 0,1 1 0,1-1 0,1 2 0,-1 0 0,1 0 0,-1 2 0,0 2 0,1-1 0,0 2 0,-1 1 0,1 0 0,13-3 0,-1 1 0,1 2 0,0 0 0,-1 2 0,-2 2 0,0 0 0,2 2 0,-2 0 0,-1 1-348,-2 2 0,0 2 0,-1-2 0,0 4 0,0-1 348,9 0 0,-1 1 0,-1 1 0,-1 0-190,-8 1 0,-2-1 0,0 2 1,-2 0 189,9 0 0,-3 2 0,-2 0 547,-10-1 1,-1 2-1,-4 0-547,9 2 0,-2 3 1305,-12-2 1,-4 2-1306,10 3 2184,-21-3-2184,-12 0 1139,-9-4-1139,-5-1 0,-6-3 0,-3 4 0,-6 0 0,-6 5 0,-8 5 0,-10 8 0,-15 10 0,23-11 0,-1 1 0,-4 2 0,1 2 0,0-1 0,3 0 0,2-2 0,3-1 0,-16 11 0,15-8 0,17-15 0,9-6 0,16-14 0,6-9 0,7-5 0,22-12 0,-19 15 0,2-1 0,4-3 0,1 0 0,4-2 0,0 1 0,-5 2 0,-2 3 0,25-15 0,-18 11 0,-14 10 0,-10 4 0,-7 2 0,1-2 0,-5 4 0,3-3 0,-2 1 0,0 2 0,-1 0 0,0 2 0,-1 0 0,0 3 0,-4 1 0,-8-3 0,-4-3 0,-12-5 0,-3-6 0,-6-3 0,-8-3 0,-7-3 0,-5-6 0,-2 1 0,3 0 0,10 3 0,10 8 0,11 4 0,8 4 0,6 4 0,3 4 0,3 3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6"/>
    </inkml:context>
    <inkml:brush xml:id="br0">
      <inkml:brushProperty name="width" value="0.15875" units="cm"/>
      <inkml:brushProperty name="height" value="0.3175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3 695,'5'14,"0"0,0-3,0 0,1 2,1 0,2 1,-1 0,-1-2,0-1,0 0,0 1,-1-1,1 0,0 1,-1-2,2 3,0 0,-1-1,2 2,-1 0,-1-3,-1-2,3 3,-4-5,-1-4,-1-1,0-2,0-6,-1-7,-1 2,0-3,2 0,0-3,2 0,-1 4,0 0,1-1,1-1,-1-1,1 1,-1 2,1 0,-1-1,2 0,-1-1,0 1,1-1,0 0,0 1,-1-1,1 1,1-1,-1-1,1 1,0 0,-1-1,1 2,0-2,0 1,-1 1,1-1,0 1,0-1,0 1,0-1,0 1,-1 0,1 0,0 0,0 0,0 0,0 0,0 1,0-1,-1 0,1 0,-1 1,1 0,0 1,-1-1,1-1,0 1,0 0,-1 0,1 0,0 1,-1 0,0 0,1-2,0 1,0 1,0-1,-1 2,0 0,2-5,0 2,-1 2,0-1,0 2,0 3,-4 6,-2 3,-1 2,-1 0,0 1,0-2,-2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21:35:55.59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1 433,'8'-15,"-3"1,0 7,-2-1,1 3,-2-1,2 2,-2-2,0 1,4-1,-5 0,6 1,-4-3,3 4,-2-4,2 3,-3-3,3 3,-4-3,2 3,0-1,-1 2,0 0,0-1,1 1,2 2,-1 0,1 2,0 0,0 0,1 2,-1 0,-2 2,0 2,-2-1,4 3,-3-1,3 1,-2-3,0 2,0-4,-1 3,0 0,-2-1,3 1,-2-2,0 2,0-2,0 3,0-1,1-2,-2 2,1-2,-1 2,2-1,0 1,1-2,0-1,0 0,0 0,2-1,1 0,1-2,1 0,-3 0,0 0,-1 0,1 0,-2-2,4-1,-3-1,3 0,-4 0,4-2,-3 1,3-1,-2 3,1 0,1 0,-3-1,1-2,-2 1,0-3,2 2,-1-1,1-1,-2 3,0-1,-2 0,2 1,0-1,1 0,-1 1,2-3,-5 4,12-11,-6 9,5-8,-6 9,-1-1,-1 0,0 1,0-1,0 2,2-2,-1 1,1-1,-2 0,2 3,-1-5,1 7,-2-4,0 4,0-2,2 2,-1-1,1 2,0 0,-1 2,1-2,-2 4,0-2,0 3,0-1,1 2,-1-1,0 2,0 0,0 1,0-1,1-1,-1-2,0 0,0 2,-2-1,2 1,-1 0,1-1,0 1,0-2,2 4,-1-3,1 1,-2-2,0-2,2 0,-1 2,1-3,2 2,-1-2,3 2,-2-2,-1 3,1-4,-2 2,3-2,-3 2,0-2,-2 2,2-2,1-2,-1 2,1-2,-3 0,2 0,-2-1,2-1,-1 2,1-2,-2 1,2 0,4-3,-5 3,7-5,-8 5,2-3,0 2,-1-1,1 1,0-2,-1 1,1 1,0-2,0 4,1-6,-1 3,-2-1,-2 0,4-1,-5 0,5 1,-4 2,0 0,2 0,-2-1,2-1,-1 1,0-1,0 2,-1 0,2-2,-2 1,2-1,-1 2,0-3,1 1,1-1,-1 1,0 2,-2 0,2-1,1-1,-1 2,3-8,-2 7,4-5,-6 6,4 2,-4-2,3 1,-2-1,2 0,-1 2,-1-2,2 3,-2-2,3 2,-1-1,-2 2,2 2,-2 2,3 1,-3 3,0-4,-2 4,2-3,-2 3,2-3,2 4,-1-4,1 3,-2-3,0 1,1-2,-1 2,-2-2,5 2,-3-1,4-1,-4 0,0-4,2 4,-1-2,1 1,-2-1,2 0,-2-2,3 2,-3 0,2-2,-2 2,2-2,0 0,-1 0,1 0,0 0,-1 0,1 0,2 0,-3-2,3 2,-2-4,-2 3,4-2,-3 0,1-1,0 2,-1-2,1 2,0-3,0 1,1 0,-1 0,-2-1,0-1,0 1,1-1,-1 2,0 0,-2 0,2-2,-2 1,2-1,-1 0,1 1,-4-1,2 1,0-1,0 2,0-3,0 3,0 0,-2-2,4 1,-1-1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30T16:33:10.624"/>
    </inkml:context>
    <inkml:brush xml:id="br0">
      <inkml:brushProperty name="width" value="0.0441" units="cm"/>
      <inkml:brushProperty name="height" value="0.08819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1 262,'8'-9,"-3"0,0 5,-2-1,1 2,-2 0,2 0,-2-1,0 1,4 0,-5-1,6 1,-4-2,3 3,-2-3,2 2,-3-2,3 2,-4-2,2 2,0 0,-1 0,0 1,0-1,1 0,2 2,-1 0,1 1,0 0,0 0,1 1,-1 0,-2 2,0 0,-2 1,4 0,-3 1,3-1,-2-1,0 2,0-4,-1 3,0 0,-2-1,3 0,-2 0,0 0,0 0,0 1,0 0,1-2,-2 2,1-2,-1 2,2-1,0 0,1 0,0-1,0-1,0 1,2 0,1-1,1-1,1 0,-3 0,0 0,-1 0,1 0,-2-1,4-1,-3-1,3 1,-4-1,4 0,-3 0,3-1,-2 2,1 1,1-1,-3-1,1 0,-2 0,0-2,2 1,-1 0,1-1,-2 2,0-1,-2 1,2 0,0-1,1 1,-1 0,2-2,-5 2,12-6,-6 6,5-6,-6 6,-1-1,-1 1,0 0,0-1,0 2,2-2,-1 1,1 0,-2-1,2 2,-1-3,1 5,-2-3,0 2,0-1,2 2,-1-2,1 2,0 0,-1 2,1-2,-2 2,0-1,0 2,0 0,1 0,-1 0,0 2,0-1,0 1,0-1,1-1,-1 0,0-1,0 2,-2-1,2 1,-1-1,1 0,0 1,0-2,2 3,-1-2,1 1,-2-2,0-1,2 1,-1 0,1-1,2 0,-1 0,3 1,-2-2,-1 3,1-3,-2 1,3-1,-3 1,0-1,-2 1,2-1,1-1,-1 1,1-1,-3 0,2 0,-2-1,2-1,-1 2,1-1,-2 0,2 0,4-1,-5 1,7-3,-8 3,2-2,0 2,-1-1,1 1,0-2,-1 1,1 1,0-2,0 3,1-4,-1 2,-2-1,-2 1,4-2,-5 1,5 0,-4 2,0 0,2-1,-2 0,2 0,-1 0,0-1,0 2,-1-1,2-1,-2 1,2 0,-1 0,0-1,1 1,1-2,-1 2,0 0,-2 1,2-1,1-1,-1 2,3-5,-2 4,4-4,-6 5,4 1,-4-2,3 2,-2-2,2 1,-1 1,-1-2,2 3,-2-2,3 1,-1 0,-2 1,2 1,-2 2,3 0,-3 1,0-1,-2 2,2-2,-2 2,2-2,2 2,-1-2,1 2,-2-2,0 0,1 0,-1 1,-2-2,5 2,-3-1,4-1,-4 0,0-2,2 3,-1-2,1 1,-2-1,2 0,-2-1,3 1,-3 1,2-2,-2 1,2-1,0 0,-1 0,1 0,0 0,-1 0,1 0,2 0,-3-1,3 1,-2-3,-2 3,4-2,-3 0,1 0,0 0,-1 0,1 1,0-2,0 0,1 1,-1 0,-2-2,0 1,0 0,1-1,-1 2,0-1,-2 1,2-2,-2 1,2 0,-1-1,1 1,-4-1,2 1,0 0,0 0,0-1,0 2,0-1,-2 0,4 0,-1-1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30T16:43:17.556"/>
    </inkml:context>
    <inkml:brush xml:id="br0">
      <inkml:brushProperty name="width" value="0.09701" units="cm"/>
      <inkml:brushProperty name="height" value="0.19403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3 472,'3'9,"1"1,-1-3,1 1,0 1,0-1,3 2,-2-1,0-1,-1 0,1-1,0 2,-1-2,1 0,0 2,-1-3,1 3,0 0,0-1,1 2,0-1,-2-1,1-2,1 2,-3-3,0-3,-1-1,0-1,0-4,-1-5,0 2,0-3,1 1,0-3,1 1,0 2,0 0,0-1,1 0,-1-1,1 1,0 1,0 1,-1-2,2 1,-1-2,0 2,1-1,0 0,-1 0,1 0,-1 0,2 0,-2-1,2 1,-1 0,0-1,0 2,1-2,-1 1,0 0,1 0,-1 0,0 0,1 1,-1-1,1 0,-2 1,2-1,-1 1,1-1,-1 1,1-1,-1 1,0 0,0-1,1 1,-2 0,2 0,-1 1,0-1,0 0,1 0,-1 0,0 0,0 0,1 1,-1 0,-1 0,2-2,-1 1,1 1,-1 0,0 0,0 1,1-4,0 1,-1 2,1-1,-1 2,1 1,-4 5,0 2,-2 1,0 0,0 0,0 0,-1-1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47:35.967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327 1081 24575,'4'-36'0,"2"7"0,3-3 0,-1 3 0,3-1 0,0-1-197,-1 7 0,0-1 1,1-1-1,0 1 0,1-1 33,0 2 0,1-1 0,0 1 0,0 1 0,1-1 0,1-1 23,-3 3 1,2 1-1,0-2 1,0 3-1,1-1 1,0 0-1,0 0 18,-1 4 0,1-2 0,-1 0 0,1 2 0,0-1 0,0 1 0,1 1 0,-1 1-18,1-2 1,1 1-1,1 2 1,-1-1-1,0 1 1,-1 1-1,2 1 0,-1 0 1,-1 2-1,1 0 1,1 1-1,-1 2 1,-1 0-1,1-1 0,-1 3 1,1-1-1,-2 2 1,2 0-1,-2 0 1,1 2-1,0 1-23,1 1 0,0 2 0,0 2 0,0-1 0,0 3 0,-1 0 0,0 1 0,0 2 0,0 1 0,-1 0 0,1 4 0,-2 1 0,0 3 0,0 2 0,1 2 0,-3 2 0,1-1 0,-1 3 0,-1 1 0,0 0 0,0 2 0,-1 1 0,-1 2 0,0 0 0,-1 4 0,1 1 0,-1 3 0,-1-1 0,-1 2 0,1-1 46,-1 1 1,-1-1-1,0 3 1,-1-2 0,0 3-1,0-2 118,-1-3 0,-1 0 0,0 1 0,0 0 0,-1 1 0,1-2 0,-2 3-1,1-5 1,0 1 0,0 1 0,-1-1-1,0 1 1,0 0 0,-1-1 0,0 1 0,-1 4 0,0 1 0,0-1 0,-1 0 0,0 0 0,0-1 0,-1 2 0,1-6 0,-1 2 0,0-1 0,0 0 0,-1-1 0,0 1 0,-1 0 0,1-2 0,-2 0 0,1-1 0,-1-2 0,0 1 0,-1 1 0,0-2 0,0 0 0,0 0 0,-1 0 0,0 0 0,-1-1 0,0 0 0,1 1 0,-2-2 0,1-1 0,-1 1 0,-1-1 0,1 0 0,-1-1 0,0 2 0,0-3 0,-1 0 0,0-1 0,0 1-74,-1-2 1,0 1-1,0 0 1,-1-2-1,0 0 1,0 0-1,0-3 1,-1 2 73,3-4 0,-1 0 0,0 0 0,-1-3 0,0 2 0,1-1 0,-1-2 0,0 1 0,0-1 0,0-1 0,0 0 0,-1-2 0,1 1 0,-1-2 0,1 1 0,-1-2 0,0 1 0,1-2 0,-3 1 0,2-1 0,-1-1 0,0 0 0,0-1 0,1-1 0,-1 1 0,-1-2-38,0 0 1,1 1-1,-2-2 1,1-1 0,-1 0-1,1-2 1,0 1 37,2-3 0,-1 1 0,0 0 0,-1-1 0,2-2 0,-1-1 0,1 0 0,-2-1 0,0-2 0,0-1 0,1 0 0,0-3 0,0 0 0,0-1 0,0-2 0,0-1 0,0-1 0,2-1 0,-1-2 93,1-1 0,1 0 0,0-1 0,0-3 0,2 1 1,-1-1-94,-2-5 0,2-2 0,0 1 0,1-4 0,0-1 0,2 2 0,2 0 0,-1-2 0,1-2 0,0 0 0,2 1 0,-1-4 0,1-1 0,1 0 0,-1-3 0,2 1 0,1-2-55,0 3 0,1-2 0,0 1 1,1-3-1,0 1 0,1-1 1,1-1 54,0 7 0,1-2 0,-1 0 0,2-1 0,0 1 0,0-1 0,1 0 0,0 0 0,2 1-63,-1 2 1,1-2-1,0 1 1,1-1-1,-1 2 1,2-2-1,-1 0 1,1 2-1,1-2 1,0 2 62,-1 1 0,0 2 0,1 0 0,-1-2 0,2 2 0,-1-1 0,1 1 0,0-1 0,0 1 0,0 1 0,1-2 0,-1 2-76,0 1 0,0 1 1,1 0-1,-1-1 0,2 1 1,-1 0-1,0 0 1,-1 0-1,2 2 0,0-1 1,-1-1-1,0 2 0,0 1 62,2-4 0,0 1 1,0 0-1,0-1 1,0 1-1,1 1 1,-2 1-1,2 0 1,-2 1-1,2-1 1,-1 3 13,0-1 0,1 1 0,-1 0 0,0 1 0,0 0 0,1 0 0,-1 2 0,0 0 0,0 1 0,0 2 11,2-5 0,0 1 0,0 1 0,0 2 0,0 0 1,-1 2-1,-1 1-11,3-1 0,0 0 0,-1 4 0,0 0 0,-1 2 245,1 0 1,-1 1 0,0 2 0,-1 1 245,6-1 1,-2 3-1,-5 4 1,0 1 491,2 2 0,-7 4-738,-3 0 1,-3 0 0,0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47:35.968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257 377 24575,'3'-12'0,"2"2"0,2-2 0,-1 3 0,3-2 0,-1 0-197,0 3 0,0-1 1,1 0-1,0 0 0,0 0 33,1 1 0,0-1 0,0 1 0,0-1 0,1 1 0,0 0 23,-1 0 1,2 0-1,-2 1 1,1-1-1,1 1 1,0 0-1,0 0 18,-1 0 0,0 1 0,1-1 0,-1 1 0,1 0 0,0 0 0,0 1 0,0-1-18,1 0 1,0 1-1,1 0 1,-1 0-1,1 0 1,-1 0-1,0 1 0,1 0 1,-1 0-1,0 1 1,1 0-1,-1 0 1,0 1-1,1-1 0,-2 1 1,1 0-1,-1 1 1,1 0-1,-1-1 1,1 1-1,-1 1-23,2 0 0,-1 1 0,1 0 0,-1 0 0,0 1 0,0 0 0,-1 1 0,1 0 0,0 0 0,-2 1 0,2 1 0,-2 0 0,0 1 0,0 1 0,0 1 0,-1 0 0,0 0 0,0 1 0,-2 1 0,1-1 0,-1 1 0,0 1 0,0 0 0,-1 0 0,-1 2 0,1 0 0,-1 1 0,-1-1 0,1 2 0,-1-1 46,0 0 1,-1 0-1,-1 1 1,1-1 0,-1 1-1,0 0 118,-1-1 0,0 0 0,0 0 0,-1-1 0,0 2 0,0-2 0,0 2-1,-1-2 1,1 0 0,-1 1 0,0-1-1,0 1 1,0-1 0,0 1 0,-1-1 0,0 2 0,-1 1 0,1-2 0,-2 1 0,1 1 0,0-2 0,-1 2 0,0-3 0,0 1 0,0-1 0,-1 1 0,0-1 0,1 1 0,-2 0 0,1-2 0,-1 1 0,0 0 0,-1-1 0,1 0 0,-2 1 0,1-2 0,0 1 0,-1 0 0,0 0 0,0 0 0,0 0 0,-1-1 0,0 1 0,0-1 0,0 0 0,-1 0 0,0 0 0,1 0 0,-2-1 0,1 1 0,-1 0 0,0-2 0,0 1 0,-1 0-74,1 0 1,-1 0-1,-1-1 1,1 1-1,-1-1 1,0 0-1,0-1 1,0 1 73,2-2 0,-2 0 0,1 0 0,0 0 0,-1 0 0,1-1 0,-1 0 0,1 0 0,-1 0 0,0 0 0,0 0 0,0-1 0,0 0 0,-1 0 0,1-1 0,0 1 0,-1-1 0,1 0 0,-1 0 0,0 0 0,-1 0 0,1-1 0,0 0 0,0 0 0,-1 0 0,1-1-38,-1 1 1,0 0-1,-1-1 1,1-1 0,-1 1-1,1-1 1,0 1 37,1-2 0,0 1 0,-1-1 0,1 1 0,0-2 0,-1 1 0,2-1 0,-2 0 0,0-1 0,0 0 0,0 0 0,1-1 0,-1 0 0,1-1 0,0 0 0,-1 0 0,1-1 0,1-1 0,0 0 93,0 0 0,1 0 0,-1-1 0,2 0 0,0-1 1,0 0-94,-2-1 0,2-1 0,0 0 0,0-1 0,1-1 0,1 2 0,2-1 0,-1-1 0,0 0 0,1 0 0,1 0 0,0-1 0,0-1 0,1 0 0,0 0 0,0-1 0,2 1-55,0 0 0,0-1 0,1 1 1,0-2-1,0 1 0,1 0 1,1-1 54,0 3 0,0-1 0,0 0 0,1 0 0,1 0 0,-1-1 0,1 1 0,1 0 0,0 0-63,0 0 1,1 0-1,-1 1 1,2-1-1,-1 1 1,1-1-1,0 0 1,0 1-1,1-2 1,0 2 62,-1 0 0,0 1 0,1 0 0,0-1 0,1 1 0,-1-1 0,1 1 0,-1-1 0,1 1 0,0 0 0,1 0 0,-1 0-76,-1 0 0,2 1 1,-1 0-1,0-1 0,1 1 1,0 0-1,-1 0 1,1 0-1,0 0 0,0 0 1,0 0-1,0 1 0,-1 0 62,2-2 0,0 1 1,1 0-1,-1-1 1,0 1-1,1 0 1,-1 1-1,1 0 1,-1-1-1,0 1 1,1 0 13,-1 1 0,0-1 0,1 1 0,-1 0 0,0 0 0,1 0 0,-1 0 0,0 1 0,1 0 0,-1 0 11,2-1 0,-1 1 0,1-1 0,0 2 0,0-1 1,-1 1-1,-1 0-11,3 0 0,-1 0 0,0 2 0,0-1 0,-1 1 245,0 0 1,1 1 0,-1 0 0,-1 0 245,5 1 1,-2 0-1,-3 1 1,-1 1 491,2 1 0,-5 1-738,-3 0 1,-2 0 0,-1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4B69E-50CD-4ECA-BE63-DE4326726F9E}" type="datetimeFigureOut">
              <a:rPr lang="en-AU" smtClean="0"/>
              <a:t>19/3/2026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AC5B4-F47F-46E9-91D6-9CE332E2B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579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2314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2F99B-9DD2-DC8E-1D8C-1F33B7BA2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D09C2C-990B-1591-C75E-040833ABB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51A252-9214-FE5A-0F62-1AF39E935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CBE27-F849-E7FC-BD85-A84FEACF6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1005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C8628-C8E6-E7F3-4E7D-BA2B9AE02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3D4DDD-E41D-894D-6DBF-31D591BA7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75AE5C-18E0-13A8-A687-0F73D2C9B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dirty="0">
              <a:solidFill>
                <a:srgbClr val="177F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37F8F-DFCB-8CE5-6059-9361050FF7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6999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D8C20-BC42-6F27-3243-ABF5508BB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EC2942-17EB-33D2-945D-13F94EC5D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D072B1-1D69-278A-3DE3-5D606F2A28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D7FD8-8780-A2A7-C798-87BA7AF1CA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3095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2E3D2-802B-A232-0437-6BD370962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1CCA69-DF18-9E0E-D375-65827D6D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22DFA4-AC5B-85BE-5CC0-9E9E244872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FC8B2-CC94-D4AA-0427-9AA470880D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264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F4BF2-0145-0033-B6B8-00A5A941D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67C84D-7714-47D2-4A09-F2B0C88857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7B61E6-9BB7-1A4F-A4BA-2BADAB57DD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dirty="0">
              <a:solidFill>
                <a:srgbClr val="177F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D14-0BAC-8DF4-62CF-75DBE5A448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45759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9B1EC-0099-4B93-2F8A-330AC6B3A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75B01E-AB25-F66C-FA90-3DED863FA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0405C5-7F9C-5AD9-2FA2-AE390D38B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ADF59-B31B-B8B4-0FBC-3AA1AE6385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65324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5BB90-3033-254E-BCE1-7E7F8F5DAE85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96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5D95C-B711-2A51-02A6-18ECC8786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3CAB2C-259E-E407-4167-AE83E14F7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E98E67-06B2-788B-428C-D3EA5E78B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EB4A2-C4A3-88CB-3D5B-9F6F3ACF6F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9203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8BB2E-5E24-8AF6-EA28-A34478E09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BF2C69-4019-2403-4ABB-2119AA8581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C9D2C2-1270-DE9D-69ED-477F91F0F0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1536D-1E56-B296-6CAE-EA1632AE1A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3259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852A3-C959-46C8-5A4B-083B68FCC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2B88E4-1424-F1C3-0BB7-659017B7CD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FD05D2-A100-B1A1-89C8-300A6BA061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596CED-DAD9-0967-B98F-8A4AC63A4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0746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FBC07-3ADC-BF83-5C41-22983258F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66D2A4-5A51-CA3B-2972-2D81B10C2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0B1FE4-5452-2B9B-76B4-C0A220BA5E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noProof="1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0F83B-878B-4EEF-0BE9-DBF9B6C261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B6900-9E30-7B46-93EE-6F7597C4302B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934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6F84F-FC45-7F0D-43A2-51D1528E5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F30438-8991-070B-C826-64BFD7E11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6B9013-BF2B-00A3-F215-1AB870232F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F6C38-0C37-3B7E-DC77-CAE74D09E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05583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2CD60-73F1-F65A-71E1-FBBA44462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332AD0-5CDD-F50D-3DC5-D85AFD41B9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82EE06-5832-B5CB-93A7-AE0246CF8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BCB854-96E3-456B-FB6B-6111963D7C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48806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BF563-84AC-DFAC-2804-83470B4E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836E23-B19A-450D-80A5-6D1A7699AD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0BA07E-F541-6894-BF0B-4EC71CA31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B928C-FE7F-449F-9D02-1592CC2883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48038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41FDCD50-1084-3C66-CD81-FBBF60BC9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7147CC90-9A08-B4FF-7AA3-A9EDEFCB70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US" dirty="0">
              <a:effectLst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E235666D-5E00-9068-C165-D928A712B4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34548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45982E30-B7F5-5820-B3D7-0E987AC60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AB508D8B-9873-573D-AB86-5638B4FD81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23F4F67C-259E-B89C-A38C-56E775B23C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5237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2AE6952F-5A8E-E994-1AB9-FDA622159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70B8F013-BF50-B238-3A1D-4851F19EC5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4DEC5744-0E3B-DA8B-0C9E-AF58C130EB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29357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8FA28-D130-920C-EC82-5A910060F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93975E-2265-F702-4A64-5EA66DD0D1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7F73E8-7EFC-00A0-4202-E21B53F07A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D65163-8E31-C7F5-4FE6-E0B9E3CB1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6159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347F58B9-472E-FAEC-E987-1CCCC1995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852DA3BB-E958-D3A0-125E-15D79780F3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AU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62C3FFCC-B3EB-8675-F670-8263D0A896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88479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2111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CBF03FDB-C318-CB4E-1062-A25297952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7C97DD67-5C82-E675-8658-18DEFFA262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4D63C181-B732-F6F7-0426-1AF5A6AE80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9940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77309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AC0A9FF0-7B65-1A92-49BD-0568EAF88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2250FFB9-321F-D00C-578D-9202CEE7B6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US" dirty="0">
              <a:effectLst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57D9BFB4-6A70-4B28-04DF-F00CE0675B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77153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02485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9DD07-0713-06A3-F02D-FB1B3EBC3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EA83C1-E192-F704-6B2F-1CFF4BAC49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BA1FD2-0713-8A22-8DC9-5E9AA01F74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2C5F0-E83A-5DAC-7608-640A91ACDE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95961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2C232-0711-F59D-A173-235B33478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0841CB-ED9F-470F-FE46-167CB46387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477AAE-4F40-BC89-DB42-D5FBD3299F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FD5C2-C5BE-DE7E-A89E-7374EB7E2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FAC5B4-F47F-46E9-91D6-9CE332E2B9FD}" type="slidenum">
              <a:rPr kumimoji="0" lang="en-AU" sz="2400" b="0" i="1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AU" sz="24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3108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49434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93775" y="3276600"/>
            <a:ext cx="7951788" cy="26797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5839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34094-8732-C629-7066-E5C9CCE8E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B3ED66-2BDC-9391-034E-3FD287AF9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EA11C9-5591-473C-2AE9-07AAAA1EB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59B45-0969-2E45-689B-F48634126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40647-AEF5-4049-8AF5-6BE344DCF7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0953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62075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5818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5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8132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BD201-2CC1-796A-827A-64106A7F9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2BE2DD-1AAA-E178-4178-4E5D0241D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FD4DE3-88B1-AAEF-34A1-A3C68028F8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49978-727F-C97E-65B3-A143326037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2555D-25D7-4A34-B17C-0813DA96EE4E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4255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5015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9868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82975" y="858838"/>
            <a:ext cx="3089275" cy="2317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05461" y="3305666"/>
            <a:ext cx="8045296" cy="2703471"/>
          </a:xfrm>
          <a:prstGeom prst="rect">
            <a:avLst/>
          </a:prstGeom>
        </p:spPr>
        <p:txBody>
          <a:bodyPr lIns="92364" tIns="46182" rIns="92364" bIns="46182"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103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0872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0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AAF0784E-D6CF-CA37-2B67-0FB618DCEA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A084947-2E01-6472-D3ED-680AA38BBC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9A57E6AE-1C93-E488-DB88-898B04BA7D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2443630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DE763A7-AA5F-8E0D-570F-7198D5CAD7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998196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16C762D-4740-0158-19C5-ECBB9117A0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3494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E4CD5BC-28C3-7991-7365-A8A884D200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760694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31F0F90-8C59-6935-4E27-B5A76A548E2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847871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17CB08D-8405-2222-EBA4-70044DFB11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54461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338779F-952D-76A2-4E6B-EB24581FD2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207075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4DEA7E9-06D4-F53D-4E16-5A2B940165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699802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1A71607-75FC-4AE0-0502-C43BB03E13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72203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861F0AE-073B-6922-F0E9-ACE5B711D4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290386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5D461D9-900E-1D4C-5E55-56B83534E3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2048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1367EB8D-76A1-793D-1B90-684D7590C7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01ABF812-880E-C12D-0756-7DA5F45CBB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0534F591-E1AF-F51C-43CC-9E0F84A9FF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701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Exit Ticket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CB60482-406C-838B-91FA-917FCD3B7A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067549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A4A3243-2412-F33D-340E-60A171FAEB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870485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EE9480-FD3B-0CFA-44FE-D9E6F3D094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369546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D0507F6-C8B8-5474-E535-F193D1392A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1350003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8BDCD1E-74D4-BAB7-E2B8-651D83FC8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798637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E04F6-5D39-6E89-ADB0-6B3BDE0942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398511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B9C471F-F1E5-C294-4C88-B3C5D25515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70683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1B3B47-AEF1-531E-BC1F-7725360DBB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0236260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F664AD40-E472-00A8-B971-F4B9C1D39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95708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37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2898549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FB7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0099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081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477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at You Know- AP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76E85C-A363-473F-25ED-3502823E97B5}"/>
              </a:ext>
            </a:extLst>
          </p:cNvPr>
          <p:cNvSpPr txBox="1"/>
          <p:nvPr userDrawn="1"/>
        </p:nvSpPr>
        <p:spPr>
          <a:xfrm>
            <a:off x="325712" y="363571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Know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360D81-5192-4919-8CD2-8811AB93A116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2F5362F-B8D7-70C6-D77C-FE1AD79DD6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3743161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1_Scrapbook_Template_SlidesMania_2">
  <p:cSld name="0071_Scrapbook_Template_SlidesMania_2">
    <p:bg>
      <p:bgRef idx="1001">
        <a:schemeClr val="bg1"/>
      </p:bgRef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surface with a small spot&#10;&#10;AI-generated content may be incorrect.">
            <a:extLst>
              <a:ext uri="{FF2B5EF4-FFF2-40B4-BE49-F238E27FC236}">
                <a16:creationId xmlns:a16="http://schemas.microsoft.com/office/drawing/2014/main" id="{19E9FBE8-EFFF-CF63-5FF3-BAF8ED36CF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r="3402" b="4851"/>
          <a:stretch/>
        </p:blipFill>
        <p:spPr>
          <a:xfrm flipH="1"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D87CDD-5E74-6338-4053-B0DCC847FFF9}"/>
              </a:ext>
            </a:extLst>
          </p:cNvPr>
          <p:cNvSpPr/>
          <p:nvPr userDrawn="1"/>
        </p:nvSpPr>
        <p:spPr>
          <a:xfrm>
            <a:off x="358588" y="53790"/>
            <a:ext cx="8659906" cy="6732494"/>
          </a:xfrm>
          <a:prstGeom prst="rect">
            <a:avLst/>
          </a:prstGeom>
          <a:solidFill>
            <a:srgbClr val="EFC8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Google Shape;64;p3" descr="Imagen que contiene pared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306" y="239777"/>
            <a:ext cx="8421062" cy="63784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995EF91-D7CF-610A-E7E6-D10AE6E9C73F}"/>
              </a:ext>
            </a:extLst>
          </p:cNvPr>
          <p:cNvGrpSpPr/>
          <p:nvPr userDrawn="1"/>
        </p:nvGrpSpPr>
        <p:grpSpPr>
          <a:xfrm>
            <a:off x="87366" y="242560"/>
            <a:ext cx="582104" cy="6408739"/>
            <a:chOff x="4282839" y="224630"/>
            <a:chExt cx="582104" cy="6408739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B1C63B93-9D5C-94E9-56BD-A74BC8FCD10F}"/>
                </a:ext>
              </a:extLst>
            </p:cNvPr>
            <p:cNvSpPr/>
            <p:nvPr userDrawn="1"/>
          </p:nvSpPr>
          <p:spPr>
            <a:xfrm>
              <a:off x="4282839" y="224630"/>
              <a:ext cx="582104" cy="5512027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F2C78AE-664F-2ED5-9B98-455771633A2C}"/>
                </a:ext>
              </a:extLst>
            </p:cNvPr>
            <p:cNvSpPr/>
            <p:nvPr userDrawn="1"/>
          </p:nvSpPr>
          <p:spPr>
            <a:xfrm>
              <a:off x="4282839" y="5940947"/>
              <a:ext cx="582104" cy="692422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696052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2588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22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43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35790208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</p:spTree>
    <p:extLst>
      <p:ext uri="{BB962C8B-B14F-4D97-AF65-F5344CB8AC3E}">
        <p14:creationId xmlns:p14="http://schemas.microsoft.com/office/powerpoint/2010/main" val="3778786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</p:spTree>
    <p:extLst>
      <p:ext uri="{BB962C8B-B14F-4D97-AF65-F5344CB8AC3E}">
        <p14:creationId xmlns:p14="http://schemas.microsoft.com/office/powerpoint/2010/main" val="23070175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</p:spTree>
    <p:extLst>
      <p:ext uri="{BB962C8B-B14F-4D97-AF65-F5344CB8AC3E}">
        <p14:creationId xmlns:p14="http://schemas.microsoft.com/office/powerpoint/2010/main" val="6263391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</p:spTree>
    <p:extLst>
      <p:ext uri="{BB962C8B-B14F-4D97-AF65-F5344CB8AC3E}">
        <p14:creationId xmlns:p14="http://schemas.microsoft.com/office/powerpoint/2010/main" val="3636103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6057C30-51C0-14DF-4CAE-93D29343C7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018065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</p:spTree>
    <p:extLst>
      <p:ext uri="{BB962C8B-B14F-4D97-AF65-F5344CB8AC3E}">
        <p14:creationId xmlns:p14="http://schemas.microsoft.com/office/powerpoint/2010/main" val="36405763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</p:spTree>
    <p:extLst>
      <p:ext uri="{BB962C8B-B14F-4D97-AF65-F5344CB8AC3E}">
        <p14:creationId xmlns:p14="http://schemas.microsoft.com/office/powerpoint/2010/main" val="4654173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</p:spTree>
    <p:extLst>
      <p:ext uri="{BB962C8B-B14F-4D97-AF65-F5344CB8AC3E}">
        <p14:creationId xmlns:p14="http://schemas.microsoft.com/office/powerpoint/2010/main" val="22117422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</p:spTree>
    <p:extLst>
      <p:ext uri="{BB962C8B-B14F-4D97-AF65-F5344CB8AC3E}">
        <p14:creationId xmlns:p14="http://schemas.microsoft.com/office/powerpoint/2010/main" val="11802798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</p:spTree>
    <p:extLst>
      <p:ext uri="{BB962C8B-B14F-4D97-AF65-F5344CB8AC3E}">
        <p14:creationId xmlns:p14="http://schemas.microsoft.com/office/powerpoint/2010/main" val="12817130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</p:spTree>
    <p:extLst>
      <p:ext uri="{BB962C8B-B14F-4D97-AF65-F5344CB8AC3E}">
        <p14:creationId xmlns:p14="http://schemas.microsoft.com/office/powerpoint/2010/main" val="28098530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816437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</p:spTree>
    <p:extLst>
      <p:ext uri="{BB962C8B-B14F-4D97-AF65-F5344CB8AC3E}">
        <p14:creationId xmlns:p14="http://schemas.microsoft.com/office/powerpoint/2010/main" val="13658966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</p:spTree>
    <p:extLst>
      <p:ext uri="{BB962C8B-B14F-4D97-AF65-F5344CB8AC3E}">
        <p14:creationId xmlns:p14="http://schemas.microsoft.com/office/powerpoint/2010/main" val="13533168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</p:spTree>
    <p:extLst>
      <p:ext uri="{BB962C8B-B14F-4D97-AF65-F5344CB8AC3E}">
        <p14:creationId xmlns:p14="http://schemas.microsoft.com/office/powerpoint/2010/main" val="3181504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5B188-505D-7B1F-E57B-867046F40F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5200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Learnt</a:t>
            </a:r>
          </a:p>
        </p:txBody>
      </p:sp>
    </p:spTree>
    <p:extLst>
      <p:ext uri="{BB962C8B-B14F-4D97-AF65-F5344CB8AC3E}">
        <p14:creationId xmlns:p14="http://schemas.microsoft.com/office/powerpoint/2010/main" val="40346256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</p:spTree>
    <p:extLst>
      <p:ext uri="{BB962C8B-B14F-4D97-AF65-F5344CB8AC3E}">
        <p14:creationId xmlns:p14="http://schemas.microsoft.com/office/powerpoint/2010/main" val="31208531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i="0"/>
              <a:t>Exit Ticket</a:t>
            </a:r>
          </a:p>
        </p:txBody>
      </p:sp>
    </p:spTree>
    <p:extLst>
      <p:ext uri="{BB962C8B-B14F-4D97-AF65-F5344CB8AC3E}">
        <p14:creationId xmlns:p14="http://schemas.microsoft.com/office/powerpoint/2010/main" val="20229840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</p:spTree>
    <p:extLst>
      <p:ext uri="{BB962C8B-B14F-4D97-AF65-F5344CB8AC3E}">
        <p14:creationId xmlns:p14="http://schemas.microsoft.com/office/powerpoint/2010/main" val="10176435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</p:spTree>
    <p:extLst>
      <p:ext uri="{BB962C8B-B14F-4D97-AF65-F5344CB8AC3E}">
        <p14:creationId xmlns:p14="http://schemas.microsoft.com/office/powerpoint/2010/main" val="19142244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41562007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</p:spTree>
    <p:extLst>
      <p:ext uri="{BB962C8B-B14F-4D97-AF65-F5344CB8AC3E}">
        <p14:creationId xmlns:p14="http://schemas.microsoft.com/office/powerpoint/2010/main" val="3999946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</p:spTree>
    <p:extLst>
      <p:ext uri="{BB962C8B-B14F-4D97-AF65-F5344CB8AC3E}">
        <p14:creationId xmlns:p14="http://schemas.microsoft.com/office/powerpoint/2010/main" val="40374210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</p:spTree>
    <p:extLst>
      <p:ext uri="{BB962C8B-B14F-4D97-AF65-F5344CB8AC3E}">
        <p14:creationId xmlns:p14="http://schemas.microsoft.com/office/powerpoint/2010/main" val="14130197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</p:spTree>
    <p:extLst>
      <p:ext uri="{BB962C8B-B14F-4D97-AF65-F5344CB8AC3E}">
        <p14:creationId xmlns:p14="http://schemas.microsoft.com/office/powerpoint/2010/main" val="127228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4032E7-48E8-06A3-8471-6CEB91AAF5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48469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7711447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4163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63165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w Well Did You Learn? Refl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281F1F-3645-0057-34EC-BB682E9542B9}"/>
              </a:ext>
            </a:extLst>
          </p:cNvPr>
          <p:cNvSpPr/>
          <p:nvPr userDrawn="1"/>
        </p:nvSpPr>
        <p:spPr>
          <a:xfrm>
            <a:off x="326571" y="6416137"/>
            <a:ext cx="5889171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AU" sz="110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D85FDF-2AEB-3281-0315-320B917A3631}"/>
              </a:ext>
            </a:extLst>
          </p:cNvPr>
          <p:cNvSpPr txBox="1"/>
          <p:nvPr userDrawn="1"/>
        </p:nvSpPr>
        <p:spPr>
          <a:xfrm>
            <a:off x="1064302" y="696293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AU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5D1C9-A20C-05EE-7371-DAD9B27BA160}"/>
              </a:ext>
            </a:extLst>
          </p:cNvPr>
          <p:cNvSpPr txBox="1"/>
          <p:nvPr userDrawn="1"/>
        </p:nvSpPr>
        <p:spPr>
          <a:xfrm>
            <a:off x="4684143" y="62883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PH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5F6BB9-77E8-419F-5D9F-E3CB0EAFEE1E}"/>
              </a:ext>
            </a:extLst>
          </p:cNvPr>
          <p:cNvSpPr txBox="1"/>
          <p:nvPr userDrawn="1"/>
        </p:nvSpPr>
        <p:spPr>
          <a:xfrm>
            <a:off x="324660" y="344749"/>
            <a:ext cx="777714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We Learnt</a:t>
            </a:r>
            <a:endParaRPr lang="en-US" sz="3600" b="1" i="0">
              <a:solidFill>
                <a:srgbClr val="A6A6A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105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EA24117-9D38-55F6-5C77-EB453611154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01516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ED7633-8A68-55B8-38BE-4DCA51EEEC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829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A3B3787-FD71-7F9F-923A-54A2ED80FB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69339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smtClean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Lesson </a:t>
            </a:r>
            <a:r>
              <a:rPr lang="en-US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2A</a:t>
            </a:r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7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75" r:id="rId2"/>
    <p:sldLayoutId id="2147483685" r:id="rId3"/>
    <p:sldLayoutId id="2147483686" r:id="rId4"/>
    <p:sldLayoutId id="2147483687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688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9" r:id="rId28"/>
    <p:sldLayoutId id="2147483718" r:id="rId29"/>
    <p:sldLayoutId id="2147483776" r:id="rId30"/>
    <p:sldLayoutId id="2147483727" r:id="rId31"/>
    <p:sldLayoutId id="2147483728" r:id="rId32"/>
    <p:sldLayoutId id="2147483778" r:id="rId33"/>
    <p:sldLayoutId id="2147483779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272" userDrawn="1">
          <p15:clr>
            <a:srgbClr val="F26B43"/>
          </p15:clr>
        </p15:guide>
        <p15:guide id="3" orient="horz" pos="799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orient="horz" pos="640" userDrawn="1">
          <p15:clr>
            <a:srgbClr val="F26B43"/>
          </p15:clr>
        </p15:guide>
        <p15:guide id="6" orient="horz" pos="4156" userDrawn="1">
          <p15:clr>
            <a:srgbClr val="F26B43"/>
          </p15:clr>
        </p15:guide>
        <p15:guide id="7" pos="54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i="0" smtClean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 i="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 i="0" dirty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Lesson </a:t>
            </a:r>
            <a:r>
              <a:rPr lang="en-US" sz="1800" i="0" dirty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2A</a:t>
            </a:r>
            <a:endParaRPr lang="en-AU" sz="1800" i="0" dirty="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21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51" r:id="rId19"/>
    <p:sldLayoutId id="2147483752" r:id="rId20"/>
    <p:sldLayoutId id="2147483753" r:id="rId21"/>
    <p:sldLayoutId id="2147483754" r:id="rId22"/>
    <p:sldLayoutId id="2147483755" r:id="rId23"/>
    <p:sldLayoutId id="2147483756" r:id="rId24"/>
    <p:sldLayoutId id="2147483757" r:id="rId25"/>
    <p:sldLayoutId id="2147483758" r:id="rId26"/>
    <p:sldLayoutId id="2147483759" r:id="rId27"/>
    <p:sldLayoutId id="2147483761" r:id="rId28"/>
    <p:sldLayoutId id="214748377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272">
          <p15:clr>
            <a:srgbClr val="F26B43"/>
          </p15:clr>
        </p15:guide>
        <p15:guide id="3" orient="horz" pos="799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pos="54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28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5" Type="http://schemas.openxmlformats.org/officeDocument/2006/relationships/image" Target="../media/image70.png"/><Relationship Id="rId4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7.xml"/><Relationship Id="rId3" Type="http://schemas.openxmlformats.org/officeDocument/2006/relationships/customXml" Target="../ink/ink43.xml"/><Relationship Id="rId7" Type="http://schemas.openxmlformats.org/officeDocument/2006/relationships/customXml" Target="../ink/ink46.xml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customXml" Target="../ink/ink45.xml"/><Relationship Id="rId11" Type="http://schemas.openxmlformats.org/officeDocument/2006/relationships/customXml" Target="../ink/ink50.xml"/><Relationship Id="rId5" Type="http://schemas.openxmlformats.org/officeDocument/2006/relationships/customXml" Target="../ink/ink44.xml"/><Relationship Id="rId10" Type="http://schemas.openxmlformats.org/officeDocument/2006/relationships/customXml" Target="../ink/ink49.xml"/><Relationship Id="rId4" Type="http://schemas.openxmlformats.org/officeDocument/2006/relationships/image" Target="../media/image88.png"/><Relationship Id="rId9" Type="http://schemas.openxmlformats.org/officeDocument/2006/relationships/customXml" Target="../ink/ink4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.jpe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9.png"/><Relationship Id="rId9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51.xml"/><Relationship Id="rId3" Type="http://schemas.openxmlformats.org/officeDocument/2006/relationships/image" Target="../media/image49.jpeg"/><Relationship Id="rId7" Type="http://schemas.openxmlformats.org/officeDocument/2006/relationships/image" Target="../media/image30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11" Type="http://schemas.openxmlformats.org/officeDocument/2006/relationships/customXml" Target="../ink/ink53.xml"/><Relationship Id="rId5" Type="http://schemas.openxmlformats.org/officeDocument/2006/relationships/image" Target="../media/image8.jpeg"/><Relationship Id="rId10" Type="http://schemas.openxmlformats.org/officeDocument/2006/relationships/customXml" Target="../ink/ink52.xml"/><Relationship Id="rId4" Type="http://schemas.openxmlformats.org/officeDocument/2006/relationships/image" Target="../media/image53.png"/><Relationship Id="rId9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6.png"/><Relationship Id="rId3" Type="http://schemas.openxmlformats.org/officeDocument/2006/relationships/image" Target="../media/image49.jpeg"/><Relationship Id="rId7" Type="http://schemas.openxmlformats.org/officeDocument/2006/relationships/image" Target="../media/image30.png"/><Relationship Id="rId12" Type="http://schemas.openxmlformats.org/officeDocument/2006/relationships/customXml" Target="../ink/ink5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11" Type="http://schemas.openxmlformats.org/officeDocument/2006/relationships/customXml" Target="../ink/ink55.xml"/><Relationship Id="rId5" Type="http://schemas.openxmlformats.org/officeDocument/2006/relationships/image" Target="../media/image8.jpeg"/><Relationship Id="rId10" Type="http://schemas.openxmlformats.org/officeDocument/2006/relationships/image" Target="../media/image88.png"/><Relationship Id="rId4" Type="http://schemas.openxmlformats.org/officeDocument/2006/relationships/image" Target="../media/image53.png"/><Relationship Id="rId9" Type="http://schemas.openxmlformats.org/officeDocument/2006/relationships/customXml" Target="../ink/ink5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57.xml"/><Relationship Id="rId3" Type="http://schemas.openxmlformats.org/officeDocument/2006/relationships/image" Target="../media/image49.jpeg"/><Relationship Id="rId7" Type="http://schemas.openxmlformats.org/officeDocument/2006/relationships/image" Target="../media/image30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11" Type="http://schemas.openxmlformats.org/officeDocument/2006/relationships/customXml" Target="../ink/ink59.xml"/><Relationship Id="rId5" Type="http://schemas.openxmlformats.org/officeDocument/2006/relationships/image" Target="../media/image8.jpeg"/><Relationship Id="rId10" Type="http://schemas.openxmlformats.org/officeDocument/2006/relationships/customXml" Target="../ink/ink58.xml"/><Relationship Id="rId4" Type="http://schemas.openxmlformats.org/officeDocument/2006/relationships/image" Target="../media/image53.png"/><Relationship Id="rId9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18" Type="http://schemas.openxmlformats.org/officeDocument/2006/relationships/image" Target="../media/image22.png"/><Relationship Id="rId26" Type="http://schemas.openxmlformats.org/officeDocument/2006/relationships/image" Target="../media/image14.svg"/><Relationship Id="rId39" Type="http://schemas.openxmlformats.org/officeDocument/2006/relationships/image" Target="../media/image35.png"/><Relationship Id="rId21" Type="http://schemas.openxmlformats.org/officeDocument/2006/relationships/customXml" Target="../ink/ink9.xml"/><Relationship Id="rId34" Type="http://schemas.openxmlformats.org/officeDocument/2006/relationships/customXml" Target="../ink/ink13.xml"/><Relationship Id="rId42" Type="http://schemas.openxmlformats.org/officeDocument/2006/relationships/customXml" Target="../ink/ink17.xml"/><Relationship Id="rId50" Type="http://schemas.openxmlformats.org/officeDocument/2006/relationships/image" Target="../media/image42.png"/><Relationship Id="rId55" Type="http://schemas.openxmlformats.org/officeDocument/2006/relationships/customXml" Target="../ink/ink22.xml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1" Type="http://schemas.openxmlformats.org/officeDocument/2006/relationships/customXml" Target="../ink/ink4.xml"/><Relationship Id="rId24" Type="http://schemas.openxmlformats.org/officeDocument/2006/relationships/image" Target="../media/image25.png"/><Relationship Id="rId32" Type="http://schemas.openxmlformats.org/officeDocument/2006/relationships/customXml" Target="../ink/ink12.xml"/><Relationship Id="rId37" Type="http://schemas.openxmlformats.org/officeDocument/2006/relationships/image" Target="../media/image34.png"/><Relationship Id="rId40" Type="http://schemas.openxmlformats.org/officeDocument/2006/relationships/customXml" Target="../ink/ink16.xml"/><Relationship Id="rId45" Type="http://schemas.openxmlformats.org/officeDocument/2006/relationships/image" Target="../media/image26.png"/><Relationship Id="rId53" Type="http://schemas.openxmlformats.org/officeDocument/2006/relationships/customXml" Target="../ink/ink21.xml"/><Relationship Id="rId58" Type="http://schemas.openxmlformats.org/officeDocument/2006/relationships/image" Target="../media/image46.png"/><Relationship Id="rId5" Type="http://schemas.openxmlformats.org/officeDocument/2006/relationships/customXml" Target="../ink/ink1.xml"/><Relationship Id="rId61" Type="http://schemas.openxmlformats.org/officeDocument/2006/relationships/image" Target="../media/image27.png"/><Relationship Id="rId19" Type="http://schemas.openxmlformats.org/officeDocument/2006/relationships/customXml" Target="../ink/ink8.xml"/><Relationship Id="rId4" Type="http://schemas.openxmlformats.org/officeDocument/2006/relationships/image" Target="../media/image12.png"/><Relationship Id="rId9" Type="http://schemas.openxmlformats.org/officeDocument/2006/relationships/customXml" Target="../ink/ink3.xml"/><Relationship Id="rId14" Type="http://schemas.openxmlformats.org/officeDocument/2006/relationships/image" Target="../media/image20.png"/><Relationship Id="rId22" Type="http://schemas.openxmlformats.org/officeDocument/2006/relationships/image" Target="../media/image24.png"/><Relationship Id="rId27" Type="http://schemas.openxmlformats.org/officeDocument/2006/relationships/image" Target="../media/image15.svg"/><Relationship Id="rId35" Type="http://schemas.openxmlformats.org/officeDocument/2006/relationships/image" Target="../media/image33.png"/><Relationship Id="rId43" Type="http://schemas.openxmlformats.org/officeDocument/2006/relationships/image" Target="../media/image37.png"/><Relationship Id="rId48" Type="http://schemas.openxmlformats.org/officeDocument/2006/relationships/image" Target="../media/image41.png"/><Relationship Id="rId56" Type="http://schemas.openxmlformats.org/officeDocument/2006/relationships/image" Target="../media/image45.png"/><Relationship Id="rId8" Type="http://schemas.openxmlformats.org/officeDocument/2006/relationships/image" Target="../media/image17.png"/><Relationship Id="rId51" Type="http://schemas.openxmlformats.org/officeDocument/2006/relationships/customXml" Target="../ink/ink20.xml"/><Relationship Id="rId3" Type="http://schemas.openxmlformats.org/officeDocument/2006/relationships/image" Target="../media/image11.png"/><Relationship Id="rId12" Type="http://schemas.openxmlformats.org/officeDocument/2006/relationships/image" Target="../media/image19.png"/><Relationship Id="rId17" Type="http://schemas.openxmlformats.org/officeDocument/2006/relationships/customXml" Target="../ink/ink7.xml"/><Relationship Id="rId25" Type="http://schemas.openxmlformats.org/officeDocument/2006/relationships/image" Target="../media/image13.svg"/><Relationship Id="rId33" Type="http://schemas.openxmlformats.org/officeDocument/2006/relationships/image" Target="../media/image32.png"/><Relationship Id="rId38" Type="http://schemas.openxmlformats.org/officeDocument/2006/relationships/customXml" Target="../ink/ink15.xml"/><Relationship Id="rId46" Type="http://schemas.openxmlformats.org/officeDocument/2006/relationships/customXml" Target="../ink/ink18.xml"/><Relationship Id="rId59" Type="http://schemas.openxmlformats.org/officeDocument/2006/relationships/customXml" Target="../ink/ink24.xml"/><Relationship Id="rId20" Type="http://schemas.openxmlformats.org/officeDocument/2006/relationships/image" Target="../media/image23.png"/><Relationship Id="rId41" Type="http://schemas.openxmlformats.org/officeDocument/2006/relationships/image" Target="../media/image36.png"/><Relationship Id="rId54" Type="http://schemas.openxmlformats.org/officeDocument/2006/relationships/image" Target="../media/image44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png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customXml" Target="../ink/ink11.xml"/><Relationship Id="rId36" Type="http://schemas.openxmlformats.org/officeDocument/2006/relationships/customXml" Target="../ink/ink14.xml"/><Relationship Id="rId49" Type="http://schemas.openxmlformats.org/officeDocument/2006/relationships/customXml" Target="../ink/ink19.xml"/><Relationship Id="rId57" Type="http://schemas.openxmlformats.org/officeDocument/2006/relationships/customXml" Target="../ink/ink23.xml"/><Relationship Id="rId10" Type="http://schemas.openxmlformats.org/officeDocument/2006/relationships/image" Target="../media/image18.png"/><Relationship Id="rId31" Type="http://schemas.openxmlformats.org/officeDocument/2006/relationships/image" Target="../media/image31.png"/><Relationship Id="rId44" Type="http://schemas.openxmlformats.org/officeDocument/2006/relationships/image" Target="../media/image16.svg"/><Relationship Id="rId52" Type="http://schemas.openxmlformats.org/officeDocument/2006/relationships/image" Target="../media/image43.png"/><Relationship Id="rId60" Type="http://schemas.openxmlformats.org/officeDocument/2006/relationships/image" Target="../media/image4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0.png"/><Relationship Id="rId4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49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microsoft.com/office/2007/relationships/hdphoto" Target="../media/hdphoto2.wdp"/><Relationship Id="rId4" Type="http://schemas.openxmlformats.org/officeDocument/2006/relationships/image" Target="../media/image53.png"/><Relationship Id="rId9" Type="http://schemas.openxmlformats.org/officeDocument/2006/relationships/image" Target="../media/image9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6" Type="http://schemas.openxmlformats.org/officeDocument/2006/relationships/customXml" Target="../ink/ink61.xml"/><Relationship Id="rId5" Type="http://schemas.openxmlformats.org/officeDocument/2006/relationships/image" Target="../media/image99.png"/><Relationship Id="rId4" Type="http://schemas.openxmlformats.org/officeDocument/2006/relationships/customXml" Target="../ink/ink6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customXml" Target="../ink/ink6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9.png"/><Relationship Id="rId5" Type="http://schemas.openxmlformats.org/officeDocument/2006/relationships/customXml" Target="../ink/ink62.xml"/><Relationship Id="rId4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customXml" Target="../ink/ink6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9.png"/><Relationship Id="rId5" Type="http://schemas.openxmlformats.org/officeDocument/2006/relationships/customXml" Target="../ink/ink64.xml"/><Relationship Id="rId4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6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0.png"/><Relationship Id="rId5" Type="http://schemas.openxmlformats.org/officeDocument/2006/relationships/customXml" Target="../ink/ink67.xml"/><Relationship Id="rId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69.xml"/><Relationship Id="rId3" Type="http://schemas.openxmlformats.org/officeDocument/2006/relationships/image" Target="../media/image89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6" Type="http://schemas.openxmlformats.org/officeDocument/2006/relationships/customXml" Target="../ink/ink68.xml"/><Relationship Id="rId5" Type="http://schemas.openxmlformats.org/officeDocument/2006/relationships/image" Target="../media/image30.png"/><Relationship Id="rId4" Type="http://schemas.openxmlformats.org/officeDocument/2006/relationships/image" Target="../media/image90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0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3.xml"/><Relationship Id="rId6" Type="http://schemas.openxmlformats.org/officeDocument/2006/relationships/customXml" Target="../ink/ink71.xml"/><Relationship Id="rId5" Type="http://schemas.openxmlformats.org/officeDocument/2006/relationships/image" Target="../media/image99.png"/><Relationship Id="rId10" Type="http://schemas.openxmlformats.org/officeDocument/2006/relationships/customXml" Target="../ink/ink73.xml"/><Relationship Id="rId4" Type="http://schemas.openxmlformats.org/officeDocument/2006/relationships/customXml" Target="../ink/ink70.xml"/><Relationship Id="rId9" Type="http://schemas.openxmlformats.org/officeDocument/2006/relationships/customXml" Target="../ink/ink7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2.jpeg"/><Relationship Id="rId5" Type="http://schemas.openxmlformats.org/officeDocument/2006/relationships/image" Target="../media/image60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13" Type="http://schemas.openxmlformats.org/officeDocument/2006/relationships/customXml" Target="../ink/ink28.xml"/><Relationship Id="rId18" Type="http://schemas.openxmlformats.org/officeDocument/2006/relationships/image" Target="../media/image58.png"/><Relationship Id="rId26" Type="http://schemas.openxmlformats.org/officeDocument/2006/relationships/image" Target="../media/image63.png"/><Relationship Id="rId3" Type="http://schemas.openxmlformats.org/officeDocument/2006/relationships/image" Target="../media/image28.png"/><Relationship Id="rId21" Type="http://schemas.openxmlformats.org/officeDocument/2006/relationships/customXml" Target="../ink/ink31.xml"/><Relationship Id="rId7" Type="http://schemas.openxmlformats.org/officeDocument/2006/relationships/image" Target="../media/image51.png"/><Relationship Id="rId12" Type="http://schemas.openxmlformats.org/officeDocument/2006/relationships/image" Target="../media/image38.png"/><Relationship Id="rId17" Type="http://schemas.openxmlformats.org/officeDocument/2006/relationships/customXml" Target="../ink/ink30.xml"/><Relationship Id="rId25" Type="http://schemas.openxmlformats.org/officeDocument/2006/relationships/customXml" Target="../ink/ink33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7.png"/><Relationship Id="rId20" Type="http://schemas.openxmlformats.org/officeDocument/2006/relationships/image" Target="../media/image40.png"/><Relationship Id="rId29" Type="http://schemas.openxmlformats.org/officeDocument/2006/relationships/customXml" Target="../ink/ink35.xml"/><Relationship Id="rId1" Type="http://schemas.openxmlformats.org/officeDocument/2006/relationships/slideLayout" Target="../slideLayouts/slideLayout29.xml"/><Relationship Id="rId6" Type="http://schemas.openxmlformats.org/officeDocument/2006/relationships/customXml" Target="../ink/ink26.xml"/><Relationship Id="rId11" Type="http://schemas.openxmlformats.org/officeDocument/2006/relationships/image" Target="../media/image30.png"/><Relationship Id="rId24" Type="http://schemas.openxmlformats.org/officeDocument/2006/relationships/image" Target="../media/image62.png"/><Relationship Id="rId32" Type="http://schemas.openxmlformats.org/officeDocument/2006/relationships/image" Target="../media/image66.png"/><Relationship Id="rId5" Type="http://schemas.openxmlformats.org/officeDocument/2006/relationships/image" Target="../media/image50.png"/><Relationship Id="rId15" Type="http://schemas.openxmlformats.org/officeDocument/2006/relationships/customXml" Target="../ink/ink29.xml"/><Relationship Id="rId23" Type="http://schemas.openxmlformats.org/officeDocument/2006/relationships/customXml" Target="../ink/ink32.xml"/><Relationship Id="rId28" Type="http://schemas.openxmlformats.org/officeDocument/2006/relationships/image" Target="../media/image64.png"/><Relationship Id="rId10" Type="http://schemas.openxmlformats.org/officeDocument/2006/relationships/image" Target="../media/image29.png"/><Relationship Id="rId19" Type="http://schemas.openxmlformats.org/officeDocument/2006/relationships/image" Target="../media/image39.png"/><Relationship Id="rId31" Type="http://schemas.openxmlformats.org/officeDocument/2006/relationships/customXml" Target="../ink/ink36.xml"/><Relationship Id="rId4" Type="http://schemas.openxmlformats.org/officeDocument/2006/relationships/customXml" Target="../ink/ink25.xml"/><Relationship Id="rId9" Type="http://schemas.openxmlformats.org/officeDocument/2006/relationships/image" Target="../media/image52.png"/><Relationship Id="rId14" Type="http://schemas.openxmlformats.org/officeDocument/2006/relationships/image" Target="../media/image56.png"/><Relationship Id="rId22" Type="http://schemas.openxmlformats.org/officeDocument/2006/relationships/image" Target="../media/image61.png"/><Relationship Id="rId27" Type="http://schemas.openxmlformats.org/officeDocument/2006/relationships/customXml" Target="../ink/ink34.xml"/><Relationship Id="rId30" Type="http://schemas.openxmlformats.org/officeDocument/2006/relationships/image" Target="../media/image6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customXml" Target="../ink/ink78.xml"/><Relationship Id="rId18" Type="http://schemas.openxmlformats.org/officeDocument/2006/relationships/image" Target="../media/image113.png"/><Relationship Id="rId26" Type="http://schemas.openxmlformats.org/officeDocument/2006/relationships/image" Target="../media/image117.png"/><Relationship Id="rId3" Type="http://schemas.openxmlformats.org/officeDocument/2006/relationships/image" Target="../media/image96.png"/><Relationship Id="rId21" Type="http://schemas.openxmlformats.org/officeDocument/2006/relationships/customXml" Target="../ink/ink82.xml"/><Relationship Id="rId7" Type="http://schemas.openxmlformats.org/officeDocument/2006/relationships/customXml" Target="../ink/ink75.xml"/><Relationship Id="rId12" Type="http://schemas.openxmlformats.org/officeDocument/2006/relationships/image" Target="../media/image110.png"/><Relationship Id="rId17" Type="http://schemas.openxmlformats.org/officeDocument/2006/relationships/customXml" Target="../ink/ink80.xml"/><Relationship Id="rId25" Type="http://schemas.openxmlformats.org/officeDocument/2006/relationships/customXml" Target="../ink/ink84.xml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12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7.png"/><Relationship Id="rId11" Type="http://schemas.openxmlformats.org/officeDocument/2006/relationships/customXml" Target="../ink/ink77.xml"/><Relationship Id="rId24" Type="http://schemas.openxmlformats.org/officeDocument/2006/relationships/image" Target="../media/image116.png"/><Relationship Id="rId5" Type="http://schemas.openxmlformats.org/officeDocument/2006/relationships/customXml" Target="../ink/ink74.xml"/><Relationship Id="rId15" Type="http://schemas.openxmlformats.org/officeDocument/2006/relationships/customXml" Target="../ink/ink79.xml"/><Relationship Id="rId23" Type="http://schemas.openxmlformats.org/officeDocument/2006/relationships/customXml" Target="../ink/ink83.xml"/><Relationship Id="rId28" Type="http://schemas.openxmlformats.org/officeDocument/2006/relationships/image" Target="../media/image118.png"/><Relationship Id="rId10" Type="http://schemas.openxmlformats.org/officeDocument/2006/relationships/image" Target="../media/image109.png"/><Relationship Id="rId19" Type="http://schemas.openxmlformats.org/officeDocument/2006/relationships/customXml" Target="../ink/ink81.xml"/><Relationship Id="rId4" Type="http://schemas.openxmlformats.org/officeDocument/2006/relationships/image" Target="../media/image97.png"/><Relationship Id="rId9" Type="http://schemas.openxmlformats.org/officeDocument/2006/relationships/customXml" Target="../ink/ink76.xml"/><Relationship Id="rId14" Type="http://schemas.openxmlformats.org/officeDocument/2006/relationships/image" Target="../media/image111.png"/><Relationship Id="rId22" Type="http://schemas.openxmlformats.org/officeDocument/2006/relationships/image" Target="../media/image115.png"/><Relationship Id="rId27" Type="http://schemas.openxmlformats.org/officeDocument/2006/relationships/customXml" Target="../ink/ink8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0.png"/><Relationship Id="rId4" Type="http://schemas.openxmlformats.org/officeDocument/2006/relationships/customXml" Target="../ink/ink8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customXml" Target="../ink/ink91.xml"/><Relationship Id="rId18" Type="http://schemas.openxmlformats.org/officeDocument/2006/relationships/image" Target="../media/image129.png"/><Relationship Id="rId3" Type="http://schemas.openxmlformats.org/officeDocument/2006/relationships/image" Target="../media/image101.png"/><Relationship Id="rId7" Type="http://schemas.openxmlformats.org/officeDocument/2006/relationships/customXml" Target="../ink/ink88.xml"/><Relationship Id="rId12" Type="http://schemas.openxmlformats.org/officeDocument/2006/relationships/image" Target="../media/image126.png"/><Relationship Id="rId17" Type="http://schemas.openxmlformats.org/officeDocument/2006/relationships/customXml" Target="../ink/ink93.xml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28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123.png"/><Relationship Id="rId11" Type="http://schemas.openxmlformats.org/officeDocument/2006/relationships/customXml" Target="../ink/ink90.xml"/><Relationship Id="rId5" Type="http://schemas.openxmlformats.org/officeDocument/2006/relationships/customXml" Target="../ink/ink87.xml"/><Relationship Id="rId15" Type="http://schemas.openxmlformats.org/officeDocument/2006/relationships/customXml" Target="../ink/ink92.xml"/><Relationship Id="rId10" Type="http://schemas.openxmlformats.org/officeDocument/2006/relationships/image" Target="../media/image125.png"/><Relationship Id="rId19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customXml" Target="../ink/ink89.xml"/><Relationship Id="rId14" Type="http://schemas.openxmlformats.org/officeDocument/2006/relationships/image" Target="../media/image12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95.xml"/><Relationship Id="rId3" Type="http://schemas.openxmlformats.org/officeDocument/2006/relationships/image" Target="../media/image49.jpeg"/><Relationship Id="rId7" Type="http://schemas.openxmlformats.org/officeDocument/2006/relationships/image" Target="../media/image132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6" Type="http://schemas.openxmlformats.org/officeDocument/2006/relationships/customXml" Target="../ink/ink94.xml"/><Relationship Id="rId11" Type="http://schemas.openxmlformats.org/officeDocument/2006/relationships/image" Target="../media/image93.png"/><Relationship Id="rId5" Type="http://schemas.openxmlformats.org/officeDocument/2006/relationships/image" Target="../media/image104.png"/><Relationship Id="rId10" Type="http://schemas.openxmlformats.org/officeDocument/2006/relationships/image" Target="../media/image28.png"/><Relationship Id="rId4" Type="http://schemas.openxmlformats.org/officeDocument/2006/relationships/image" Target="../media/image53.png"/><Relationship Id="rId9" Type="http://schemas.openxmlformats.org/officeDocument/2006/relationships/image" Target="../media/image1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48.png"/><Relationship Id="rId7" Type="http://schemas.openxmlformats.org/officeDocument/2006/relationships/customXml" Target="../ink/ink3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72.png"/><Relationship Id="rId4" Type="http://schemas.openxmlformats.org/officeDocument/2006/relationships/image" Target="../media/image49.jpeg"/><Relationship Id="rId9" Type="http://schemas.openxmlformats.org/officeDocument/2006/relationships/customXml" Target="../ink/ink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6" Type="http://schemas.openxmlformats.org/officeDocument/2006/relationships/customXml" Target="../ink/ink40.xml"/><Relationship Id="rId5" Type="http://schemas.openxmlformats.org/officeDocument/2006/relationships/image" Target="../media/image74.png"/><Relationship Id="rId4" Type="http://schemas.openxmlformats.org/officeDocument/2006/relationships/customXml" Target="../ink/ink3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8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customXml" Target="../ink/ink42.xml"/><Relationship Id="rId5" Type="http://schemas.openxmlformats.org/officeDocument/2006/relationships/image" Target="../media/image76.png"/><Relationship Id="rId10" Type="http://schemas.openxmlformats.org/officeDocument/2006/relationships/image" Target="../media/image60.png"/><Relationship Id="rId4" Type="http://schemas.openxmlformats.org/officeDocument/2006/relationships/customXml" Target="../ink/ink41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482AF-E95D-C5C8-1EAE-FD0E5BCE0D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Science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BE079F-16B1-DAD1-F135-BB8A237D5D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Version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7AF5E-4B2B-1A12-52A0-8A84BFFFD0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Property: Length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CB1E7E-2799-B655-3480-03DD636F59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Chemistry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7A6C8C-43CB-A7D4-D142-DFD15357D9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0" tIns="45720" rIns="91440" bIns="45720" anchor="t">
            <a:noAutofit/>
          </a:bodyPr>
          <a:lstStyle/>
          <a:p>
            <a:r>
              <a:rPr lang="en-US"/>
              <a:t>Lesson 2 Part A</a:t>
            </a:r>
          </a:p>
        </p:txBody>
      </p:sp>
      <p:pic>
        <p:nvPicPr>
          <p:cNvPr id="12" name="Picture Placeholder 11" descr="A row of crayons in different colors&#10;&#10;AI-generated content may be incorrect.">
            <a:extLst>
              <a:ext uri="{FF2B5EF4-FFF2-40B4-BE49-F238E27FC236}">
                <a16:creationId xmlns:a16="http://schemas.microsoft.com/office/drawing/2014/main" id="{5EFF6DD3-DB33-DC22-79C7-62A05438BD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1" t="-599" r="3574" b="599"/>
          <a:stretch>
            <a:fillRect/>
          </a:stretch>
        </p:blipFill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15744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02FAD-5C99-831F-D5D7-F12F7A189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AAF38C-ABA3-316B-B15C-2CAB6343DB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Have Length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3B303F-3437-38F9-A80E-2E456A34AAB9}"/>
              </a:ext>
            </a:extLst>
          </p:cNvPr>
          <p:cNvGrpSpPr/>
          <p:nvPr/>
        </p:nvGrpSpPr>
        <p:grpSpPr>
          <a:xfrm>
            <a:off x="571842" y="1628426"/>
            <a:ext cx="3404329" cy="1903137"/>
            <a:chOff x="2145472" y="3171323"/>
            <a:chExt cx="4939147" cy="276115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662A46B-0E85-17B0-F163-7D3671E9E106}"/>
                </a:ext>
              </a:extLst>
            </p:cNvPr>
            <p:cNvSpPr/>
            <p:nvPr/>
          </p:nvSpPr>
          <p:spPr>
            <a:xfrm>
              <a:off x="2145472" y="5263065"/>
              <a:ext cx="4939147" cy="669410"/>
            </a:xfrm>
            <a:custGeom>
              <a:avLst/>
              <a:gdLst/>
              <a:ahLst/>
              <a:cxnLst/>
              <a:rect l="l" t="t" r="r" b="b"/>
              <a:pathLst>
                <a:path w="8290560" h="839419">
                  <a:moveTo>
                    <a:pt x="0" y="0"/>
                  </a:moveTo>
                  <a:lnTo>
                    <a:pt x="8290560" y="0"/>
                  </a:lnTo>
                  <a:lnTo>
                    <a:pt x="8290560" y="839420"/>
                  </a:lnTo>
                  <a:lnTo>
                    <a:pt x="0" y="839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659D3EBE-71B5-912E-4129-C7CEBADC6779}"/>
                </a:ext>
              </a:extLst>
            </p:cNvPr>
            <p:cNvSpPr/>
            <p:nvPr/>
          </p:nvSpPr>
          <p:spPr>
            <a:xfrm rot="5400000">
              <a:off x="4403387" y="2657646"/>
              <a:ext cx="487870" cy="4096742"/>
            </a:xfrm>
            <a:custGeom>
              <a:avLst/>
              <a:gdLst>
                <a:gd name="csX0" fmla="*/ 487870 w 487870"/>
                <a:gd name="csY0" fmla="*/ 4096742 h 4096742"/>
                <a:gd name="csX1" fmla="*/ 243935 w 487870"/>
                <a:gd name="csY1" fmla="*/ 4056088 h 4096742"/>
                <a:gd name="csX2" fmla="*/ 243935 w 487870"/>
                <a:gd name="csY2" fmla="*/ 3361059 h 4096742"/>
                <a:gd name="csX3" fmla="*/ 243935 w 487870"/>
                <a:gd name="csY3" fmla="*/ 2725042 h 4096742"/>
                <a:gd name="csX4" fmla="*/ 243935 w 487870"/>
                <a:gd name="csY4" fmla="*/ 2089025 h 4096742"/>
                <a:gd name="csX5" fmla="*/ 0 w 487870"/>
                <a:gd name="csY5" fmla="*/ 2048371 h 4096742"/>
                <a:gd name="csX6" fmla="*/ 243935 w 487870"/>
                <a:gd name="csY6" fmla="*/ 2007717 h 4096742"/>
                <a:gd name="csX7" fmla="*/ 243935 w 487870"/>
                <a:gd name="csY7" fmla="*/ 1312688 h 4096742"/>
                <a:gd name="csX8" fmla="*/ 243935 w 487870"/>
                <a:gd name="csY8" fmla="*/ 696342 h 4096742"/>
                <a:gd name="csX9" fmla="*/ 243935 w 487870"/>
                <a:gd name="csY9" fmla="*/ 40654 h 4096742"/>
                <a:gd name="csX10" fmla="*/ 487870 w 487870"/>
                <a:gd name="csY10" fmla="*/ 0 h 4096742"/>
                <a:gd name="csX11" fmla="*/ 487870 w 487870"/>
                <a:gd name="csY11" fmla="*/ 641823 h 4096742"/>
                <a:gd name="csX12" fmla="*/ 487870 w 487870"/>
                <a:gd name="csY12" fmla="*/ 1324613 h 4096742"/>
                <a:gd name="csX13" fmla="*/ 487870 w 487870"/>
                <a:gd name="csY13" fmla="*/ 2007404 h 4096742"/>
                <a:gd name="csX14" fmla="*/ 487870 w 487870"/>
                <a:gd name="csY14" fmla="*/ 2690194 h 4096742"/>
                <a:gd name="csX15" fmla="*/ 487870 w 487870"/>
                <a:gd name="csY15" fmla="*/ 3413952 h 4096742"/>
                <a:gd name="csX16" fmla="*/ 487870 w 487870"/>
                <a:gd name="csY16" fmla="*/ 4096742 h 4096742"/>
                <a:gd name="csX0" fmla="*/ 487870 w 487870"/>
                <a:gd name="csY0" fmla="*/ 4096742 h 4096742"/>
                <a:gd name="csX1" fmla="*/ 243935 w 487870"/>
                <a:gd name="csY1" fmla="*/ 4056088 h 4096742"/>
                <a:gd name="csX2" fmla="*/ 243935 w 487870"/>
                <a:gd name="csY2" fmla="*/ 3400400 h 4096742"/>
                <a:gd name="csX3" fmla="*/ 243935 w 487870"/>
                <a:gd name="csY3" fmla="*/ 2784054 h 4096742"/>
                <a:gd name="csX4" fmla="*/ 243935 w 487870"/>
                <a:gd name="csY4" fmla="*/ 2089025 h 4096742"/>
                <a:gd name="csX5" fmla="*/ 0 w 487870"/>
                <a:gd name="csY5" fmla="*/ 2048371 h 4096742"/>
                <a:gd name="csX6" fmla="*/ 243935 w 487870"/>
                <a:gd name="csY6" fmla="*/ 2007717 h 4096742"/>
                <a:gd name="csX7" fmla="*/ 243935 w 487870"/>
                <a:gd name="csY7" fmla="*/ 1391371 h 4096742"/>
                <a:gd name="csX8" fmla="*/ 243935 w 487870"/>
                <a:gd name="csY8" fmla="*/ 735683 h 4096742"/>
                <a:gd name="csX9" fmla="*/ 243935 w 487870"/>
                <a:gd name="csY9" fmla="*/ 40654 h 4096742"/>
                <a:gd name="csX10" fmla="*/ 487870 w 487870"/>
                <a:gd name="csY10" fmla="*/ 0 h 40967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487870" h="4096742" stroke="0" extrusionOk="0">
                  <a:moveTo>
                    <a:pt x="487870" y="4096742"/>
                  </a:moveTo>
                  <a:cubicBezTo>
                    <a:pt x="349063" y="4094223"/>
                    <a:pt x="241674" y="4079390"/>
                    <a:pt x="243935" y="4056088"/>
                  </a:cubicBezTo>
                  <a:cubicBezTo>
                    <a:pt x="255673" y="3838325"/>
                    <a:pt x="270119" y="3643213"/>
                    <a:pt x="243935" y="3361059"/>
                  </a:cubicBezTo>
                  <a:cubicBezTo>
                    <a:pt x="217751" y="3078905"/>
                    <a:pt x="257641" y="2904761"/>
                    <a:pt x="243935" y="2725042"/>
                  </a:cubicBezTo>
                  <a:cubicBezTo>
                    <a:pt x="230229" y="2545323"/>
                    <a:pt x="220321" y="2402362"/>
                    <a:pt x="243935" y="2089025"/>
                  </a:cubicBezTo>
                  <a:cubicBezTo>
                    <a:pt x="238119" y="2047840"/>
                    <a:pt x="140304" y="2027715"/>
                    <a:pt x="0" y="2048371"/>
                  </a:cubicBezTo>
                  <a:cubicBezTo>
                    <a:pt x="130606" y="2045672"/>
                    <a:pt x="244697" y="2028930"/>
                    <a:pt x="243935" y="2007717"/>
                  </a:cubicBezTo>
                  <a:cubicBezTo>
                    <a:pt x="233860" y="1765494"/>
                    <a:pt x="273340" y="1500752"/>
                    <a:pt x="243935" y="1312688"/>
                  </a:cubicBezTo>
                  <a:cubicBezTo>
                    <a:pt x="214530" y="1124624"/>
                    <a:pt x="263870" y="892711"/>
                    <a:pt x="243935" y="696342"/>
                  </a:cubicBezTo>
                  <a:cubicBezTo>
                    <a:pt x="224000" y="499973"/>
                    <a:pt x="249058" y="172717"/>
                    <a:pt x="243935" y="40654"/>
                  </a:cubicBezTo>
                  <a:cubicBezTo>
                    <a:pt x="258707" y="30282"/>
                    <a:pt x="362711" y="14236"/>
                    <a:pt x="487870" y="0"/>
                  </a:cubicBezTo>
                  <a:cubicBezTo>
                    <a:pt x="461781" y="307296"/>
                    <a:pt x="513971" y="494022"/>
                    <a:pt x="487870" y="641823"/>
                  </a:cubicBezTo>
                  <a:cubicBezTo>
                    <a:pt x="461769" y="789624"/>
                    <a:pt x="486011" y="1054558"/>
                    <a:pt x="487870" y="1324613"/>
                  </a:cubicBezTo>
                  <a:cubicBezTo>
                    <a:pt x="489730" y="1594668"/>
                    <a:pt x="488077" y="1757741"/>
                    <a:pt x="487870" y="2007404"/>
                  </a:cubicBezTo>
                  <a:cubicBezTo>
                    <a:pt x="487663" y="2257067"/>
                    <a:pt x="496437" y="2533432"/>
                    <a:pt x="487870" y="2690194"/>
                  </a:cubicBezTo>
                  <a:cubicBezTo>
                    <a:pt x="479304" y="2846956"/>
                    <a:pt x="499719" y="3257637"/>
                    <a:pt x="487870" y="3413952"/>
                  </a:cubicBezTo>
                  <a:cubicBezTo>
                    <a:pt x="476021" y="3570267"/>
                    <a:pt x="484444" y="3831863"/>
                    <a:pt x="487870" y="4096742"/>
                  </a:cubicBezTo>
                  <a:close/>
                </a:path>
                <a:path w="487870" h="4096742" fill="none" extrusionOk="0">
                  <a:moveTo>
                    <a:pt x="487870" y="4096742"/>
                  </a:moveTo>
                  <a:cubicBezTo>
                    <a:pt x="352701" y="4098135"/>
                    <a:pt x="243630" y="4077581"/>
                    <a:pt x="243935" y="4056088"/>
                  </a:cubicBezTo>
                  <a:cubicBezTo>
                    <a:pt x="266592" y="3847422"/>
                    <a:pt x="246630" y="3614722"/>
                    <a:pt x="243935" y="3400400"/>
                  </a:cubicBezTo>
                  <a:cubicBezTo>
                    <a:pt x="241240" y="3186078"/>
                    <a:pt x="269183" y="2993283"/>
                    <a:pt x="243935" y="2784054"/>
                  </a:cubicBezTo>
                  <a:cubicBezTo>
                    <a:pt x="218687" y="2574825"/>
                    <a:pt x="217790" y="2370016"/>
                    <a:pt x="243935" y="2089025"/>
                  </a:cubicBezTo>
                  <a:cubicBezTo>
                    <a:pt x="244892" y="2062397"/>
                    <a:pt x="108688" y="2047532"/>
                    <a:pt x="0" y="2048371"/>
                  </a:cubicBezTo>
                  <a:cubicBezTo>
                    <a:pt x="137990" y="2049305"/>
                    <a:pt x="247544" y="2029215"/>
                    <a:pt x="243935" y="2007717"/>
                  </a:cubicBezTo>
                  <a:cubicBezTo>
                    <a:pt x="261850" y="1822843"/>
                    <a:pt x="228931" y="1656616"/>
                    <a:pt x="243935" y="1391371"/>
                  </a:cubicBezTo>
                  <a:cubicBezTo>
                    <a:pt x="258939" y="1126126"/>
                    <a:pt x="263686" y="1028624"/>
                    <a:pt x="243935" y="735683"/>
                  </a:cubicBezTo>
                  <a:cubicBezTo>
                    <a:pt x="224184" y="442742"/>
                    <a:pt x="253171" y="205674"/>
                    <a:pt x="243935" y="40654"/>
                  </a:cubicBezTo>
                  <a:cubicBezTo>
                    <a:pt x="237641" y="9784"/>
                    <a:pt x="334104" y="18904"/>
                    <a:pt x="487870" y="0"/>
                  </a:cubicBezTo>
                </a:path>
                <a:path w="487870" h="4096742" fill="none" stroke="0" extrusionOk="0">
                  <a:moveTo>
                    <a:pt x="487870" y="4096742"/>
                  </a:moveTo>
                  <a:cubicBezTo>
                    <a:pt x="349332" y="4098970"/>
                    <a:pt x="242638" y="4080859"/>
                    <a:pt x="243935" y="4056088"/>
                  </a:cubicBezTo>
                  <a:cubicBezTo>
                    <a:pt x="229846" y="3818343"/>
                    <a:pt x="215732" y="3676303"/>
                    <a:pt x="243935" y="3439742"/>
                  </a:cubicBezTo>
                  <a:cubicBezTo>
                    <a:pt x="272138" y="3203181"/>
                    <a:pt x="219288" y="3100278"/>
                    <a:pt x="243935" y="2764383"/>
                  </a:cubicBezTo>
                  <a:cubicBezTo>
                    <a:pt x="268582" y="2428488"/>
                    <a:pt x="250936" y="2385223"/>
                    <a:pt x="243935" y="2089025"/>
                  </a:cubicBezTo>
                  <a:cubicBezTo>
                    <a:pt x="261445" y="2060682"/>
                    <a:pt x="134189" y="2034000"/>
                    <a:pt x="0" y="2048371"/>
                  </a:cubicBezTo>
                  <a:cubicBezTo>
                    <a:pt x="139964" y="2049464"/>
                    <a:pt x="240548" y="2034392"/>
                    <a:pt x="243935" y="2007717"/>
                  </a:cubicBezTo>
                  <a:cubicBezTo>
                    <a:pt x="253977" y="1850705"/>
                    <a:pt x="216924" y="1546863"/>
                    <a:pt x="243935" y="1411041"/>
                  </a:cubicBezTo>
                  <a:cubicBezTo>
                    <a:pt x="270946" y="1275219"/>
                    <a:pt x="249440" y="910157"/>
                    <a:pt x="243935" y="735683"/>
                  </a:cubicBezTo>
                  <a:cubicBezTo>
                    <a:pt x="238430" y="561209"/>
                    <a:pt x="218621" y="215353"/>
                    <a:pt x="243935" y="40654"/>
                  </a:cubicBezTo>
                  <a:cubicBezTo>
                    <a:pt x="253889" y="24472"/>
                    <a:pt x="348594" y="999"/>
                    <a:pt x="487870" y="0"/>
                  </a:cubicBezTo>
                </a:path>
              </a:pathLst>
            </a:custGeom>
            <a:ln w="317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leftBrac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1C956E-EA26-50D2-EFA3-D04C8FA4AA4A}"/>
                </a:ext>
              </a:extLst>
            </p:cNvPr>
            <p:cNvSpPr txBox="1"/>
            <p:nvPr/>
          </p:nvSpPr>
          <p:spPr>
            <a:xfrm flipH="1">
              <a:off x="2394315" y="3171323"/>
              <a:ext cx="4301379" cy="646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4200">
                  <a:solidFill>
                    <a:srgbClr val="1818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Length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BB2362-9820-3F9A-ADA7-A957EEC3F79E}"/>
              </a:ext>
            </a:extLst>
          </p:cNvPr>
          <p:cNvGrpSpPr/>
          <p:nvPr/>
        </p:nvGrpSpPr>
        <p:grpSpPr>
          <a:xfrm>
            <a:off x="-37206" y="4074493"/>
            <a:ext cx="3642697" cy="1746988"/>
            <a:chOff x="5062651" y="2332028"/>
            <a:chExt cx="2985742" cy="1431922"/>
          </a:xfrm>
        </p:grpSpPr>
        <p:pic>
          <p:nvPicPr>
            <p:cNvPr id="19" name="Picture 18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C26F4FF4-385E-13C1-0AB4-AF0C6114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27" t="-2196" r="44084" b="89438"/>
            <a:stretch>
              <a:fillRect/>
            </a:stretch>
          </p:blipFill>
          <p:spPr>
            <a:xfrm>
              <a:off x="5500180" y="3359344"/>
              <a:ext cx="2548213" cy="404606"/>
            </a:xfrm>
            <a:prstGeom prst="rect">
              <a:avLst/>
            </a:prstGeom>
          </p:spPr>
        </p:pic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5C4BAF3C-54D1-0A83-1F16-6FBC49591A98}"/>
                </a:ext>
              </a:extLst>
            </p:cNvPr>
            <p:cNvSpPr/>
            <p:nvPr/>
          </p:nvSpPr>
          <p:spPr>
            <a:xfrm rot="5400000">
              <a:off x="6267702" y="2247053"/>
              <a:ext cx="294880" cy="1685817"/>
            </a:xfrm>
            <a:custGeom>
              <a:avLst/>
              <a:gdLst>
                <a:gd name="csX0" fmla="*/ 294880 w 294880"/>
                <a:gd name="csY0" fmla="*/ 1685817 h 1685817"/>
                <a:gd name="csX1" fmla="*/ 147440 w 294880"/>
                <a:gd name="csY1" fmla="*/ 1661245 h 1685817"/>
                <a:gd name="csX2" fmla="*/ 147440 w 294880"/>
                <a:gd name="csY2" fmla="*/ 1248488 h 1685817"/>
                <a:gd name="csX3" fmla="*/ 147440 w 294880"/>
                <a:gd name="csY3" fmla="*/ 867481 h 1685817"/>
                <a:gd name="csX4" fmla="*/ 0 w 294880"/>
                <a:gd name="csY4" fmla="*/ 842909 h 1685817"/>
                <a:gd name="csX5" fmla="*/ 147440 w 294880"/>
                <a:gd name="csY5" fmla="*/ 818337 h 1685817"/>
                <a:gd name="csX6" fmla="*/ 147440 w 294880"/>
                <a:gd name="csY6" fmla="*/ 437330 h 1685817"/>
                <a:gd name="csX7" fmla="*/ 147440 w 294880"/>
                <a:gd name="csY7" fmla="*/ 24572 h 1685817"/>
                <a:gd name="csX8" fmla="*/ 294880 w 294880"/>
                <a:gd name="csY8" fmla="*/ 0 h 1685817"/>
                <a:gd name="csX9" fmla="*/ 294880 w 294880"/>
                <a:gd name="csY9" fmla="*/ 595655 h 1685817"/>
                <a:gd name="csX10" fmla="*/ 294880 w 294880"/>
                <a:gd name="csY10" fmla="*/ 1174453 h 1685817"/>
                <a:gd name="csX11" fmla="*/ 294880 w 294880"/>
                <a:gd name="csY11" fmla="*/ 1685817 h 1685817"/>
                <a:gd name="csX0" fmla="*/ 294880 w 294880"/>
                <a:gd name="csY0" fmla="*/ 1685817 h 1685817"/>
                <a:gd name="csX1" fmla="*/ 147440 w 294880"/>
                <a:gd name="csY1" fmla="*/ 1661245 h 1685817"/>
                <a:gd name="csX2" fmla="*/ 147440 w 294880"/>
                <a:gd name="csY2" fmla="*/ 1264363 h 1685817"/>
                <a:gd name="csX3" fmla="*/ 147440 w 294880"/>
                <a:gd name="csY3" fmla="*/ 867481 h 1685817"/>
                <a:gd name="csX4" fmla="*/ 0 w 294880"/>
                <a:gd name="csY4" fmla="*/ 842909 h 1685817"/>
                <a:gd name="csX5" fmla="*/ 147440 w 294880"/>
                <a:gd name="csY5" fmla="*/ 818337 h 1685817"/>
                <a:gd name="csX6" fmla="*/ 147440 w 294880"/>
                <a:gd name="csY6" fmla="*/ 429392 h 1685817"/>
                <a:gd name="csX7" fmla="*/ 147440 w 294880"/>
                <a:gd name="csY7" fmla="*/ 24572 h 1685817"/>
                <a:gd name="csX8" fmla="*/ 294880 w 294880"/>
                <a:gd name="csY8" fmla="*/ 0 h 16858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94880" h="1685817" stroke="0" extrusionOk="0">
                  <a:moveTo>
                    <a:pt x="294880" y="1685817"/>
                  </a:moveTo>
                  <a:cubicBezTo>
                    <a:pt x="212418" y="1685180"/>
                    <a:pt x="144391" y="1675960"/>
                    <a:pt x="147440" y="1661245"/>
                  </a:cubicBezTo>
                  <a:cubicBezTo>
                    <a:pt x="142362" y="1503181"/>
                    <a:pt x="141655" y="1387668"/>
                    <a:pt x="147440" y="1248488"/>
                  </a:cubicBezTo>
                  <a:cubicBezTo>
                    <a:pt x="153225" y="1109308"/>
                    <a:pt x="140177" y="1013937"/>
                    <a:pt x="147440" y="867481"/>
                  </a:cubicBezTo>
                  <a:cubicBezTo>
                    <a:pt x="140012" y="849846"/>
                    <a:pt x="90047" y="847027"/>
                    <a:pt x="0" y="842909"/>
                  </a:cubicBezTo>
                  <a:cubicBezTo>
                    <a:pt x="81882" y="842963"/>
                    <a:pt x="148587" y="829547"/>
                    <a:pt x="147440" y="818337"/>
                  </a:cubicBezTo>
                  <a:cubicBezTo>
                    <a:pt x="147363" y="655774"/>
                    <a:pt x="154785" y="625865"/>
                    <a:pt x="147440" y="437330"/>
                  </a:cubicBezTo>
                  <a:cubicBezTo>
                    <a:pt x="140095" y="248795"/>
                    <a:pt x="130049" y="229827"/>
                    <a:pt x="147440" y="24572"/>
                  </a:cubicBezTo>
                  <a:cubicBezTo>
                    <a:pt x="160056" y="18064"/>
                    <a:pt x="227865" y="3466"/>
                    <a:pt x="294880" y="0"/>
                  </a:cubicBezTo>
                  <a:cubicBezTo>
                    <a:pt x="307805" y="246464"/>
                    <a:pt x="306872" y="363763"/>
                    <a:pt x="294880" y="595655"/>
                  </a:cubicBezTo>
                  <a:cubicBezTo>
                    <a:pt x="282888" y="827547"/>
                    <a:pt x="278578" y="924362"/>
                    <a:pt x="294880" y="1174453"/>
                  </a:cubicBezTo>
                  <a:cubicBezTo>
                    <a:pt x="311182" y="1424544"/>
                    <a:pt x="312029" y="1486028"/>
                    <a:pt x="294880" y="1685817"/>
                  </a:cubicBezTo>
                  <a:close/>
                </a:path>
                <a:path w="294880" h="1685817" fill="none" extrusionOk="0">
                  <a:moveTo>
                    <a:pt x="294880" y="1685817"/>
                  </a:moveTo>
                  <a:cubicBezTo>
                    <a:pt x="213397" y="1684370"/>
                    <a:pt x="150683" y="1675492"/>
                    <a:pt x="147440" y="1661245"/>
                  </a:cubicBezTo>
                  <a:cubicBezTo>
                    <a:pt x="152703" y="1515333"/>
                    <a:pt x="149639" y="1460709"/>
                    <a:pt x="147440" y="1264363"/>
                  </a:cubicBezTo>
                  <a:cubicBezTo>
                    <a:pt x="145241" y="1068017"/>
                    <a:pt x="132414" y="1016577"/>
                    <a:pt x="147440" y="867481"/>
                  </a:cubicBezTo>
                  <a:cubicBezTo>
                    <a:pt x="149773" y="854726"/>
                    <a:pt x="81901" y="844501"/>
                    <a:pt x="0" y="842909"/>
                  </a:cubicBezTo>
                  <a:cubicBezTo>
                    <a:pt x="84569" y="841986"/>
                    <a:pt x="149859" y="831377"/>
                    <a:pt x="147440" y="818337"/>
                  </a:cubicBezTo>
                  <a:cubicBezTo>
                    <a:pt x="128588" y="629146"/>
                    <a:pt x="142693" y="565205"/>
                    <a:pt x="147440" y="429392"/>
                  </a:cubicBezTo>
                  <a:cubicBezTo>
                    <a:pt x="152187" y="293580"/>
                    <a:pt x="158571" y="184809"/>
                    <a:pt x="147440" y="24572"/>
                  </a:cubicBezTo>
                  <a:cubicBezTo>
                    <a:pt x="149265" y="8821"/>
                    <a:pt x="218950" y="5099"/>
                    <a:pt x="294880" y="0"/>
                  </a:cubicBezTo>
                </a:path>
                <a:path w="294880" h="1685817" fill="none" stroke="0" extrusionOk="0">
                  <a:moveTo>
                    <a:pt x="294880" y="1685817"/>
                  </a:moveTo>
                  <a:cubicBezTo>
                    <a:pt x="211086" y="1685212"/>
                    <a:pt x="149564" y="1672180"/>
                    <a:pt x="147440" y="1661245"/>
                  </a:cubicBezTo>
                  <a:cubicBezTo>
                    <a:pt x="140430" y="1560363"/>
                    <a:pt x="155125" y="1348402"/>
                    <a:pt x="147440" y="1248488"/>
                  </a:cubicBezTo>
                  <a:cubicBezTo>
                    <a:pt x="139755" y="1148574"/>
                    <a:pt x="131552" y="995617"/>
                    <a:pt x="147440" y="867481"/>
                  </a:cubicBezTo>
                  <a:cubicBezTo>
                    <a:pt x="144126" y="866386"/>
                    <a:pt x="76957" y="829457"/>
                    <a:pt x="0" y="842909"/>
                  </a:cubicBezTo>
                  <a:cubicBezTo>
                    <a:pt x="81914" y="842810"/>
                    <a:pt x="150261" y="832366"/>
                    <a:pt x="147440" y="818337"/>
                  </a:cubicBezTo>
                  <a:cubicBezTo>
                    <a:pt x="157607" y="702876"/>
                    <a:pt x="152652" y="542424"/>
                    <a:pt x="147440" y="437330"/>
                  </a:cubicBezTo>
                  <a:cubicBezTo>
                    <a:pt x="142228" y="332236"/>
                    <a:pt x="144683" y="133235"/>
                    <a:pt x="147440" y="24572"/>
                  </a:cubicBezTo>
                  <a:cubicBezTo>
                    <a:pt x="147842" y="14821"/>
                    <a:pt x="229205" y="-5299"/>
                    <a:pt x="294880" y="0"/>
                  </a:cubicBezTo>
                </a:path>
              </a:pathLst>
            </a:custGeom>
            <a:ln w="317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leftBrac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A8AC72-0D0F-D316-8E72-E009E3E969CA}"/>
                </a:ext>
              </a:extLst>
            </p:cNvPr>
            <p:cNvSpPr txBox="1"/>
            <p:nvPr/>
          </p:nvSpPr>
          <p:spPr>
            <a:xfrm flipH="1">
              <a:off x="5062651" y="2332028"/>
              <a:ext cx="2599847" cy="39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4200">
                  <a:solidFill>
                    <a:srgbClr val="1818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Length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4D8FBAB-25D5-1DC8-3042-59BD5397AD20}"/>
              </a:ext>
            </a:extLst>
          </p:cNvPr>
          <p:cNvGrpSpPr/>
          <p:nvPr/>
        </p:nvGrpSpPr>
        <p:grpSpPr>
          <a:xfrm>
            <a:off x="2317770" y="4024500"/>
            <a:ext cx="2599847" cy="1739808"/>
            <a:chOff x="2860794" y="3971524"/>
            <a:chExt cx="2599847" cy="1739808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4BF49D46-CF58-C2A2-0EAE-86A6D504C554}"/>
                </a:ext>
              </a:extLst>
            </p:cNvPr>
            <p:cNvSpPr/>
            <p:nvPr/>
          </p:nvSpPr>
          <p:spPr>
            <a:xfrm>
              <a:off x="3817953" y="5270880"/>
              <a:ext cx="685528" cy="440452"/>
            </a:xfrm>
            <a:custGeom>
              <a:avLst/>
              <a:gdLst/>
              <a:ahLst/>
              <a:cxnLst/>
              <a:rect l="l" t="t" r="r" b="b"/>
              <a:pathLst>
                <a:path w="8038417" h="5164683">
                  <a:moveTo>
                    <a:pt x="0" y="0"/>
                  </a:moveTo>
                  <a:lnTo>
                    <a:pt x="8038417" y="0"/>
                  </a:lnTo>
                  <a:lnTo>
                    <a:pt x="8038417" y="5164683"/>
                  </a:lnTo>
                  <a:lnTo>
                    <a:pt x="0" y="5164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25" name="Left Brace 24">
              <a:extLst>
                <a:ext uri="{FF2B5EF4-FFF2-40B4-BE49-F238E27FC236}">
                  <a16:creationId xmlns:a16="http://schemas.microsoft.com/office/drawing/2014/main" id="{AE8F4DCF-6851-51D9-6F47-EC45989C68E2}"/>
                </a:ext>
              </a:extLst>
            </p:cNvPr>
            <p:cNvSpPr/>
            <p:nvPr/>
          </p:nvSpPr>
          <p:spPr>
            <a:xfrm rot="5400000">
              <a:off x="3953429" y="4556341"/>
              <a:ext cx="440452" cy="691080"/>
            </a:xfrm>
            <a:custGeom>
              <a:avLst/>
              <a:gdLst>
                <a:gd name="csX0" fmla="*/ 440452 w 440452"/>
                <a:gd name="csY0" fmla="*/ 691080 h 691080"/>
                <a:gd name="csX1" fmla="*/ 220226 w 440452"/>
                <a:gd name="csY1" fmla="*/ 654377 h 691080"/>
                <a:gd name="csX2" fmla="*/ 220226 w 440452"/>
                <a:gd name="csY2" fmla="*/ 382243 h 691080"/>
                <a:gd name="csX3" fmla="*/ 0 w 440452"/>
                <a:gd name="csY3" fmla="*/ 345540 h 691080"/>
                <a:gd name="csX4" fmla="*/ 220226 w 440452"/>
                <a:gd name="csY4" fmla="*/ 308837 h 691080"/>
                <a:gd name="csX5" fmla="*/ 220226 w 440452"/>
                <a:gd name="csY5" fmla="*/ 36703 h 691080"/>
                <a:gd name="csX6" fmla="*/ 440452 w 440452"/>
                <a:gd name="csY6" fmla="*/ 0 h 691080"/>
                <a:gd name="csX7" fmla="*/ 440452 w 440452"/>
                <a:gd name="csY7" fmla="*/ 691080 h 691080"/>
                <a:gd name="csX0" fmla="*/ 440452 w 440452"/>
                <a:gd name="csY0" fmla="*/ 691080 h 691080"/>
                <a:gd name="csX1" fmla="*/ 220226 w 440452"/>
                <a:gd name="csY1" fmla="*/ 654377 h 691080"/>
                <a:gd name="csX2" fmla="*/ 220226 w 440452"/>
                <a:gd name="csY2" fmla="*/ 382243 h 691080"/>
                <a:gd name="csX3" fmla="*/ 0 w 440452"/>
                <a:gd name="csY3" fmla="*/ 345540 h 691080"/>
                <a:gd name="csX4" fmla="*/ 220226 w 440452"/>
                <a:gd name="csY4" fmla="*/ 308837 h 691080"/>
                <a:gd name="csX5" fmla="*/ 220226 w 440452"/>
                <a:gd name="csY5" fmla="*/ 36703 h 691080"/>
                <a:gd name="csX6" fmla="*/ 440452 w 440452"/>
                <a:gd name="csY6" fmla="*/ 0 h 691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440452" h="691080" stroke="0" extrusionOk="0">
                  <a:moveTo>
                    <a:pt x="440452" y="691080"/>
                  </a:moveTo>
                  <a:cubicBezTo>
                    <a:pt x="315205" y="688847"/>
                    <a:pt x="216769" y="675945"/>
                    <a:pt x="220226" y="654377"/>
                  </a:cubicBezTo>
                  <a:cubicBezTo>
                    <a:pt x="230054" y="566583"/>
                    <a:pt x="208330" y="471775"/>
                    <a:pt x="220226" y="382243"/>
                  </a:cubicBezTo>
                  <a:cubicBezTo>
                    <a:pt x="214943" y="357954"/>
                    <a:pt x="116073" y="356940"/>
                    <a:pt x="0" y="345540"/>
                  </a:cubicBezTo>
                  <a:cubicBezTo>
                    <a:pt x="121665" y="348502"/>
                    <a:pt x="218914" y="324883"/>
                    <a:pt x="220226" y="308837"/>
                  </a:cubicBezTo>
                  <a:cubicBezTo>
                    <a:pt x="225878" y="209906"/>
                    <a:pt x="213634" y="164197"/>
                    <a:pt x="220226" y="36703"/>
                  </a:cubicBezTo>
                  <a:cubicBezTo>
                    <a:pt x="216190" y="20232"/>
                    <a:pt x="318050" y="-7392"/>
                    <a:pt x="440452" y="0"/>
                  </a:cubicBezTo>
                  <a:cubicBezTo>
                    <a:pt x="440397" y="206636"/>
                    <a:pt x="422974" y="466659"/>
                    <a:pt x="440452" y="691080"/>
                  </a:cubicBezTo>
                  <a:close/>
                </a:path>
                <a:path w="440452" h="691080" fill="none" extrusionOk="0">
                  <a:moveTo>
                    <a:pt x="440452" y="691080"/>
                  </a:moveTo>
                  <a:cubicBezTo>
                    <a:pt x="318268" y="689404"/>
                    <a:pt x="221104" y="674470"/>
                    <a:pt x="220226" y="654377"/>
                  </a:cubicBezTo>
                  <a:cubicBezTo>
                    <a:pt x="223433" y="581713"/>
                    <a:pt x="221380" y="487596"/>
                    <a:pt x="220226" y="382243"/>
                  </a:cubicBezTo>
                  <a:cubicBezTo>
                    <a:pt x="241702" y="349233"/>
                    <a:pt x="114479" y="356888"/>
                    <a:pt x="0" y="345540"/>
                  </a:cubicBezTo>
                  <a:cubicBezTo>
                    <a:pt x="119706" y="345642"/>
                    <a:pt x="221417" y="331466"/>
                    <a:pt x="220226" y="308837"/>
                  </a:cubicBezTo>
                  <a:cubicBezTo>
                    <a:pt x="225107" y="236193"/>
                    <a:pt x="219305" y="165687"/>
                    <a:pt x="220226" y="36703"/>
                  </a:cubicBezTo>
                  <a:cubicBezTo>
                    <a:pt x="209822" y="29399"/>
                    <a:pt x="325236" y="-19719"/>
                    <a:pt x="440452" y="0"/>
                  </a:cubicBezTo>
                </a:path>
                <a:path w="440452" h="691080" fill="none" stroke="0" extrusionOk="0">
                  <a:moveTo>
                    <a:pt x="440452" y="691080"/>
                  </a:moveTo>
                  <a:cubicBezTo>
                    <a:pt x="319364" y="694813"/>
                    <a:pt x="219020" y="674579"/>
                    <a:pt x="220226" y="654377"/>
                  </a:cubicBezTo>
                  <a:cubicBezTo>
                    <a:pt x="216419" y="540430"/>
                    <a:pt x="224532" y="494130"/>
                    <a:pt x="220226" y="382243"/>
                  </a:cubicBezTo>
                  <a:cubicBezTo>
                    <a:pt x="228488" y="374698"/>
                    <a:pt x="126930" y="352036"/>
                    <a:pt x="0" y="345540"/>
                  </a:cubicBezTo>
                  <a:cubicBezTo>
                    <a:pt x="123835" y="343606"/>
                    <a:pt x="221040" y="325281"/>
                    <a:pt x="220226" y="308837"/>
                  </a:cubicBezTo>
                  <a:cubicBezTo>
                    <a:pt x="210917" y="182782"/>
                    <a:pt x="211223" y="162891"/>
                    <a:pt x="220226" y="36703"/>
                  </a:cubicBezTo>
                  <a:cubicBezTo>
                    <a:pt x="208684" y="-822"/>
                    <a:pt x="317008" y="6841"/>
                    <a:pt x="440452" y="0"/>
                  </a:cubicBezTo>
                </a:path>
              </a:pathLst>
            </a:custGeom>
            <a:ln w="317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leftBrac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506753-377C-6436-E41C-D465AFCD7F8D}"/>
                </a:ext>
              </a:extLst>
            </p:cNvPr>
            <p:cNvSpPr txBox="1"/>
            <p:nvPr/>
          </p:nvSpPr>
          <p:spPr>
            <a:xfrm flipH="1">
              <a:off x="2860794" y="3971524"/>
              <a:ext cx="2599847" cy="39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4200">
                  <a:solidFill>
                    <a:srgbClr val="1818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Length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2CC4E2-EB8C-73A9-81D5-50190BB99D6D}"/>
              </a:ext>
            </a:extLst>
          </p:cNvPr>
          <p:cNvGrpSpPr/>
          <p:nvPr/>
        </p:nvGrpSpPr>
        <p:grpSpPr>
          <a:xfrm>
            <a:off x="4478345" y="1426523"/>
            <a:ext cx="4023673" cy="4692847"/>
            <a:chOff x="4478345" y="1426523"/>
            <a:chExt cx="4023673" cy="469284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83C72BF-31E1-0CBF-93FF-0C0DD9B58AEE}"/>
                </a:ext>
              </a:extLst>
            </p:cNvPr>
            <p:cNvGrpSpPr/>
            <p:nvPr/>
          </p:nvGrpSpPr>
          <p:grpSpPr>
            <a:xfrm>
              <a:off x="4478345" y="1459825"/>
              <a:ext cx="1053598" cy="4638077"/>
              <a:chOff x="4763339" y="2270070"/>
              <a:chExt cx="970266" cy="3520253"/>
            </a:xfrm>
          </p:grpSpPr>
          <p:sp>
            <p:nvSpPr>
              <p:cNvPr id="28" name="Left Brace 27">
                <a:extLst>
                  <a:ext uri="{FF2B5EF4-FFF2-40B4-BE49-F238E27FC236}">
                    <a16:creationId xmlns:a16="http://schemas.microsoft.com/office/drawing/2014/main" id="{24A4B198-4460-EABC-CAC9-EF5D820CBDA7}"/>
                  </a:ext>
                </a:extLst>
              </p:cNvPr>
              <p:cNvSpPr/>
              <p:nvPr/>
            </p:nvSpPr>
            <p:spPr>
              <a:xfrm>
                <a:off x="5455966" y="2270070"/>
                <a:ext cx="277639" cy="3520253"/>
              </a:xfrm>
              <a:custGeom>
                <a:avLst/>
                <a:gdLst>
                  <a:gd name="csX0" fmla="*/ 277639 w 277639"/>
                  <a:gd name="csY0" fmla="*/ 3520253 h 3520253"/>
                  <a:gd name="csX1" fmla="*/ 138819 w 277639"/>
                  <a:gd name="csY1" fmla="*/ 3497117 h 3520253"/>
                  <a:gd name="csX2" fmla="*/ 138820 w 277639"/>
                  <a:gd name="csY2" fmla="*/ 1395964 h 3520253"/>
                  <a:gd name="csX3" fmla="*/ 0 w 277639"/>
                  <a:gd name="csY3" fmla="*/ 1372828 h 3520253"/>
                  <a:gd name="csX4" fmla="*/ 138820 w 277639"/>
                  <a:gd name="csY4" fmla="*/ 1349692 h 3520253"/>
                  <a:gd name="csX5" fmla="*/ 138820 w 277639"/>
                  <a:gd name="csY5" fmla="*/ 712945 h 3520253"/>
                  <a:gd name="csX6" fmla="*/ 138820 w 277639"/>
                  <a:gd name="csY6" fmla="*/ 23136 h 3520253"/>
                  <a:gd name="csX7" fmla="*/ 277640 w 277639"/>
                  <a:gd name="csY7" fmla="*/ 0 h 3520253"/>
                  <a:gd name="csX8" fmla="*/ 277639 w 277639"/>
                  <a:gd name="csY8" fmla="*/ 3520253 h 3520253"/>
                  <a:gd name="csX0" fmla="*/ 277639 w 277639"/>
                  <a:gd name="csY0" fmla="*/ 3520253 h 3520253"/>
                  <a:gd name="csX1" fmla="*/ 138819 w 277639"/>
                  <a:gd name="csY1" fmla="*/ 3497117 h 3520253"/>
                  <a:gd name="csX2" fmla="*/ 138820 w 277639"/>
                  <a:gd name="csY2" fmla="*/ 1395964 h 3520253"/>
                  <a:gd name="csX3" fmla="*/ 0 w 277639"/>
                  <a:gd name="csY3" fmla="*/ 1372828 h 3520253"/>
                  <a:gd name="csX4" fmla="*/ 138820 w 277639"/>
                  <a:gd name="csY4" fmla="*/ 1349692 h 3520253"/>
                  <a:gd name="csX5" fmla="*/ 138820 w 277639"/>
                  <a:gd name="csY5" fmla="*/ 673148 h 3520253"/>
                  <a:gd name="csX6" fmla="*/ 138820 w 277639"/>
                  <a:gd name="csY6" fmla="*/ 23136 h 3520253"/>
                  <a:gd name="csX7" fmla="*/ 277640 w 277639"/>
                  <a:gd name="csY7" fmla="*/ 0 h 35202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277639" h="3520253" stroke="0" extrusionOk="0">
                    <a:moveTo>
                      <a:pt x="277639" y="3520253"/>
                    </a:moveTo>
                    <a:cubicBezTo>
                      <a:pt x="198564" y="3518768"/>
                      <a:pt x="136905" y="3510613"/>
                      <a:pt x="138819" y="3497117"/>
                    </a:cubicBezTo>
                    <a:cubicBezTo>
                      <a:pt x="182502" y="2805929"/>
                      <a:pt x="46733" y="2099276"/>
                      <a:pt x="138820" y="1395964"/>
                    </a:cubicBezTo>
                    <a:cubicBezTo>
                      <a:pt x="130600" y="1391213"/>
                      <a:pt x="74231" y="1386299"/>
                      <a:pt x="0" y="1372828"/>
                    </a:cubicBezTo>
                    <a:cubicBezTo>
                      <a:pt x="75654" y="1372273"/>
                      <a:pt x="139636" y="1362860"/>
                      <a:pt x="138820" y="1349692"/>
                    </a:cubicBezTo>
                    <a:cubicBezTo>
                      <a:pt x="117369" y="1085950"/>
                      <a:pt x="157408" y="935785"/>
                      <a:pt x="138820" y="712945"/>
                    </a:cubicBezTo>
                    <a:cubicBezTo>
                      <a:pt x="120232" y="490105"/>
                      <a:pt x="164871" y="357601"/>
                      <a:pt x="138820" y="23136"/>
                    </a:cubicBezTo>
                    <a:cubicBezTo>
                      <a:pt x="138367" y="6036"/>
                      <a:pt x="197563" y="4737"/>
                      <a:pt x="277640" y="0"/>
                    </a:cubicBezTo>
                    <a:cubicBezTo>
                      <a:pt x="330611" y="1203073"/>
                      <a:pt x="540526" y="2410043"/>
                      <a:pt x="277639" y="3520253"/>
                    </a:cubicBezTo>
                    <a:close/>
                  </a:path>
                  <a:path w="277639" h="3520253" fill="none" extrusionOk="0">
                    <a:moveTo>
                      <a:pt x="277639" y="3520253"/>
                    </a:moveTo>
                    <a:cubicBezTo>
                      <a:pt x="200637" y="3520851"/>
                      <a:pt x="139314" y="3510263"/>
                      <a:pt x="138819" y="3497117"/>
                    </a:cubicBezTo>
                    <a:cubicBezTo>
                      <a:pt x="134951" y="2888678"/>
                      <a:pt x="287843" y="2007952"/>
                      <a:pt x="138820" y="1395964"/>
                    </a:cubicBezTo>
                    <a:cubicBezTo>
                      <a:pt x="133986" y="1390860"/>
                      <a:pt x="71706" y="1373093"/>
                      <a:pt x="0" y="1372828"/>
                    </a:cubicBezTo>
                    <a:cubicBezTo>
                      <a:pt x="77279" y="1374038"/>
                      <a:pt x="137139" y="1363356"/>
                      <a:pt x="138820" y="1349692"/>
                    </a:cubicBezTo>
                    <a:cubicBezTo>
                      <a:pt x="146304" y="1022848"/>
                      <a:pt x="112335" y="851436"/>
                      <a:pt x="138820" y="673148"/>
                    </a:cubicBezTo>
                    <a:cubicBezTo>
                      <a:pt x="165305" y="494860"/>
                      <a:pt x="116752" y="342649"/>
                      <a:pt x="138820" y="23136"/>
                    </a:cubicBezTo>
                    <a:cubicBezTo>
                      <a:pt x="133513" y="21012"/>
                      <a:pt x="198353" y="-3475"/>
                      <a:pt x="277640" y="0"/>
                    </a:cubicBezTo>
                  </a:path>
                  <a:path w="277639" h="3520253" fill="none" stroke="0" extrusionOk="0">
                    <a:moveTo>
                      <a:pt x="277639" y="3520253"/>
                    </a:moveTo>
                    <a:cubicBezTo>
                      <a:pt x="198980" y="3519931"/>
                      <a:pt x="139297" y="3510286"/>
                      <a:pt x="138819" y="3497117"/>
                    </a:cubicBezTo>
                    <a:cubicBezTo>
                      <a:pt x="208133" y="2899913"/>
                      <a:pt x="145799" y="2168626"/>
                      <a:pt x="138820" y="1395964"/>
                    </a:cubicBezTo>
                    <a:cubicBezTo>
                      <a:pt x="140170" y="1385265"/>
                      <a:pt x="77720" y="1374117"/>
                      <a:pt x="0" y="1372828"/>
                    </a:cubicBezTo>
                    <a:cubicBezTo>
                      <a:pt x="77392" y="1372194"/>
                      <a:pt x="139043" y="1361421"/>
                      <a:pt x="138820" y="1349692"/>
                    </a:cubicBezTo>
                    <a:cubicBezTo>
                      <a:pt x="117112" y="1154400"/>
                      <a:pt x="131048" y="956408"/>
                      <a:pt x="138820" y="712945"/>
                    </a:cubicBezTo>
                    <a:cubicBezTo>
                      <a:pt x="146592" y="469482"/>
                      <a:pt x="160404" y="180595"/>
                      <a:pt x="138820" y="23136"/>
                    </a:cubicBezTo>
                    <a:cubicBezTo>
                      <a:pt x="139527" y="799"/>
                      <a:pt x="194163" y="3976"/>
                      <a:pt x="277640" y="0"/>
                    </a:cubicBezTo>
                  </a:path>
                </a:pathLst>
              </a:custGeom>
              <a:ln w="317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leftBrace">
                        <a:avLst>
                          <a:gd name="adj1" fmla="val 8333"/>
                          <a:gd name="adj2" fmla="val 38998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4FC9F3B-FBFE-FE77-E5A3-7B0DE094B6B7}"/>
                  </a:ext>
                </a:extLst>
              </p:cNvPr>
              <p:cNvSpPr txBox="1"/>
              <p:nvPr/>
            </p:nvSpPr>
            <p:spPr>
              <a:xfrm rot="16200000" flipH="1">
                <a:off x="3748099" y="3341078"/>
                <a:ext cx="2625692" cy="5952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914400" fontAlgn="base">
                  <a:spcAft>
                    <a:spcPct val="0"/>
                  </a:spcAft>
                  <a:defRPr/>
                </a:pPr>
                <a:r>
                  <a:rPr lang="en-AU" sz="4200">
                    <a:solidFill>
                      <a:srgbClr val="181818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Length</a:t>
                </a:r>
              </a:p>
            </p:txBody>
          </p:sp>
        </p:grpSp>
        <p:pic>
          <p:nvPicPr>
            <p:cNvPr id="6" name="Picture 5" descr="A black pants with a white belt&#10;&#10;AI-generated content may be incorrect.">
              <a:extLst>
                <a:ext uri="{FF2B5EF4-FFF2-40B4-BE49-F238E27FC236}">
                  <a16:creationId xmlns:a16="http://schemas.microsoft.com/office/drawing/2014/main" id="{7635FA2F-99F3-D5F1-49BC-BC0BCF87B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8336" y="1426523"/>
              <a:ext cx="2523682" cy="4692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336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1024A-44F2-1A74-24D3-4514870E4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A14012-FF59-5370-713A-DED530A7E5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Understanding Data</a:t>
            </a:r>
          </a:p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80A469-8030-9A27-1ABA-C56F3314F43A}"/>
              </a:ext>
            </a:extLst>
          </p:cNvPr>
          <p:cNvSpPr txBox="1"/>
          <p:nvPr/>
        </p:nvSpPr>
        <p:spPr>
          <a:xfrm>
            <a:off x="431800" y="1267938"/>
            <a:ext cx="82470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/>
              <a:t>Which image shows the length of the spoon? </a:t>
            </a:r>
          </a:p>
        </p:txBody>
      </p:sp>
      <p:pic>
        <p:nvPicPr>
          <p:cNvPr id="4" name="Picture 3" descr="A group of papers with hand gestures&#10;&#10;Description automatically generated">
            <a:extLst>
              <a:ext uri="{FF2B5EF4-FFF2-40B4-BE49-F238E27FC236}">
                <a16:creationId xmlns:a16="http://schemas.microsoft.com/office/drawing/2014/main" id="{413BA2E4-29CC-8AEB-A3DB-A97FC9758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" t="4562" r="3816" b="35964"/>
          <a:stretch/>
        </p:blipFill>
        <p:spPr>
          <a:xfrm>
            <a:off x="774435" y="2652933"/>
            <a:ext cx="7595129" cy="3718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016E3D-83E6-3C5D-1EDA-66407691C4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672" t="4750" r="29679" b="3277"/>
          <a:stretch>
            <a:fillRect/>
          </a:stretch>
        </p:blipFill>
        <p:spPr>
          <a:xfrm rot="481681">
            <a:off x="1760593" y="3826676"/>
            <a:ext cx="895905" cy="21320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6E0F0E-459D-A5B6-4CE5-C6F6F28057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672" t="4750" r="29679" b="3277"/>
          <a:stretch>
            <a:fillRect/>
          </a:stretch>
        </p:blipFill>
        <p:spPr>
          <a:xfrm>
            <a:off x="4322838" y="3901878"/>
            <a:ext cx="895905" cy="21320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6766EE-01AC-D45E-DC33-6985625836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672" t="4750" r="29679" b="3277"/>
          <a:stretch>
            <a:fillRect/>
          </a:stretch>
        </p:blipFill>
        <p:spPr>
          <a:xfrm rot="21309510">
            <a:off x="6854757" y="3757462"/>
            <a:ext cx="895905" cy="2132008"/>
          </a:xfrm>
          <a:prstGeom prst="rect">
            <a:avLst/>
          </a:prstGeom>
        </p:spPr>
      </p:pic>
      <p:sp>
        <p:nvSpPr>
          <p:cNvPr id="12" name="Left Brace 11">
            <a:extLst>
              <a:ext uri="{FF2B5EF4-FFF2-40B4-BE49-F238E27FC236}">
                <a16:creationId xmlns:a16="http://schemas.microsoft.com/office/drawing/2014/main" id="{D5076E1C-AD99-7123-662E-BA586EDBFD89}"/>
              </a:ext>
            </a:extLst>
          </p:cNvPr>
          <p:cNvSpPr/>
          <p:nvPr/>
        </p:nvSpPr>
        <p:spPr>
          <a:xfrm rot="449159">
            <a:off x="1547685" y="4892695"/>
            <a:ext cx="285160" cy="879627"/>
          </a:xfrm>
          <a:custGeom>
            <a:avLst/>
            <a:gdLst>
              <a:gd name="csX0" fmla="*/ 285160 w 285160"/>
              <a:gd name="csY0" fmla="*/ 879627 h 879627"/>
              <a:gd name="csX1" fmla="*/ 142580 w 285160"/>
              <a:gd name="csY1" fmla="*/ 855865 h 879627"/>
              <a:gd name="csX2" fmla="*/ 142580 w 285160"/>
              <a:gd name="csY2" fmla="*/ 463576 h 879627"/>
              <a:gd name="csX3" fmla="*/ 0 w 285160"/>
              <a:gd name="csY3" fmla="*/ 439814 h 879627"/>
              <a:gd name="csX4" fmla="*/ 142580 w 285160"/>
              <a:gd name="csY4" fmla="*/ 416052 h 879627"/>
              <a:gd name="csX5" fmla="*/ 142580 w 285160"/>
              <a:gd name="csY5" fmla="*/ 23762 h 879627"/>
              <a:gd name="csX6" fmla="*/ 285160 w 285160"/>
              <a:gd name="csY6" fmla="*/ 0 h 879627"/>
              <a:gd name="csX7" fmla="*/ 285160 w 285160"/>
              <a:gd name="csY7" fmla="*/ 457406 h 879627"/>
              <a:gd name="csX8" fmla="*/ 285160 w 285160"/>
              <a:gd name="csY8" fmla="*/ 879627 h 879627"/>
              <a:gd name="csX0" fmla="*/ 285160 w 285160"/>
              <a:gd name="csY0" fmla="*/ 879627 h 879627"/>
              <a:gd name="csX1" fmla="*/ 142580 w 285160"/>
              <a:gd name="csY1" fmla="*/ 855865 h 879627"/>
              <a:gd name="csX2" fmla="*/ 142580 w 285160"/>
              <a:gd name="csY2" fmla="*/ 463576 h 879627"/>
              <a:gd name="csX3" fmla="*/ 0 w 285160"/>
              <a:gd name="csY3" fmla="*/ 439814 h 879627"/>
              <a:gd name="csX4" fmla="*/ 142580 w 285160"/>
              <a:gd name="csY4" fmla="*/ 416052 h 879627"/>
              <a:gd name="csX5" fmla="*/ 142580 w 285160"/>
              <a:gd name="csY5" fmla="*/ 23762 h 879627"/>
              <a:gd name="csX6" fmla="*/ 285160 w 285160"/>
              <a:gd name="csY6" fmla="*/ 0 h 8796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85160" h="879627" stroke="0" extrusionOk="0">
                <a:moveTo>
                  <a:pt x="285160" y="879627"/>
                </a:moveTo>
                <a:cubicBezTo>
                  <a:pt x="203657" y="877926"/>
                  <a:pt x="140760" y="869671"/>
                  <a:pt x="142580" y="855865"/>
                </a:cubicBezTo>
                <a:cubicBezTo>
                  <a:pt x="143642" y="700351"/>
                  <a:pt x="160415" y="657048"/>
                  <a:pt x="142580" y="463576"/>
                </a:cubicBezTo>
                <a:cubicBezTo>
                  <a:pt x="132187" y="442548"/>
                  <a:pt x="75272" y="446943"/>
                  <a:pt x="0" y="439814"/>
                </a:cubicBezTo>
                <a:cubicBezTo>
                  <a:pt x="78768" y="441623"/>
                  <a:pt x="142071" y="427536"/>
                  <a:pt x="142580" y="416052"/>
                </a:cubicBezTo>
                <a:cubicBezTo>
                  <a:pt x="135574" y="296322"/>
                  <a:pt x="159308" y="141100"/>
                  <a:pt x="142580" y="23762"/>
                </a:cubicBezTo>
                <a:cubicBezTo>
                  <a:pt x="133515" y="19174"/>
                  <a:pt x="205512" y="-8613"/>
                  <a:pt x="285160" y="0"/>
                </a:cubicBezTo>
                <a:cubicBezTo>
                  <a:pt x="274877" y="219265"/>
                  <a:pt x="270351" y="292001"/>
                  <a:pt x="285160" y="457406"/>
                </a:cubicBezTo>
                <a:cubicBezTo>
                  <a:pt x="299969" y="622811"/>
                  <a:pt x="266589" y="762649"/>
                  <a:pt x="285160" y="879627"/>
                </a:cubicBezTo>
                <a:close/>
              </a:path>
              <a:path w="285160" h="879627" fill="none" extrusionOk="0">
                <a:moveTo>
                  <a:pt x="285160" y="879627"/>
                </a:moveTo>
                <a:cubicBezTo>
                  <a:pt x="205141" y="881904"/>
                  <a:pt x="144010" y="870051"/>
                  <a:pt x="142580" y="855865"/>
                </a:cubicBezTo>
                <a:cubicBezTo>
                  <a:pt x="126503" y="683296"/>
                  <a:pt x="145657" y="616409"/>
                  <a:pt x="142580" y="463576"/>
                </a:cubicBezTo>
                <a:cubicBezTo>
                  <a:pt x="156326" y="447544"/>
                  <a:pt x="79259" y="444696"/>
                  <a:pt x="0" y="439814"/>
                </a:cubicBezTo>
                <a:cubicBezTo>
                  <a:pt x="79966" y="439403"/>
                  <a:pt x="142536" y="427993"/>
                  <a:pt x="142580" y="416052"/>
                </a:cubicBezTo>
                <a:cubicBezTo>
                  <a:pt x="138775" y="237918"/>
                  <a:pt x="129051" y="178523"/>
                  <a:pt x="142580" y="23762"/>
                </a:cubicBezTo>
                <a:cubicBezTo>
                  <a:pt x="137991" y="24495"/>
                  <a:pt x="199795" y="13289"/>
                  <a:pt x="285160" y="0"/>
                </a:cubicBezTo>
              </a:path>
              <a:path w="285160" h="879627" fill="none" stroke="0" extrusionOk="0">
                <a:moveTo>
                  <a:pt x="285160" y="879627"/>
                </a:moveTo>
                <a:cubicBezTo>
                  <a:pt x="207358" y="880399"/>
                  <a:pt x="142854" y="869396"/>
                  <a:pt x="142580" y="855865"/>
                </a:cubicBezTo>
                <a:cubicBezTo>
                  <a:pt x="158942" y="725671"/>
                  <a:pt x="150956" y="607775"/>
                  <a:pt x="142580" y="463576"/>
                </a:cubicBezTo>
                <a:cubicBezTo>
                  <a:pt x="132149" y="447784"/>
                  <a:pt x="86857" y="429744"/>
                  <a:pt x="0" y="439814"/>
                </a:cubicBezTo>
                <a:cubicBezTo>
                  <a:pt x="75770" y="438664"/>
                  <a:pt x="141783" y="427187"/>
                  <a:pt x="142580" y="416052"/>
                </a:cubicBezTo>
                <a:cubicBezTo>
                  <a:pt x="130359" y="273362"/>
                  <a:pt x="156908" y="106338"/>
                  <a:pt x="142580" y="23762"/>
                </a:cubicBezTo>
                <a:cubicBezTo>
                  <a:pt x="142944" y="5717"/>
                  <a:pt x="194189" y="7139"/>
                  <a:pt x="285160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DB9E13B1-53CA-0486-C52F-9C45EF7D6C0D}"/>
              </a:ext>
            </a:extLst>
          </p:cNvPr>
          <p:cNvSpPr/>
          <p:nvPr/>
        </p:nvSpPr>
        <p:spPr>
          <a:xfrm>
            <a:off x="4069001" y="4014028"/>
            <a:ext cx="277639" cy="476195"/>
          </a:xfrm>
          <a:custGeom>
            <a:avLst/>
            <a:gdLst>
              <a:gd name="csX0" fmla="*/ 277639 w 277639"/>
              <a:gd name="csY0" fmla="*/ 476195 h 476195"/>
              <a:gd name="csX1" fmla="*/ 138819 w 277639"/>
              <a:gd name="csY1" fmla="*/ 453059 h 476195"/>
              <a:gd name="csX2" fmla="*/ 138820 w 277639"/>
              <a:gd name="csY2" fmla="*/ 261233 h 476195"/>
              <a:gd name="csX3" fmla="*/ 0 w 277639"/>
              <a:gd name="csY3" fmla="*/ 238097 h 476195"/>
              <a:gd name="csX4" fmla="*/ 138820 w 277639"/>
              <a:gd name="csY4" fmla="*/ 214961 h 476195"/>
              <a:gd name="csX5" fmla="*/ 138820 w 277639"/>
              <a:gd name="csY5" fmla="*/ 23136 h 476195"/>
              <a:gd name="csX6" fmla="*/ 277640 w 277639"/>
              <a:gd name="csY6" fmla="*/ 0 h 476195"/>
              <a:gd name="csX7" fmla="*/ 277639 w 277639"/>
              <a:gd name="csY7" fmla="*/ 476195 h 476195"/>
              <a:gd name="csX0" fmla="*/ 277639 w 277639"/>
              <a:gd name="csY0" fmla="*/ 476195 h 476195"/>
              <a:gd name="csX1" fmla="*/ 138819 w 277639"/>
              <a:gd name="csY1" fmla="*/ 453059 h 476195"/>
              <a:gd name="csX2" fmla="*/ 138820 w 277639"/>
              <a:gd name="csY2" fmla="*/ 261233 h 476195"/>
              <a:gd name="csX3" fmla="*/ 0 w 277639"/>
              <a:gd name="csY3" fmla="*/ 238097 h 476195"/>
              <a:gd name="csX4" fmla="*/ 138820 w 277639"/>
              <a:gd name="csY4" fmla="*/ 214961 h 476195"/>
              <a:gd name="csX5" fmla="*/ 138820 w 277639"/>
              <a:gd name="csY5" fmla="*/ 23136 h 476195"/>
              <a:gd name="csX6" fmla="*/ 277640 w 277639"/>
              <a:gd name="csY6" fmla="*/ 0 h 4761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77639" h="476195" stroke="0" extrusionOk="0">
                <a:moveTo>
                  <a:pt x="277639" y="476195"/>
                </a:moveTo>
                <a:cubicBezTo>
                  <a:pt x="198564" y="474710"/>
                  <a:pt x="136905" y="466555"/>
                  <a:pt x="138819" y="453059"/>
                </a:cubicBezTo>
                <a:cubicBezTo>
                  <a:pt x="141148" y="389607"/>
                  <a:pt x="134833" y="325302"/>
                  <a:pt x="138820" y="261233"/>
                </a:cubicBezTo>
                <a:cubicBezTo>
                  <a:pt x="130600" y="256482"/>
                  <a:pt x="74231" y="251568"/>
                  <a:pt x="0" y="238097"/>
                </a:cubicBezTo>
                <a:cubicBezTo>
                  <a:pt x="75654" y="237542"/>
                  <a:pt x="139636" y="228129"/>
                  <a:pt x="138820" y="214961"/>
                </a:cubicBezTo>
                <a:cubicBezTo>
                  <a:pt x="146547" y="142797"/>
                  <a:pt x="141544" y="113601"/>
                  <a:pt x="138820" y="23136"/>
                </a:cubicBezTo>
                <a:cubicBezTo>
                  <a:pt x="144013" y="1907"/>
                  <a:pt x="194929" y="5311"/>
                  <a:pt x="277640" y="0"/>
                </a:cubicBezTo>
                <a:cubicBezTo>
                  <a:pt x="291422" y="161189"/>
                  <a:pt x="268675" y="332292"/>
                  <a:pt x="277639" y="476195"/>
                </a:cubicBezTo>
                <a:close/>
              </a:path>
              <a:path w="277639" h="476195" fill="none" extrusionOk="0">
                <a:moveTo>
                  <a:pt x="277639" y="476195"/>
                </a:moveTo>
                <a:cubicBezTo>
                  <a:pt x="199886" y="473982"/>
                  <a:pt x="138985" y="463594"/>
                  <a:pt x="138819" y="453059"/>
                </a:cubicBezTo>
                <a:cubicBezTo>
                  <a:pt x="129651" y="394470"/>
                  <a:pt x="137794" y="327010"/>
                  <a:pt x="138820" y="261233"/>
                </a:cubicBezTo>
                <a:cubicBezTo>
                  <a:pt x="141670" y="250573"/>
                  <a:pt x="76316" y="246454"/>
                  <a:pt x="0" y="238097"/>
                </a:cubicBezTo>
                <a:cubicBezTo>
                  <a:pt x="78975" y="236728"/>
                  <a:pt x="137175" y="230351"/>
                  <a:pt x="138820" y="214961"/>
                </a:cubicBezTo>
                <a:cubicBezTo>
                  <a:pt x="130353" y="120175"/>
                  <a:pt x="130397" y="69523"/>
                  <a:pt x="138820" y="23136"/>
                </a:cubicBezTo>
                <a:cubicBezTo>
                  <a:pt x="138551" y="3111"/>
                  <a:pt x="215892" y="3111"/>
                  <a:pt x="277640" y="0"/>
                </a:cubicBezTo>
              </a:path>
              <a:path w="277639" h="476195" fill="none" stroke="0" extrusionOk="0">
                <a:moveTo>
                  <a:pt x="277639" y="476195"/>
                </a:moveTo>
                <a:cubicBezTo>
                  <a:pt x="199676" y="474693"/>
                  <a:pt x="139231" y="468688"/>
                  <a:pt x="138819" y="453059"/>
                </a:cubicBezTo>
                <a:cubicBezTo>
                  <a:pt x="125040" y="388329"/>
                  <a:pt x="143004" y="313702"/>
                  <a:pt x="138820" y="261233"/>
                </a:cubicBezTo>
                <a:cubicBezTo>
                  <a:pt x="142005" y="258350"/>
                  <a:pt x="84120" y="230733"/>
                  <a:pt x="0" y="238097"/>
                </a:cubicBezTo>
                <a:cubicBezTo>
                  <a:pt x="77649" y="237465"/>
                  <a:pt x="136138" y="227053"/>
                  <a:pt x="138820" y="214961"/>
                </a:cubicBezTo>
                <a:cubicBezTo>
                  <a:pt x="141470" y="144679"/>
                  <a:pt x="147121" y="108999"/>
                  <a:pt x="138820" y="23136"/>
                </a:cubicBezTo>
                <a:cubicBezTo>
                  <a:pt x="132391" y="5922"/>
                  <a:pt x="195814" y="-366"/>
                  <a:pt x="277640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6FFB270C-BC63-FBCD-8F1A-D21DC1767120}"/>
              </a:ext>
            </a:extLst>
          </p:cNvPr>
          <p:cNvSpPr/>
          <p:nvPr/>
        </p:nvSpPr>
        <p:spPr>
          <a:xfrm>
            <a:off x="6480746" y="3885865"/>
            <a:ext cx="285638" cy="1901286"/>
          </a:xfrm>
          <a:custGeom>
            <a:avLst/>
            <a:gdLst>
              <a:gd name="csX0" fmla="*/ 285638 w 285638"/>
              <a:gd name="csY0" fmla="*/ 1901286 h 1901286"/>
              <a:gd name="csX1" fmla="*/ 142819 w 285638"/>
              <a:gd name="csY1" fmla="*/ 1877484 h 1901286"/>
              <a:gd name="csX2" fmla="*/ 142819 w 285638"/>
              <a:gd name="csY2" fmla="*/ 1407904 h 1901286"/>
              <a:gd name="csX3" fmla="*/ 142819 w 285638"/>
              <a:gd name="csY3" fmla="*/ 974445 h 1901286"/>
              <a:gd name="csX4" fmla="*/ 0 w 285638"/>
              <a:gd name="csY4" fmla="*/ 950643 h 1901286"/>
              <a:gd name="csX5" fmla="*/ 142819 w 285638"/>
              <a:gd name="csY5" fmla="*/ 926841 h 1901286"/>
              <a:gd name="csX6" fmla="*/ 142819 w 285638"/>
              <a:gd name="csY6" fmla="*/ 493382 h 1901286"/>
              <a:gd name="csX7" fmla="*/ 142819 w 285638"/>
              <a:gd name="csY7" fmla="*/ 23802 h 1901286"/>
              <a:gd name="csX8" fmla="*/ 285638 w 285638"/>
              <a:gd name="csY8" fmla="*/ 0 h 1901286"/>
              <a:gd name="csX9" fmla="*/ 285638 w 285638"/>
              <a:gd name="csY9" fmla="*/ 671788 h 1901286"/>
              <a:gd name="csX10" fmla="*/ 285638 w 285638"/>
              <a:gd name="csY10" fmla="*/ 1324563 h 1901286"/>
              <a:gd name="csX11" fmla="*/ 285638 w 285638"/>
              <a:gd name="csY11" fmla="*/ 1901286 h 1901286"/>
              <a:gd name="csX0" fmla="*/ 285638 w 285638"/>
              <a:gd name="csY0" fmla="*/ 1901286 h 1901286"/>
              <a:gd name="csX1" fmla="*/ 142819 w 285638"/>
              <a:gd name="csY1" fmla="*/ 1877484 h 1901286"/>
              <a:gd name="csX2" fmla="*/ 142819 w 285638"/>
              <a:gd name="csY2" fmla="*/ 1425965 h 1901286"/>
              <a:gd name="csX3" fmla="*/ 142819 w 285638"/>
              <a:gd name="csY3" fmla="*/ 974445 h 1901286"/>
              <a:gd name="csX4" fmla="*/ 0 w 285638"/>
              <a:gd name="csY4" fmla="*/ 950643 h 1901286"/>
              <a:gd name="csX5" fmla="*/ 142819 w 285638"/>
              <a:gd name="csY5" fmla="*/ 926841 h 1901286"/>
              <a:gd name="csX6" fmla="*/ 142819 w 285638"/>
              <a:gd name="csY6" fmla="*/ 484352 h 1901286"/>
              <a:gd name="csX7" fmla="*/ 142819 w 285638"/>
              <a:gd name="csY7" fmla="*/ 23802 h 1901286"/>
              <a:gd name="csX8" fmla="*/ 285638 w 285638"/>
              <a:gd name="csY8" fmla="*/ 0 h 19012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85638" h="1901286" stroke="0" extrusionOk="0">
                <a:moveTo>
                  <a:pt x="285638" y="1901286"/>
                </a:moveTo>
                <a:cubicBezTo>
                  <a:pt x="205002" y="1900201"/>
                  <a:pt x="142505" y="1890747"/>
                  <a:pt x="142819" y="1877484"/>
                </a:cubicBezTo>
                <a:cubicBezTo>
                  <a:pt x="137771" y="1759436"/>
                  <a:pt x="120239" y="1547145"/>
                  <a:pt x="142819" y="1407904"/>
                </a:cubicBezTo>
                <a:cubicBezTo>
                  <a:pt x="165399" y="1268663"/>
                  <a:pt x="147684" y="1151094"/>
                  <a:pt x="142819" y="974445"/>
                </a:cubicBezTo>
                <a:cubicBezTo>
                  <a:pt x="138980" y="959200"/>
                  <a:pt x="88187" y="955091"/>
                  <a:pt x="0" y="950643"/>
                </a:cubicBezTo>
                <a:cubicBezTo>
                  <a:pt x="79512" y="950718"/>
                  <a:pt x="143046" y="939519"/>
                  <a:pt x="142819" y="926841"/>
                </a:cubicBezTo>
                <a:cubicBezTo>
                  <a:pt x="145785" y="800741"/>
                  <a:pt x="151660" y="586464"/>
                  <a:pt x="142819" y="493382"/>
                </a:cubicBezTo>
                <a:cubicBezTo>
                  <a:pt x="133978" y="400300"/>
                  <a:pt x="136515" y="168722"/>
                  <a:pt x="142819" y="23802"/>
                </a:cubicBezTo>
                <a:cubicBezTo>
                  <a:pt x="148631" y="13911"/>
                  <a:pt x="213845" y="1703"/>
                  <a:pt x="285638" y="0"/>
                </a:cubicBezTo>
                <a:cubicBezTo>
                  <a:pt x="263955" y="311072"/>
                  <a:pt x="257768" y="481625"/>
                  <a:pt x="285638" y="671788"/>
                </a:cubicBezTo>
                <a:cubicBezTo>
                  <a:pt x="313508" y="861951"/>
                  <a:pt x="269913" y="1108933"/>
                  <a:pt x="285638" y="1324563"/>
                </a:cubicBezTo>
                <a:cubicBezTo>
                  <a:pt x="301363" y="1540193"/>
                  <a:pt x="283045" y="1733803"/>
                  <a:pt x="285638" y="1901286"/>
                </a:cubicBezTo>
                <a:close/>
              </a:path>
              <a:path w="285638" h="1901286" fill="none" extrusionOk="0">
                <a:moveTo>
                  <a:pt x="285638" y="1901286"/>
                </a:moveTo>
                <a:cubicBezTo>
                  <a:pt x="206694" y="1899481"/>
                  <a:pt x="144591" y="1890998"/>
                  <a:pt x="142819" y="1877484"/>
                </a:cubicBezTo>
                <a:cubicBezTo>
                  <a:pt x="143781" y="1752816"/>
                  <a:pt x="162400" y="1608072"/>
                  <a:pt x="142819" y="1425965"/>
                </a:cubicBezTo>
                <a:cubicBezTo>
                  <a:pt x="123238" y="1243858"/>
                  <a:pt x="144659" y="1199041"/>
                  <a:pt x="142819" y="974445"/>
                </a:cubicBezTo>
                <a:cubicBezTo>
                  <a:pt x="146426" y="962562"/>
                  <a:pt x="80643" y="956592"/>
                  <a:pt x="0" y="950643"/>
                </a:cubicBezTo>
                <a:cubicBezTo>
                  <a:pt x="81657" y="949826"/>
                  <a:pt x="145307" y="939440"/>
                  <a:pt x="142819" y="926841"/>
                </a:cubicBezTo>
                <a:cubicBezTo>
                  <a:pt x="133727" y="796741"/>
                  <a:pt x="153595" y="623431"/>
                  <a:pt x="142819" y="484352"/>
                </a:cubicBezTo>
                <a:cubicBezTo>
                  <a:pt x="132043" y="345273"/>
                  <a:pt x="122235" y="225857"/>
                  <a:pt x="142819" y="23802"/>
                </a:cubicBezTo>
                <a:cubicBezTo>
                  <a:pt x="144488" y="8663"/>
                  <a:pt x="208208" y="1342"/>
                  <a:pt x="285638" y="0"/>
                </a:cubicBezTo>
              </a:path>
              <a:path w="285638" h="1901286" fill="none" stroke="0" extrusionOk="0">
                <a:moveTo>
                  <a:pt x="285638" y="1901286"/>
                </a:moveTo>
                <a:cubicBezTo>
                  <a:pt x="203745" y="1900514"/>
                  <a:pt x="143593" y="1889668"/>
                  <a:pt x="142819" y="1877484"/>
                </a:cubicBezTo>
                <a:cubicBezTo>
                  <a:pt x="147975" y="1727356"/>
                  <a:pt x="155295" y="1622373"/>
                  <a:pt x="142819" y="1407904"/>
                </a:cubicBezTo>
                <a:cubicBezTo>
                  <a:pt x="130343" y="1193435"/>
                  <a:pt x="135837" y="1185553"/>
                  <a:pt x="142819" y="974445"/>
                </a:cubicBezTo>
                <a:cubicBezTo>
                  <a:pt x="140804" y="968887"/>
                  <a:pt x="76293" y="942871"/>
                  <a:pt x="0" y="950643"/>
                </a:cubicBezTo>
                <a:cubicBezTo>
                  <a:pt x="81187" y="950174"/>
                  <a:pt x="143663" y="940123"/>
                  <a:pt x="142819" y="926841"/>
                </a:cubicBezTo>
                <a:cubicBezTo>
                  <a:pt x="161619" y="779255"/>
                  <a:pt x="153009" y="662199"/>
                  <a:pt x="142819" y="493382"/>
                </a:cubicBezTo>
                <a:cubicBezTo>
                  <a:pt x="132629" y="324565"/>
                  <a:pt x="156884" y="251645"/>
                  <a:pt x="142819" y="23802"/>
                </a:cubicBezTo>
                <a:cubicBezTo>
                  <a:pt x="143138" y="13683"/>
                  <a:pt x="216214" y="-3180"/>
                  <a:pt x="285638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99297C-4310-86B7-F18C-D7FC1B82E461}"/>
              </a:ext>
            </a:extLst>
          </p:cNvPr>
          <p:cNvSpPr/>
          <p:nvPr/>
        </p:nvSpPr>
        <p:spPr>
          <a:xfrm>
            <a:off x="465136" y="2711879"/>
            <a:ext cx="5469353" cy="3655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0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4534-0348-9AF6-8B70-6C901435A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CC86B-1EBB-FA50-B3CD-26B902F73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Different Objects, Different Lengths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60D7517-E104-2132-C09A-5B755DF5663C}"/>
              </a:ext>
            </a:extLst>
          </p:cNvPr>
          <p:cNvSpPr/>
          <p:nvPr/>
        </p:nvSpPr>
        <p:spPr>
          <a:xfrm>
            <a:off x="431800" y="5464527"/>
            <a:ext cx="5764366" cy="656048"/>
          </a:xfrm>
          <a:custGeom>
            <a:avLst/>
            <a:gdLst/>
            <a:ahLst/>
            <a:cxnLst/>
            <a:rect l="l" t="t" r="r" b="b"/>
            <a:pathLst>
              <a:path w="8290560" h="839419">
                <a:moveTo>
                  <a:pt x="0" y="0"/>
                </a:moveTo>
                <a:lnTo>
                  <a:pt x="8290560" y="0"/>
                </a:lnTo>
                <a:lnTo>
                  <a:pt x="8290560" y="839420"/>
                </a:lnTo>
                <a:lnTo>
                  <a:pt x="0" y="83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6" name="Picture 15" descr="A row of crayons in different colors&#10;&#10;AI-generated content may be incorrect.">
            <a:extLst>
              <a:ext uri="{FF2B5EF4-FFF2-40B4-BE49-F238E27FC236}">
                <a16:creationId xmlns:a16="http://schemas.microsoft.com/office/drawing/2014/main" id="{AAB6A380-63E0-5CC2-17BE-3BC2165B12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5" r="42457" b="65607"/>
          <a:stretch>
            <a:fillRect/>
          </a:stretch>
        </p:blipFill>
        <p:spPr>
          <a:xfrm>
            <a:off x="548206" y="2842664"/>
            <a:ext cx="3959544" cy="656048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4ACCFE48-7CB5-9C25-E0C1-FEB3B647A532}"/>
              </a:ext>
            </a:extLst>
          </p:cNvPr>
          <p:cNvGrpSpPr/>
          <p:nvPr/>
        </p:nvGrpSpPr>
        <p:grpSpPr>
          <a:xfrm>
            <a:off x="631440" y="1421224"/>
            <a:ext cx="3542354" cy="1421440"/>
            <a:chOff x="631440" y="1421224"/>
            <a:chExt cx="3542354" cy="1421440"/>
          </a:xfrm>
        </p:grpSpPr>
        <p:sp>
          <p:nvSpPr>
            <p:cNvPr id="30" name="Left Brace 29">
              <a:extLst>
                <a:ext uri="{FF2B5EF4-FFF2-40B4-BE49-F238E27FC236}">
                  <a16:creationId xmlns:a16="http://schemas.microsoft.com/office/drawing/2014/main" id="{A0AE6BAF-633A-6B8E-ACBE-CD1311C6B8E2}"/>
                </a:ext>
              </a:extLst>
            </p:cNvPr>
            <p:cNvSpPr/>
            <p:nvPr/>
          </p:nvSpPr>
          <p:spPr>
            <a:xfrm rot="5400000">
              <a:off x="2074593" y="743463"/>
              <a:ext cx="656048" cy="3542354"/>
            </a:xfrm>
            <a:custGeom>
              <a:avLst/>
              <a:gdLst>
                <a:gd name="csX0" fmla="*/ 656048 w 656048"/>
                <a:gd name="csY0" fmla="*/ 3542354 h 3542354"/>
                <a:gd name="csX1" fmla="*/ 328024 w 656048"/>
                <a:gd name="csY1" fmla="*/ 3487686 h 3542354"/>
                <a:gd name="csX2" fmla="*/ 328024 w 656048"/>
                <a:gd name="csY2" fmla="*/ 2900502 h 3542354"/>
                <a:gd name="csX3" fmla="*/ 328024 w 656048"/>
                <a:gd name="csY3" fmla="*/ 2363174 h 3542354"/>
                <a:gd name="csX4" fmla="*/ 328024 w 656048"/>
                <a:gd name="csY4" fmla="*/ 1825845 h 3542354"/>
                <a:gd name="csX5" fmla="*/ 0 w 656048"/>
                <a:gd name="csY5" fmla="*/ 1771177 h 3542354"/>
                <a:gd name="csX6" fmla="*/ 328024 w 656048"/>
                <a:gd name="csY6" fmla="*/ 1716509 h 3542354"/>
                <a:gd name="csX7" fmla="*/ 328024 w 656048"/>
                <a:gd name="csY7" fmla="*/ 1129325 h 3542354"/>
                <a:gd name="csX8" fmla="*/ 328024 w 656048"/>
                <a:gd name="csY8" fmla="*/ 608615 h 3542354"/>
                <a:gd name="csX9" fmla="*/ 328024 w 656048"/>
                <a:gd name="csY9" fmla="*/ 54668 h 3542354"/>
                <a:gd name="csX10" fmla="*/ 656048 w 656048"/>
                <a:gd name="csY10" fmla="*/ 0 h 3542354"/>
                <a:gd name="csX11" fmla="*/ 656048 w 656048"/>
                <a:gd name="csY11" fmla="*/ 554969 h 3542354"/>
                <a:gd name="csX12" fmla="*/ 656048 w 656048"/>
                <a:gd name="csY12" fmla="*/ 1145361 h 3542354"/>
                <a:gd name="csX13" fmla="*/ 656048 w 656048"/>
                <a:gd name="csY13" fmla="*/ 1735753 h 3542354"/>
                <a:gd name="csX14" fmla="*/ 656048 w 656048"/>
                <a:gd name="csY14" fmla="*/ 2326146 h 3542354"/>
                <a:gd name="csX15" fmla="*/ 656048 w 656048"/>
                <a:gd name="csY15" fmla="*/ 2951962 h 3542354"/>
                <a:gd name="csX16" fmla="*/ 656048 w 656048"/>
                <a:gd name="csY16" fmla="*/ 3542354 h 3542354"/>
                <a:gd name="csX0" fmla="*/ 656048 w 656048"/>
                <a:gd name="csY0" fmla="*/ 3542354 h 3542354"/>
                <a:gd name="csX1" fmla="*/ 328024 w 656048"/>
                <a:gd name="csY1" fmla="*/ 3487686 h 3542354"/>
                <a:gd name="csX2" fmla="*/ 328024 w 656048"/>
                <a:gd name="csY2" fmla="*/ 2933739 h 3542354"/>
                <a:gd name="csX3" fmla="*/ 328024 w 656048"/>
                <a:gd name="csY3" fmla="*/ 2413029 h 3542354"/>
                <a:gd name="csX4" fmla="*/ 328024 w 656048"/>
                <a:gd name="csY4" fmla="*/ 1825845 h 3542354"/>
                <a:gd name="csX5" fmla="*/ 0 w 656048"/>
                <a:gd name="csY5" fmla="*/ 1771177 h 3542354"/>
                <a:gd name="csX6" fmla="*/ 328024 w 656048"/>
                <a:gd name="csY6" fmla="*/ 1716509 h 3542354"/>
                <a:gd name="csX7" fmla="*/ 328024 w 656048"/>
                <a:gd name="csY7" fmla="*/ 1195799 h 3542354"/>
                <a:gd name="csX8" fmla="*/ 328024 w 656048"/>
                <a:gd name="csY8" fmla="*/ 641852 h 3542354"/>
                <a:gd name="csX9" fmla="*/ 328024 w 656048"/>
                <a:gd name="csY9" fmla="*/ 54668 h 3542354"/>
                <a:gd name="csX10" fmla="*/ 656048 w 656048"/>
                <a:gd name="csY10" fmla="*/ 0 h 35423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656048" h="3542354" stroke="0" extrusionOk="0">
                  <a:moveTo>
                    <a:pt x="656048" y="3542354"/>
                  </a:moveTo>
                  <a:cubicBezTo>
                    <a:pt x="473314" y="3541385"/>
                    <a:pt x="323212" y="3519684"/>
                    <a:pt x="328024" y="3487686"/>
                  </a:cubicBezTo>
                  <a:cubicBezTo>
                    <a:pt x="304787" y="3204947"/>
                    <a:pt x="309249" y="3177876"/>
                    <a:pt x="328024" y="2900502"/>
                  </a:cubicBezTo>
                  <a:cubicBezTo>
                    <a:pt x="346799" y="2623128"/>
                    <a:pt x="340590" y="2530781"/>
                    <a:pt x="328024" y="2363174"/>
                  </a:cubicBezTo>
                  <a:cubicBezTo>
                    <a:pt x="315458" y="2195567"/>
                    <a:pt x="315497" y="2043877"/>
                    <a:pt x="328024" y="1825845"/>
                  </a:cubicBezTo>
                  <a:cubicBezTo>
                    <a:pt x="322146" y="1776719"/>
                    <a:pt x="189430" y="1740586"/>
                    <a:pt x="0" y="1771177"/>
                  </a:cubicBezTo>
                  <a:cubicBezTo>
                    <a:pt x="177378" y="1768695"/>
                    <a:pt x="330438" y="1742772"/>
                    <a:pt x="328024" y="1716509"/>
                  </a:cubicBezTo>
                  <a:cubicBezTo>
                    <a:pt x="349430" y="1576761"/>
                    <a:pt x="317176" y="1304166"/>
                    <a:pt x="328024" y="1129325"/>
                  </a:cubicBezTo>
                  <a:cubicBezTo>
                    <a:pt x="338872" y="954484"/>
                    <a:pt x="324420" y="859257"/>
                    <a:pt x="328024" y="608615"/>
                  </a:cubicBezTo>
                  <a:cubicBezTo>
                    <a:pt x="331629" y="357973"/>
                    <a:pt x="348259" y="221320"/>
                    <a:pt x="328024" y="54668"/>
                  </a:cubicBezTo>
                  <a:cubicBezTo>
                    <a:pt x="339865" y="34160"/>
                    <a:pt x="492474" y="26183"/>
                    <a:pt x="656048" y="0"/>
                  </a:cubicBezTo>
                  <a:cubicBezTo>
                    <a:pt x="682452" y="229316"/>
                    <a:pt x="630742" y="372456"/>
                    <a:pt x="656048" y="554969"/>
                  </a:cubicBezTo>
                  <a:cubicBezTo>
                    <a:pt x="681354" y="737482"/>
                    <a:pt x="682528" y="899080"/>
                    <a:pt x="656048" y="1145361"/>
                  </a:cubicBezTo>
                  <a:cubicBezTo>
                    <a:pt x="629568" y="1391642"/>
                    <a:pt x="644098" y="1515500"/>
                    <a:pt x="656048" y="1735753"/>
                  </a:cubicBezTo>
                  <a:cubicBezTo>
                    <a:pt x="667998" y="1956006"/>
                    <a:pt x="683314" y="2097163"/>
                    <a:pt x="656048" y="2326146"/>
                  </a:cubicBezTo>
                  <a:cubicBezTo>
                    <a:pt x="628782" y="2555129"/>
                    <a:pt x="683387" y="2719490"/>
                    <a:pt x="656048" y="2951962"/>
                  </a:cubicBezTo>
                  <a:cubicBezTo>
                    <a:pt x="628709" y="3184434"/>
                    <a:pt x="636969" y="3321858"/>
                    <a:pt x="656048" y="3542354"/>
                  </a:cubicBezTo>
                  <a:close/>
                </a:path>
                <a:path w="656048" h="3542354" fill="none" extrusionOk="0">
                  <a:moveTo>
                    <a:pt x="656048" y="3542354"/>
                  </a:moveTo>
                  <a:cubicBezTo>
                    <a:pt x="472803" y="3548845"/>
                    <a:pt x="327645" y="3516684"/>
                    <a:pt x="328024" y="3487686"/>
                  </a:cubicBezTo>
                  <a:cubicBezTo>
                    <a:pt x="344250" y="3291383"/>
                    <a:pt x="317090" y="3197696"/>
                    <a:pt x="328024" y="2933739"/>
                  </a:cubicBezTo>
                  <a:cubicBezTo>
                    <a:pt x="338958" y="2669782"/>
                    <a:pt x="319246" y="2581198"/>
                    <a:pt x="328024" y="2413029"/>
                  </a:cubicBezTo>
                  <a:cubicBezTo>
                    <a:pt x="336803" y="2244860"/>
                    <a:pt x="327357" y="1973534"/>
                    <a:pt x="328024" y="1825845"/>
                  </a:cubicBezTo>
                  <a:cubicBezTo>
                    <a:pt x="331213" y="1781735"/>
                    <a:pt x="151776" y="1770230"/>
                    <a:pt x="0" y="1771177"/>
                  </a:cubicBezTo>
                  <a:cubicBezTo>
                    <a:pt x="182522" y="1771566"/>
                    <a:pt x="331393" y="1745809"/>
                    <a:pt x="328024" y="1716509"/>
                  </a:cubicBezTo>
                  <a:cubicBezTo>
                    <a:pt x="310333" y="1507907"/>
                    <a:pt x="307918" y="1429990"/>
                    <a:pt x="328024" y="1195799"/>
                  </a:cubicBezTo>
                  <a:cubicBezTo>
                    <a:pt x="348131" y="961608"/>
                    <a:pt x="303568" y="756557"/>
                    <a:pt x="328024" y="641852"/>
                  </a:cubicBezTo>
                  <a:cubicBezTo>
                    <a:pt x="352480" y="527147"/>
                    <a:pt x="319279" y="201531"/>
                    <a:pt x="328024" y="54668"/>
                  </a:cubicBezTo>
                  <a:cubicBezTo>
                    <a:pt x="309346" y="-501"/>
                    <a:pt x="455645" y="19099"/>
                    <a:pt x="656048" y="0"/>
                  </a:cubicBezTo>
                </a:path>
                <a:path w="656048" h="3542354" fill="none" stroke="0" extrusionOk="0">
                  <a:moveTo>
                    <a:pt x="656048" y="3542354"/>
                  </a:moveTo>
                  <a:cubicBezTo>
                    <a:pt x="474114" y="3542804"/>
                    <a:pt x="325099" y="3523108"/>
                    <a:pt x="328024" y="3487686"/>
                  </a:cubicBezTo>
                  <a:cubicBezTo>
                    <a:pt x="337840" y="3338113"/>
                    <a:pt x="319016" y="3118042"/>
                    <a:pt x="328024" y="2966976"/>
                  </a:cubicBezTo>
                  <a:cubicBezTo>
                    <a:pt x="337033" y="2815910"/>
                    <a:pt x="333519" y="2642321"/>
                    <a:pt x="328024" y="2396410"/>
                  </a:cubicBezTo>
                  <a:cubicBezTo>
                    <a:pt x="322529" y="2150499"/>
                    <a:pt x="345511" y="2107812"/>
                    <a:pt x="328024" y="1825845"/>
                  </a:cubicBezTo>
                  <a:cubicBezTo>
                    <a:pt x="334052" y="1793625"/>
                    <a:pt x="180762" y="1760362"/>
                    <a:pt x="0" y="1771177"/>
                  </a:cubicBezTo>
                  <a:cubicBezTo>
                    <a:pt x="187717" y="1772544"/>
                    <a:pt x="325913" y="1749332"/>
                    <a:pt x="328024" y="1716509"/>
                  </a:cubicBezTo>
                  <a:cubicBezTo>
                    <a:pt x="317893" y="1592679"/>
                    <a:pt x="346392" y="1368118"/>
                    <a:pt x="328024" y="1212417"/>
                  </a:cubicBezTo>
                  <a:cubicBezTo>
                    <a:pt x="309656" y="1056716"/>
                    <a:pt x="320243" y="875131"/>
                    <a:pt x="328024" y="641852"/>
                  </a:cubicBezTo>
                  <a:cubicBezTo>
                    <a:pt x="335805" y="408573"/>
                    <a:pt x="323646" y="248076"/>
                    <a:pt x="328024" y="54668"/>
                  </a:cubicBezTo>
                  <a:cubicBezTo>
                    <a:pt x="341070" y="32695"/>
                    <a:pt x="462155" y="2793"/>
                    <a:pt x="656048" y="0"/>
                  </a:cubicBezTo>
                </a:path>
              </a:pathLst>
            </a:custGeom>
            <a:ln w="317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leftBrac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866640-25D6-77BF-2101-0696F6A509AD}"/>
                </a:ext>
              </a:extLst>
            </p:cNvPr>
            <p:cNvSpPr txBox="1"/>
            <p:nvPr/>
          </p:nvSpPr>
          <p:spPr>
            <a:xfrm flipH="1">
              <a:off x="631441" y="1421224"/>
              <a:ext cx="354235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4200">
                  <a:solidFill>
                    <a:srgbClr val="1818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Shorter Length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8957384-03EC-EEBD-3D2C-C00E6152CFFB}"/>
              </a:ext>
            </a:extLst>
          </p:cNvPr>
          <p:cNvGrpSpPr/>
          <p:nvPr/>
        </p:nvGrpSpPr>
        <p:grpSpPr>
          <a:xfrm>
            <a:off x="604684" y="4033370"/>
            <a:ext cx="5427406" cy="1412556"/>
            <a:chOff x="604684" y="4033370"/>
            <a:chExt cx="5427406" cy="1412556"/>
          </a:xfrm>
        </p:grpSpPr>
        <p:sp>
          <p:nvSpPr>
            <p:cNvPr id="29" name="Left Brace 28">
              <a:extLst>
                <a:ext uri="{FF2B5EF4-FFF2-40B4-BE49-F238E27FC236}">
                  <a16:creationId xmlns:a16="http://schemas.microsoft.com/office/drawing/2014/main" id="{6BA07DC1-F7A8-FA33-EFB3-421421262FB4}"/>
                </a:ext>
              </a:extLst>
            </p:cNvPr>
            <p:cNvSpPr/>
            <p:nvPr/>
          </p:nvSpPr>
          <p:spPr>
            <a:xfrm rot="5400000">
              <a:off x="2990363" y="2404199"/>
              <a:ext cx="656048" cy="5427406"/>
            </a:xfrm>
            <a:custGeom>
              <a:avLst/>
              <a:gdLst>
                <a:gd name="csX0" fmla="*/ 656048 w 656048"/>
                <a:gd name="csY0" fmla="*/ 5427406 h 5427406"/>
                <a:gd name="csX1" fmla="*/ 328024 w 656048"/>
                <a:gd name="csY1" fmla="*/ 5372738 h 5427406"/>
                <a:gd name="csX2" fmla="*/ 328024 w 656048"/>
                <a:gd name="csY2" fmla="*/ 4754775 h 5427406"/>
                <a:gd name="csX3" fmla="*/ 328024 w 656048"/>
                <a:gd name="csY3" fmla="*/ 4189280 h 5427406"/>
                <a:gd name="csX4" fmla="*/ 328024 w 656048"/>
                <a:gd name="csY4" fmla="*/ 3623785 h 5427406"/>
                <a:gd name="csX5" fmla="*/ 0 w 656048"/>
                <a:gd name="csY5" fmla="*/ 3569117 h 5427406"/>
                <a:gd name="csX6" fmla="*/ 328024 w 656048"/>
                <a:gd name="csY6" fmla="*/ 3514449 h 5427406"/>
                <a:gd name="csX7" fmla="*/ 328024 w 656048"/>
                <a:gd name="csY7" fmla="*/ 2753297 h 5427406"/>
                <a:gd name="csX8" fmla="*/ 328024 w 656048"/>
                <a:gd name="csY8" fmla="*/ 2130537 h 5427406"/>
                <a:gd name="csX9" fmla="*/ 328024 w 656048"/>
                <a:gd name="csY9" fmla="*/ 1507776 h 5427406"/>
                <a:gd name="csX10" fmla="*/ 328024 w 656048"/>
                <a:gd name="csY10" fmla="*/ 815820 h 5427406"/>
                <a:gd name="csX11" fmla="*/ 328024 w 656048"/>
                <a:gd name="csY11" fmla="*/ 54668 h 5427406"/>
                <a:gd name="csX12" fmla="*/ 656048 w 656048"/>
                <a:gd name="csY12" fmla="*/ 0 h 5427406"/>
                <a:gd name="csX13" fmla="*/ 656048 w 656048"/>
                <a:gd name="csY13" fmla="*/ 624152 h 5427406"/>
                <a:gd name="csX14" fmla="*/ 656048 w 656048"/>
                <a:gd name="csY14" fmla="*/ 1302577 h 5427406"/>
                <a:gd name="csX15" fmla="*/ 656048 w 656048"/>
                <a:gd name="csY15" fmla="*/ 2035277 h 5427406"/>
                <a:gd name="csX16" fmla="*/ 656048 w 656048"/>
                <a:gd name="csY16" fmla="*/ 2767977 h 5427406"/>
                <a:gd name="csX17" fmla="*/ 656048 w 656048"/>
                <a:gd name="csY17" fmla="*/ 3500677 h 5427406"/>
                <a:gd name="csX18" fmla="*/ 656048 w 656048"/>
                <a:gd name="csY18" fmla="*/ 4016280 h 5427406"/>
                <a:gd name="csX19" fmla="*/ 656048 w 656048"/>
                <a:gd name="csY19" fmla="*/ 4586158 h 5427406"/>
                <a:gd name="csX20" fmla="*/ 656048 w 656048"/>
                <a:gd name="csY20" fmla="*/ 5427406 h 5427406"/>
                <a:gd name="csX0" fmla="*/ 656048 w 656048"/>
                <a:gd name="csY0" fmla="*/ 5427406 h 5427406"/>
                <a:gd name="csX1" fmla="*/ 328024 w 656048"/>
                <a:gd name="csY1" fmla="*/ 5372738 h 5427406"/>
                <a:gd name="csX2" fmla="*/ 328024 w 656048"/>
                <a:gd name="csY2" fmla="*/ 4772264 h 5427406"/>
                <a:gd name="csX3" fmla="*/ 328024 w 656048"/>
                <a:gd name="csY3" fmla="*/ 4224259 h 5427406"/>
                <a:gd name="csX4" fmla="*/ 328024 w 656048"/>
                <a:gd name="csY4" fmla="*/ 3623785 h 5427406"/>
                <a:gd name="csX5" fmla="*/ 0 w 656048"/>
                <a:gd name="csY5" fmla="*/ 3569117 h 5427406"/>
                <a:gd name="csX6" fmla="*/ 328024 w 656048"/>
                <a:gd name="csY6" fmla="*/ 3514449 h 5427406"/>
                <a:gd name="csX7" fmla="*/ 328024 w 656048"/>
                <a:gd name="csY7" fmla="*/ 2891688 h 5427406"/>
                <a:gd name="csX8" fmla="*/ 328024 w 656048"/>
                <a:gd name="csY8" fmla="*/ 2303526 h 5427406"/>
                <a:gd name="csX9" fmla="*/ 328024 w 656048"/>
                <a:gd name="csY9" fmla="*/ 1611569 h 5427406"/>
                <a:gd name="csX10" fmla="*/ 328024 w 656048"/>
                <a:gd name="csY10" fmla="*/ 850418 h 5427406"/>
                <a:gd name="csX11" fmla="*/ 328024 w 656048"/>
                <a:gd name="csY11" fmla="*/ 54668 h 5427406"/>
                <a:gd name="csX12" fmla="*/ 656048 w 656048"/>
                <a:gd name="csY12" fmla="*/ 0 h 54274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656048" h="5427406" stroke="0" extrusionOk="0">
                  <a:moveTo>
                    <a:pt x="656048" y="5427406"/>
                  </a:moveTo>
                  <a:cubicBezTo>
                    <a:pt x="473314" y="5426437"/>
                    <a:pt x="323212" y="5404736"/>
                    <a:pt x="328024" y="5372738"/>
                  </a:cubicBezTo>
                  <a:cubicBezTo>
                    <a:pt x="297718" y="5096791"/>
                    <a:pt x="344804" y="4985390"/>
                    <a:pt x="328024" y="4754775"/>
                  </a:cubicBezTo>
                  <a:cubicBezTo>
                    <a:pt x="311244" y="4524160"/>
                    <a:pt x="300408" y="4367751"/>
                    <a:pt x="328024" y="4189280"/>
                  </a:cubicBezTo>
                  <a:cubicBezTo>
                    <a:pt x="355640" y="4010809"/>
                    <a:pt x="325914" y="3904638"/>
                    <a:pt x="328024" y="3623785"/>
                  </a:cubicBezTo>
                  <a:cubicBezTo>
                    <a:pt x="322146" y="3574659"/>
                    <a:pt x="189430" y="3538526"/>
                    <a:pt x="0" y="3569117"/>
                  </a:cubicBezTo>
                  <a:cubicBezTo>
                    <a:pt x="177378" y="3566635"/>
                    <a:pt x="330438" y="3540712"/>
                    <a:pt x="328024" y="3514449"/>
                  </a:cubicBezTo>
                  <a:cubicBezTo>
                    <a:pt x="347865" y="3224649"/>
                    <a:pt x="336510" y="3049469"/>
                    <a:pt x="328024" y="2753297"/>
                  </a:cubicBezTo>
                  <a:cubicBezTo>
                    <a:pt x="319538" y="2457125"/>
                    <a:pt x="356186" y="2391792"/>
                    <a:pt x="328024" y="2130537"/>
                  </a:cubicBezTo>
                  <a:cubicBezTo>
                    <a:pt x="299862" y="1869282"/>
                    <a:pt x="336049" y="1654592"/>
                    <a:pt x="328024" y="1507776"/>
                  </a:cubicBezTo>
                  <a:cubicBezTo>
                    <a:pt x="319999" y="1360960"/>
                    <a:pt x="307721" y="1000461"/>
                    <a:pt x="328024" y="815820"/>
                  </a:cubicBezTo>
                  <a:cubicBezTo>
                    <a:pt x="348327" y="631179"/>
                    <a:pt x="290299" y="314578"/>
                    <a:pt x="328024" y="54668"/>
                  </a:cubicBezTo>
                  <a:cubicBezTo>
                    <a:pt x="334348" y="34217"/>
                    <a:pt x="496354" y="26298"/>
                    <a:pt x="656048" y="0"/>
                  </a:cubicBezTo>
                  <a:cubicBezTo>
                    <a:pt x="681780" y="269847"/>
                    <a:pt x="677889" y="380723"/>
                    <a:pt x="656048" y="624152"/>
                  </a:cubicBezTo>
                  <a:cubicBezTo>
                    <a:pt x="634207" y="867581"/>
                    <a:pt x="678198" y="1056962"/>
                    <a:pt x="656048" y="1302577"/>
                  </a:cubicBezTo>
                  <a:cubicBezTo>
                    <a:pt x="633898" y="1548193"/>
                    <a:pt x="628724" y="1672810"/>
                    <a:pt x="656048" y="2035277"/>
                  </a:cubicBezTo>
                  <a:cubicBezTo>
                    <a:pt x="683372" y="2397744"/>
                    <a:pt x="661504" y="2582103"/>
                    <a:pt x="656048" y="2767977"/>
                  </a:cubicBezTo>
                  <a:cubicBezTo>
                    <a:pt x="650592" y="2953851"/>
                    <a:pt x="662389" y="3268471"/>
                    <a:pt x="656048" y="3500677"/>
                  </a:cubicBezTo>
                  <a:cubicBezTo>
                    <a:pt x="649707" y="3732883"/>
                    <a:pt x="632834" y="3846748"/>
                    <a:pt x="656048" y="4016280"/>
                  </a:cubicBezTo>
                  <a:cubicBezTo>
                    <a:pt x="679262" y="4185812"/>
                    <a:pt x="633571" y="4465291"/>
                    <a:pt x="656048" y="4586158"/>
                  </a:cubicBezTo>
                  <a:cubicBezTo>
                    <a:pt x="678525" y="4707025"/>
                    <a:pt x="615024" y="5220541"/>
                    <a:pt x="656048" y="5427406"/>
                  </a:cubicBezTo>
                  <a:close/>
                </a:path>
                <a:path w="656048" h="5427406" fill="none" extrusionOk="0">
                  <a:moveTo>
                    <a:pt x="656048" y="5427406"/>
                  </a:moveTo>
                  <a:cubicBezTo>
                    <a:pt x="474535" y="5428717"/>
                    <a:pt x="332870" y="5404320"/>
                    <a:pt x="328024" y="5372738"/>
                  </a:cubicBezTo>
                  <a:cubicBezTo>
                    <a:pt x="312464" y="5210807"/>
                    <a:pt x="342006" y="5060904"/>
                    <a:pt x="328024" y="4772264"/>
                  </a:cubicBezTo>
                  <a:cubicBezTo>
                    <a:pt x="314042" y="4483624"/>
                    <a:pt x="336307" y="4409734"/>
                    <a:pt x="328024" y="4224259"/>
                  </a:cubicBezTo>
                  <a:cubicBezTo>
                    <a:pt x="319741" y="4038784"/>
                    <a:pt x="331335" y="3811374"/>
                    <a:pt x="328024" y="3623785"/>
                  </a:cubicBezTo>
                  <a:cubicBezTo>
                    <a:pt x="313305" y="3595358"/>
                    <a:pt x="201284" y="3590251"/>
                    <a:pt x="0" y="3569117"/>
                  </a:cubicBezTo>
                  <a:cubicBezTo>
                    <a:pt x="180674" y="3571762"/>
                    <a:pt x="329127" y="3547476"/>
                    <a:pt x="328024" y="3514449"/>
                  </a:cubicBezTo>
                  <a:cubicBezTo>
                    <a:pt x="302151" y="3343170"/>
                    <a:pt x="358198" y="3153231"/>
                    <a:pt x="328024" y="2891688"/>
                  </a:cubicBezTo>
                  <a:cubicBezTo>
                    <a:pt x="297850" y="2630145"/>
                    <a:pt x="350454" y="2589958"/>
                    <a:pt x="328024" y="2303526"/>
                  </a:cubicBezTo>
                  <a:cubicBezTo>
                    <a:pt x="305594" y="2017094"/>
                    <a:pt x="339144" y="1769403"/>
                    <a:pt x="328024" y="1611569"/>
                  </a:cubicBezTo>
                  <a:cubicBezTo>
                    <a:pt x="316904" y="1453735"/>
                    <a:pt x="318453" y="1225881"/>
                    <a:pt x="328024" y="850418"/>
                  </a:cubicBezTo>
                  <a:cubicBezTo>
                    <a:pt x="337595" y="474955"/>
                    <a:pt x="363103" y="277063"/>
                    <a:pt x="328024" y="54668"/>
                  </a:cubicBezTo>
                  <a:cubicBezTo>
                    <a:pt x="327041" y="-9308"/>
                    <a:pt x="476365" y="-14964"/>
                    <a:pt x="656048" y="0"/>
                  </a:cubicBezTo>
                </a:path>
                <a:path w="656048" h="5427406" fill="none" stroke="0" extrusionOk="0">
                  <a:moveTo>
                    <a:pt x="656048" y="5427406"/>
                  </a:moveTo>
                  <a:cubicBezTo>
                    <a:pt x="474184" y="5427443"/>
                    <a:pt x="328871" y="5404606"/>
                    <a:pt x="328024" y="5372738"/>
                  </a:cubicBezTo>
                  <a:cubicBezTo>
                    <a:pt x="345828" y="5137653"/>
                    <a:pt x="351152" y="4914071"/>
                    <a:pt x="328024" y="4789754"/>
                  </a:cubicBezTo>
                  <a:cubicBezTo>
                    <a:pt x="304896" y="4665437"/>
                    <a:pt x="343413" y="4379096"/>
                    <a:pt x="328024" y="4206769"/>
                  </a:cubicBezTo>
                  <a:cubicBezTo>
                    <a:pt x="312635" y="4034443"/>
                    <a:pt x="334722" y="3745405"/>
                    <a:pt x="328024" y="3623785"/>
                  </a:cubicBezTo>
                  <a:cubicBezTo>
                    <a:pt x="332986" y="3609289"/>
                    <a:pt x="215298" y="3581064"/>
                    <a:pt x="0" y="3569117"/>
                  </a:cubicBezTo>
                  <a:cubicBezTo>
                    <a:pt x="182371" y="3573185"/>
                    <a:pt x="333150" y="3543134"/>
                    <a:pt x="328024" y="3514449"/>
                  </a:cubicBezTo>
                  <a:cubicBezTo>
                    <a:pt x="300927" y="3326820"/>
                    <a:pt x="305697" y="3094689"/>
                    <a:pt x="328024" y="2891688"/>
                  </a:cubicBezTo>
                  <a:cubicBezTo>
                    <a:pt x="350351" y="2688687"/>
                    <a:pt x="298678" y="2509036"/>
                    <a:pt x="328024" y="2303526"/>
                  </a:cubicBezTo>
                  <a:cubicBezTo>
                    <a:pt x="357370" y="2098016"/>
                    <a:pt x="293524" y="1740091"/>
                    <a:pt x="328024" y="1576972"/>
                  </a:cubicBezTo>
                  <a:cubicBezTo>
                    <a:pt x="362524" y="1413853"/>
                    <a:pt x="336834" y="1219295"/>
                    <a:pt x="328024" y="954211"/>
                  </a:cubicBezTo>
                  <a:cubicBezTo>
                    <a:pt x="319214" y="689127"/>
                    <a:pt x="329648" y="308476"/>
                    <a:pt x="328024" y="54668"/>
                  </a:cubicBezTo>
                  <a:cubicBezTo>
                    <a:pt x="336182" y="46579"/>
                    <a:pt x="501842" y="-5349"/>
                    <a:pt x="656048" y="0"/>
                  </a:cubicBezTo>
                </a:path>
              </a:pathLst>
            </a:custGeom>
            <a:ln w="317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leftBrace">
                      <a:avLst>
                        <a:gd name="adj1" fmla="val 8333"/>
                        <a:gd name="adj2" fmla="val 65761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E9D723B-1EA1-69A2-606C-1CFB612BDF7E}"/>
                </a:ext>
              </a:extLst>
            </p:cNvPr>
            <p:cNvSpPr txBox="1"/>
            <p:nvPr/>
          </p:nvSpPr>
          <p:spPr>
            <a:xfrm flipH="1">
              <a:off x="631441" y="4033370"/>
              <a:ext cx="354235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4200">
                  <a:solidFill>
                    <a:srgbClr val="1818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Longer Length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202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3F81A-4574-C7F7-3067-874E93B8C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0F66CF-389E-7C7A-B0D7-440870C93D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Different Objects, Different Lengths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1394671-EA97-5D07-EC51-6800D95AC3DD}"/>
              </a:ext>
            </a:extLst>
          </p:cNvPr>
          <p:cNvGrpSpPr/>
          <p:nvPr/>
        </p:nvGrpSpPr>
        <p:grpSpPr>
          <a:xfrm>
            <a:off x="601688" y="1268413"/>
            <a:ext cx="3726239" cy="2428512"/>
            <a:chOff x="601688" y="1268413"/>
            <a:chExt cx="3726239" cy="242851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42206E4-14C7-977D-E648-2CEC0E9ED7AE}"/>
                </a:ext>
              </a:extLst>
            </p:cNvPr>
            <p:cNvSpPr/>
            <p:nvPr/>
          </p:nvSpPr>
          <p:spPr>
            <a:xfrm>
              <a:off x="601688" y="1268413"/>
              <a:ext cx="3726239" cy="2428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9CCE53F-9C43-ACE8-8F2B-2FCAD6A07B7B}"/>
                </a:ext>
              </a:extLst>
            </p:cNvPr>
            <p:cNvGrpSpPr/>
            <p:nvPr/>
          </p:nvGrpSpPr>
          <p:grpSpPr>
            <a:xfrm>
              <a:off x="1002293" y="2011879"/>
              <a:ext cx="2682622" cy="1382295"/>
              <a:chOff x="461617" y="2842664"/>
              <a:chExt cx="2986751" cy="1539005"/>
            </a:xfrm>
          </p:grpSpPr>
          <p:sp>
            <p:nvSpPr>
              <p:cNvPr id="3" name="Freeform 2">
                <a:extLst>
                  <a:ext uri="{FF2B5EF4-FFF2-40B4-BE49-F238E27FC236}">
                    <a16:creationId xmlns:a16="http://schemas.microsoft.com/office/drawing/2014/main" id="{82FD1DF3-6A22-0B1D-1354-7964675152A2}"/>
                  </a:ext>
                </a:extLst>
              </p:cNvPr>
              <p:cNvSpPr/>
              <p:nvPr/>
            </p:nvSpPr>
            <p:spPr>
              <a:xfrm>
                <a:off x="461617" y="4041744"/>
                <a:ext cx="2986751" cy="339925"/>
              </a:xfrm>
              <a:custGeom>
                <a:avLst/>
                <a:gdLst/>
                <a:ahLst/>
                <a:cxnLst/>
                <a:rect l="l" t="t" r="r" b="b"/>
                <a:pathLst>
                  <a:path w="8290560" h="839419">
                    <a:moveTo>
                      <a:pt x="0" y="0"/>
                    </a:moveTo>
                    <a:lnTo>
                      <a:pt x="8290560" y="0"/>
                    </a:lnTo>
                    <a:lnTo>
                      <a:pt x="8290560" y="839420"/>
                    </a:lnTo>
                    <a:lnTo>
                      <a:pt x="0" y="83942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4" name="Picture 3" descr="A row of crayons in different colors&#10;&#10;AI-generated content may be incorrect.">
                <a:extLst>
                  <a:ext uri="{FF2B5EF4-FFF2-40B4-BE49-F238E27FC236}">
                    <a16:creationId xmlns:a16="http://schemas.microsoft.com/office/drawing/2014/main" id="{FBCB83FA-10D5-0E67-C5C3-CCB9B41563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635" r="42457" b="65607"/>
              <a:stretch>
                <a:fillRect/>
              </a:stretch>
            </p:blipFill>
            <p:spPr>
              <a:xfrm>
                <a:off x="548206" y="2842664"/>
                <a:ext cx="2051600" cy="339925"/>
              </a:xfrm>
              <a:prstGeom prst="rect">
                <a:avLst/>
              </a:prstGeom>
            </p:spPr>
          </p:pic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9665EFA-80EB-37B7-A54D-E38B9A82B981}"/>
                </a:ext>
              </a:extLst>
            </p:cNvPr>
            <p:cNvGrpSpPr/>
            <p:nvPr/>
          </p:nvGrpSpPr>
          <p:grpSpPr>
            <a:xfrm>
              <a:off x="1043130" y="1295323"/>
              <a:ext cx="1748544" cy="757149"/>
              <a:chOff x="593613" y="1015037"/>
              <a:chExt cx="3580181" cy="1827627"/>
            </a:xfrm>
          </p:grpSpPr>
          <p:sp>
            <p:nvSpPr>
              <p:cNvPr id="39" name="Left Brace 38">
                <a:extLst>
                  <a:ext uri="{FF2B5EF4-FFF2-40B4-BE49-F238E27FC236}">
                    <a16:creationId xmlns:a16="http://schemas.microsoft.com/office/drawing/2014/main" id="{D0EFCF2B-0A91-B198-EF63-5FE310EB3389}"/>
                  </a:ext>
                </a:extLst>
              </p:cNvPr>
              <p:cNvSpPr/>
              <p:nvPr/>
            </p:nvSpPr>
            <p:spPr>
              <a:xfrm rot="5400000">
                <a:off x="2074593" y="743463"/>
                <a:ext cx="656048" cy="3542354"/>
              </a:xfrm>
              <a:custGeom>
                <a:avLst/>
                <a:gdLst>
                  <a:gd name="csX0" fmla="*/ 656048 w 656048"/>
                  <a:gd name="csY0" fmla="*/ 3542354 h 3542354"/>
                  <a:gd name="csX1" fmla="*/ 328024 w 656048"/>
                  <a:gd name="csY1" fmla="*/ 3487686 h 3542354"/>
                  <a:gd name="csX2" fmla="*/ 328024 w 656048"/>
                  <a:gd name="csY2" fmla="*/ 2900502 h 3542354"/>
                  <a:gd name="csX3" fmla="*/ 328024 w 656048"/>
                  <a:gd name="csY3" fmla="*/ 2363174 h 3542354"/>
                  <a:gd name="csX4" fmla="*/ 328024 w 656048"/>
                  <a:gd name="csY4" fmla="*/ 1825845 h 3542354"/>
                  <a:gd name="csX5" fmla="*/ 0 w 656048"/>
                  <a:gd name="csY5" fmla="*/ 1771177 h 3542354"/>
                  <a:gd name="csX6" fmla="*/ 328024 w 656048"/>
                  <a:gd name="csY6" fmla="*/ 1716509 h 3542354"/>
                  <a:gd name="csX7" fmla="*/ 328024 w 656048"/>
                  <a:gd name="csY7" fmla="*/ 1129325 h 3542354"/>
                  <a:gd name="csX8" fmla="*/ 328024 w 656048"/>
                  <a:gd name="csY8" fmla="*/ 608615 h 3542354"/>
                  <a:gd name="csX9" fmla="*/ 328024 w 656048"/>
                  <a:gd name="csY9" fmla="*/ 54668 h 3542354"/>
                  <a:gd name="csX10" fmla="*/ 656048 w 656048"/>
                  <a:gd name="csY10" fmla="*/ 0 h 3542354"/>
                  <a:gd name="csX11" fmla="*/ 656048 w 656048"/>
                  <a:gd name="csY11" fmla="*/ 554969 h 3542354"/>
                  <a:gd name="csX12" fmla="*/ 656048 w 656048"/>
                  <a:gd name="csY12" fmla="*/ 1145361 h 3542354"/>
                  <a:gd name="csX13" fmla="*/ 656048 w 656048"/>
                  <a:gd name="csY13" fmla="*/ 1735753 h 3542354"/>
                  <a:gd name="csX14" fmla="*/ 656048 w 656048"/>
                  <a:gd name="csY14" fmla="*/ 2326146 h 3542354"/>
                  <a:gd name="csX15" fmla="*/ 656048 w 656048"/>
                  <a:gd name="csY15" fmla="*/ 2951962 h 3542354"/>
                  <a:gd name="csX16" fmla="*/ 656048 w 656048"/>
                  <a:gd name="csY16" fmla="*/ 3542354 h 3542354"/>
                  <a:gd name="csX0" fmla="*/ 656048 w 656048"/>
                  <a:gd name="csY0" fmla="*/ 3542354 h 3542354"/>
                  <a:gd name="csX1" fmla="*/ 328024 w 656048"/>
                  <a:gd name="csY1" fmla="*/ 3487686 h 3542354"/>
                  <a:gd name="csX2" fmla="*/ 328024 w 656048"/>
                  <a:gd name="csY2" fmla="*/ 2933739 h 3542354"/>
                  <a:gd name="csX3" fmla="*/ 328024 w 656048"/>
                  <a:gd name="csY3" fmla="*/ 2413029 h 3542354"/>
                  <a:gd name="csX4" fmla="*/ 328024 w 656048"/>
                  <a:gd name="csY4" fmla="*/ 1825845 h 3542354"/>
                  <a:gd name="csX5" fmla="*/ 0 w 656048"/>
                  <a:gd name="csY5" fmla="*/ 1771177 h 3542354"/>
                  <a:gd name="csX6" fmla="*/ 328024 w 656048"/>
                  <a:gd name="csY6" fmla="*/ 1716509 h 3542354"/>
                  <a:gd name="csX7" fmla="*/ 328024 w 656048"/>
                  <a:gd name="csY7" fmla="*/ 1195799 h 3542354"/>
                  <a:gd name="csX8" fmla="*/ 328024 w 656048"/>
                  <a:gd name="csY8" fmla="*/ 641852 h 3542354"/>
                  <a:gd name="csX9" fmla="*/ 328024 w 656048"/>
                  <a:gd name="csY9" fmla="*/ 54668 h 3542354"/>
                  <a:gd name="csX10" fmla="*/ 656048 w 656048"/>
                  <a:gd name="csY10" fmla="*/ 0 h 35423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656048" h="3542354" stroke="0" extrusionOk="0">
                    <a:moveTo>
                      <a:pt x="656048" y="3542354"/>
                    </a:moveTo>
                    <a:cubicBezTo>
                      <a:pt x="473314" y="3541385"/>
                      <a:pt x="323212" y="3519684"/>
                      <a:pt x="328024" y="3487686"/>
                    </a:cubicBezTo>
                    <a:cubicBezTo>
                      <a:pt x="304787" y="3204947"/>
                      <a:pt x="309249" y="3177876"/>
                      <a:pt x="328024" y="2900502"/>
                    </a:cubicBezTo>
                    <a:cubicBezTo>
                      <a:pt x="346799" y="2623128"/>
                      <a:pt x="340590" y="2530781"/>
                      <a:pt x="328024" y="2363174"/>
                    </a:cubicBezTo>
                    <a:cubicBezTo>
                      <a:pt x="315458" y="2195567"/>
                      <a:pt x="315497" y="2043877"/>
                      <a:pt x="328024" y="1825845"/>
                    </a:cubicBezTo>
                    <a:cubicBezTo>
                      <a:pt x="322146" y="1776719"/>
                      <a:pt x="189430" y="1740586"/>
                      <a:pt x="0" y="1771177"/>
                    </a:cubicBezTo>
                    <a:cubicBezTo>
                      <a:pt x="177378" y="1768695"/>
                      <a:pt x="330438" y="1742772"/>
                      <a:pt x="328024" y="1716509"/>
                    </a:cubicBezTo>
                    <a:cubicBezTo>
                      <a:pt x="349430" y="1576761"/>
                      <a:pt x="317176" y="1304166"/>
                      <a:pt x="328024" y="1129325"/>
                    </a:cubicBezTo>
                    <a:cubicBezTo>
                      <a:pt x="338872" y="954484"/>
                      <a:pt x="324420" y="859257"/>
                      <a:pt x="328024" y="608615"/>
                    </a:cubicBezTo>
                    <a:cubicBezTo>
                      <a:pt x="331629" y="357973"/>
                      <a:pt x="348259" y="221320"/>
                      <a:pt x="328024" y="54668"/>
                    </a:cubicBezTo>
                    <a:cubicBezTo>
                      <a:pt x="339865" y="34160"/>
                      <a:pt x="492474" y="26183"/>
                      <a:pt x="656048" y="0"/>
                    </a:cubicBezTo>
                    <a:cubicBezTo>
                      <a:pt x="682452" y="229316"/>
                      <a:pt x="630742" y="372456"/>
                      <a:pt x="656048" y="554969"/>
                    </a:cubicBezTo>
                    <a:cubicBezTo>
                      <a:pt x="681354" y="737482"/>
                      <a:pt x="682528" y="899080"/>
                      <a:pt x="656048" y="1145361"/>
                    </a:cubicBezTo>
                    <a:cubicBezTo>
                      <a:pt x="629568" y="1391642"/>
                      <a:pt x="644098" y="1515500"/>
                      <a:pt x="656048" y="1735753"/>
                    </a:cubicBezTo>
                    <a:cubicBezTo>
                      <a:pt x="667998" y="1956006"/>
                      <a:pt x="683314" y="2097163"/>
                      <a:pt x="656048" y="2326146"/>
                    </a:cubicBezTo>
                    <a:cubicBezTo>
                      <a:pt x="628782" y="2555129"/>
                      <a:pt x="683387" y="2719490"/>
                      <a:pt x="656048" y="2951962"/>
                    </a:cubicBezTo>
                    <a:cubicBezTo>
                      <a:pt x="628709" y="3184434"/>
                      <a:pt x="636969" y="3321858"/>
                      <a:pt x="656048" y="3542354"/>
                    </a:cubicBezTo>
                    <a:close/>
                  </a:path>
                  <a:path w="656048" h="3542354" fill="none" extrusionOk="0">
                    <a:moveTo>
                      <a:pt x="656048" y="3542354"/>
                    </a:moveTo>
                    <a:cubicBezTo>
                      <a:pt x="472803" y="3548845"/>
                      <a:pt x="327645" y="3516684"/>
                      <a:pt x="328024" y="3487686"/>
                    </a:cubicBezTo>
                    <a:cubicBezTo>
                      <a:pt x="344250" y="3291383"/>
                      <a:pt x="317090" y="3197696"/>
                      <a:pt x="328024" y="2933739"/>
                    </a:cubicBezTo>
                    <a:cubicBezTo>
                      <a:pt x="338958" y="2669782"/>
                      <a:pt x="319246" y="2581198"/>
                      <a:pt x="328024" y="2413029"/>
                    </a:cubicBezTo>
                    <a:cubicBezTo>
                      <a:pt x="336803" y="2244860"/>
                      <a:pt x="327357" y="1973534"/>
                      <a:pt x="328024" y="1825845"/>
                    </a:cubicBezTo>
                    <a:cubicBezTo>
                      <a:pt x="331213" y="1781735"/>
                      <a:pt x="151776" y="1770230"/>
                      <a:pt x="0" y="1771177"/>
                    </a:cubicBezTo>
                    <a:cubicBezTo>
                      <a:pt x="182522" y="1771566"/>
                      <a:pt x="331393" y="1745809"/>
                      <a:pt x="328024" y="1716509"/>
                    </a:cubicBezTo>
                    <a:cubicBezTo>
                      <a:pt x="310333" y="1507907"/>
                      <a:pt x="307918" y="1429990"/>
                      <a:pt x="328024" y="1195799"/>
                    </a:cubicBezTo>
                    <a:cubicBezTo>
                      <a:pt x="348131" y="961608"/>
                      <a:pt x="303568" y="756557"/>
                      <a:pt x="328024" y="641852"/>
                    </a:cubicBezTo>
                    <a:cubicBezTo>
                      <a:pt x="352480" y="527147"/>
                      <a:pt x="319279" y="201531"/>
                      <a:pt x="328024" y="54668"/>
                    </a:cubicBezTo>
                    <a:cubicBezTo>
                      <a:pt x="309346" y="-501"/>
                      <a:pt x="455645" y="19099"/>
                      <a:pt x="656048" y="0"/>
                    </a:cubicBezTo>
                  </a:path>
                  <a:path w="656048" h="3542354" fill="none" stroke="0" extrusionOk="0">
                    <a:moveTo>
                      <a:pt x="656048" y="3542354"/>
                    </a:moveTo>
                    <a:cubicBezTo>
                      <a:pt x="474114" y="3542804"/>
                      <a:pt x="325099" y="3523108"/>
                      <a:pt x="328024" y="3487686"/>
                    </a:cubicBezTo>
                    <a:cubicBezTo>
                      <a:pt x="337840" y="3338113"/>
                      <a:pt x="319016" y="3118042"/>
                      <a:pt x="328024" y="2966976"/>
                    </a:cubicBezTo>
                    <a:cubicBezTo>
                      <a:pt x="337033" y="2815910"/>
                      <a:pt x="333519" y="2642321"/>
                      <a:pt x="328024" y="2396410"/>
                    </a:cubicBezTo>
                    <a:cubicBezTo>
                      <a:pt x="322529" y="2150499"/>
                      <a:pt x="345511" y="2107812"/>
                      <a:pt x="328024" y="1825845"/>
                    </a:cubicBezTo>
                    <a:cubicBezTo>
                      <a:pt x="334052" y="1793625"/>
                      <a:pt x="180762" y="1760362"/>
                      <a:pt x="0" y="1771177"/>
                    </a:cubicBezTo>
                    <a:cubicBezTo>
                      <a:pt x="187717" y="1772544"/>
                      <a:pt x="325913" y="1749332"/>
                      <a:pt x="328024" y="1716509"/>
                    </a:cubicBezTo>
                    <a:cubicBezTo>
                      <a:pt x="317893" y="1592679"/>
                      <a:pt x="346392" y="1368118"/>
                      <a:pt x="328024" y="1212417"/>
                    </a:cubicBezTo>
                    <a:cubicBezTo>
                      <a:pt x="309656" y="1056716"/>
                      <a:pt x="320243" y="875131"/>
                      <a:pt x="328024" y="641852"/>
                    </a:cubicBezTo>
                    <a:cubicBezTo>
                      <a:pt x="335805" y="408573"/>
                      <a:pt x="323646" y="248076"/>
                      <a:pt x="328024" y="54668"/>
                    </a:cubicBezTo>
                    <a:cubicBezTo>
                      <a:pt x="341070" y="32695"/>
                      <a:pt x="462155" y="2793"/>
                      <a:pt x="656048" y="0"/>
                    </a:cubicBezTo>
                  </a:path>
                </a:pathLst>
              </a:custGeom>
              <a:ln w="317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leftBrace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 sz="3200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1AE4481-FC94-DDCA-9941-5825643B9733}"/>
                  </a:ext>
                </a:extLst>
              </p:cNvPr>
              <p:cNvSpPr txBox="1"/>
              <p:nvPr/>
            </p:nvSpPr>
            <p:spPr>
              <a:xfrm flipH="1">
                <a:off x="593613" y="1015037"/>
                <a:ext cx="3542353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914400" fontAlgn="base">
                  <a:spcAft>
                    <a:spcPct val="0"/>
                  </a:spcAft>
                  <a:defRPr/>
                </a:pPr>
                <a:r>
                  <a:rPr lang="en-AU" sz="3200">
                    <a:solidFill>
                      <a:srgbClr val="181818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Shorter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49677D8-A178-B908-C365-424E9DE20BE3}"/>
                </a:ext>
              </a:extLst>
            </p:cNvPr>
            <p:cNvGrpSpPr/>
            <p:nvPr/>
          </p:nvGrpSpPr>
          <p:grpSpPr>
            <a:xfrm>
              <a:off x="1064825" y="2273639"/>
              <a:ext cx="2604850" cy="768074"/>
              <a:chOff x="572925" y="3775856"/>
              <a:chExt cx="5427406" cy="1854000"/>
            </a:xfrm>
          </p:grpSpPr>
          <p:sp>
            <p:nvSpPr>
              <p:cNvPr id="42" name="Left Brace 41">
                <a:extLst>
                  <a:ext uri="{FF2B5EF4-FFF2-40B4-BE49-F238E27FC236}">
                    <a16:creationId xmlns:a16="http://schemas.microsoft.com/office/drawing/2014/main" id="{96E9851E-A8D0-D708-8E64-AFB8541A7F7A}"/>
                  </a:ext>
                </a:extLst>
              </p:cNvPr>
              <p:cNvSpPr/>
              <p:nvPr/>
            </p:nvSpPr>
            <p:spPr>
              <a:xfrm rot="5400000">
                <a:off x="2958604" y="2588130"/>
                <a:ext cx="656047" cy="5427406"/>
              </a:xfrm>
              <a:custGeom>
                <a:avLst/>
                <a:gdLst>
                  <a:gd name="csX0" fmla="*/ 656047 w 656047"/>
                  <a:gd name="csY0" fmla="*/ 5427406 h 5427406"/>
                  <a:gd name="csX1" fmla="*/ 328023 w 656047"/>
                  <a:gd name="csY1" fmla="*/ 5372738 h 5427406"/>
                  <a:gd name="csX2" fmla="*/ 328024 w 656047"/>
                  <a:gd name="csY2" fmla="*/ 3623785 h 5427406"/>
                  <a:gd name="csX3" fmla="*/ 0 w 656047"/>
                  <a:gd name="csY3" fmla="*/ 3569117 h 5427406"/>
                  <a:gd name="csX4" fmla="*/ 328024 w 656047"/>
                  <a:gd name="csY4" fmla="*/ 3514449 h 5427406"/>
                  <a:gd name="csX5" fmla="*/ 328024 w 656047"/>
                  <a:gd name="csY5" fmla="*/ 2891688 h 5427406"/>
                  <a:gd name="csX6" fmla="*/ 328024 w 656047"/>
                  <a:gd name="csY6" fmla="*/ 2130537 h 5427406"/>
                  <a:gd name="csX7" fmla="*/ 328024 w 656047"/>
                  <a:gd name="csY7" fmla="*/ 1507776 h 5427406"/>
                  <a:gd name="csX8" fmla="*/ 328024 w 656047"/>
                  <a:gd name="csY8" fmla="*/ 746624 h 5427406"/>
                  <a:gd name="csX9" fmla="*/ 328024 w 656047"/>
                  <a:gd name="csY9" fmla="*/ 54668 h 5427406"/>
                  <a:gd name="csX10" fmla="*/ 656048 w 656047"/>
                  <a:gd name="csY10" fmla="*/ 0 h 5427406"/>
                  <a:gd name="csX11" fmla="*/ 656047 w 656047"/>
                  <a:gd name="csY11" fmla="*/ 5427406 h 5427406"/>
                  <a:gd name="csX0" fmla="*/ 656047 w 656047"/>
                  <a:gd name="csY0" fmla="*/ 5427406 h 5427406"/>
                  <a:gd name="csX1" fmla="*/ 328023 w 656047"/>
                  <a:gd name="csY1" fmla="*/ 5372738 h 5427406"/>
                  <a:gd name="csX2" fmla="*/ 328024 w 656047"/>
                  <a:gd name="csY2" fmla="*/ 3623785 h 5427406"/>
                  <a:gd name="csX3" fmla="*/ 0 w 656047"/>
                  <a:gd name="csY3" fmla="*/ 3569117 h 5427406"/>
                  <a:gd name="csX4" fmla="*/ 328024 w 656047"/>
                  <a:gd name="csY4" fmla="*/ 3514449 h 5427406"/>
                  <a:gd name="csX5" fmla="*/ 328024 w 656047"/>
                  <a:gd name="csY5" fmla="*/ 2857091 h 5427406"/>
                  <a:gd name="csX6" fmla="*/ 328024 w 656047"/>
                  <a:gd name="csY6" fmla="*/ 2268928 h 5427406"/>
                  <a:gd name="csX7" fmla="*/ 328024 w 656047"/>
                  <a:gd name="csY7" fmla="*/ 1542374 h 5427406"/>
                  <a:gd name="csX8" fmla="*/ 328024 w 656047"/>
                  <a:gd name="csY8" fmla="*/ 919613 h 5427406"/>
                  <a:gd name="csX9" fmla="*/ 328024 w 656047"/>
                  <a:gd name="csY9" fmla="*/ 54668 h 5427406"/>
                  <a:gd name="csX10" fmla="*/ 656048 w 656047"/>
                  <a:gd name="csY10" fmla="*/ 0 h 5427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656047" h="5427406" stroke="0" extrusionOk="0">
                    <a:moveTo>
                      <a:pt x="656047" y="5427406"/>
                    </a:moveTo>
                    <a:cubicBezTo>
                      <a:pt x="473313" y="5426437"/>
                      <a:pt x="323211" y="5404736"/>
                      <a:pt x="328023" y="5372738"/>
                    </a:cubicBezTo>
                    <a:cubicBezTo>
                      <a:pt x="425720" y="4810322"/>
                      <a:pt x="205665" y="4210660"/>
                      <a:pt x="328024" y="3623785"/>
                    </a:cubicBezTo>
                    <a:cubicBezTo>
                      <a:pt x="325192" y="3596359"/>
                      <a:pt x="178865" y="3581818"/>
                      <a:pt x="0" y="3569117"/>
                    </a:cubicBezTo>
                    <a:cubicBezTo>
                      <a:pt x="180113" y="3568543"/>
                      <a:pt x="331927" y="3546506"/>
                      <a:pt x="328024" y="3514449"/>
                    </a:cubicBezTo>
                    <a:cubicBezTo>
                      <a:pt x="352670" y="3270591"/>
                      <a:pt x="343643" y="3076179"/>
                      <a:pt x="328024" y="2891688"/>
                    </a:cubicBezTo>
                    <a:cubicBezTo>
                      <a:pt x="312405" y="2707197"/>
                      <a:pt x="313960" y="2444162"/>
                      <a:pt x="328024" y="2130537"/>
                    </a:cubicBezTo>
                    <a:cubicBezTo>
                      <a:pt x="342088" y="1816912"/>
                      <a:pt x="302241" y="1719956"/>
                      <a:pt x="328024" y="1507776"/>
                    </a:cubicBezTo>
                    <a:cubicBezTo>
                      <a:pt x="353807" y="1295596"/>
                      <a:pt x="296413" y="998480"/>
                      <a:pt x="328024" y="746624"/>
                    </a:cubicBezTo>
                    <a:cubicBezTo>
                      <a:pt x="359635" y="494768"/>
                      <a:pt x="311960" y="308537"/>
                      <a:pt x="328024" y="54668"/>
                    </a:cubicBezTo>
                    <a:cubicBezTo>
                      <a:pt x="314265" y="23689"/>
                      <a:pt x="478070" y="-8735"/>
                      <a:pt x="656048" y="0"/>
                    </a:cubicBezTo>
                    <a:cubicBezTo>
                      <a:pt x="738737" y="2065994"/>
                      <a:pt x="785030" y="3490815"/>
                      <a:pt x="656047" y="5427406"/>
                    </a:cubicBezTo>
                    <a:close/>
                  </a:path>
                  <a:path w="656047" h="5427406" fill="none" extrusionOk="0">
                    <a:moveTo>
                      <a:pt x="656047" y="5427406"/>
                    </a:moveTo>
                    <a:cubicBezTo>
                      <a:pt x="472243" y="5427257"/>
                      <a:pt x="332427" y="5406721"/>
                      <a:pt x="328023" y="5372738"/>
                    </a:cubicBezTo>
                    <a:cubicBezTo>
                      <a:pt x="318809" y="4817577"/>
                      <a:pt x="277969" y="4307252"/>
                      <a:pt x="328024" y="3623785"/>
                    </a:cubicBezTo>
                    <a:cubicBezTo>
                      <a:pt x="314137" y="3575167"/>
                      <a:pt x="197422" y="3574211"/>
                      <a:pt x="0" y="3569117"/>
                    </a:cubicBezTo>
                    <a:cubicBezTo>
                      <a:pt x="181004" y="3565823"/>
                      <a:pt x="332954" y="3547747"/>
                      <a:pt x="328024" y="3514449"/>
                    </a:cubicBezTo>
                    <a:cubicBezTo>
                      <a:pt x="329123" y="3336729"/>
                      <a:pt x="340735" y="2991400"/>
                      <a:pt x="328024" y="2857091"/>
                    </a:cubicBezTo>
                    <a:cubicBezTo>
                      <a:pt x="315313" y="2722782"/>
                      <a:pt x="301714" y="2412721"/>
                      <a:pt x="328024" y="2268928"/>
                    </a:cubicBezTo>
                    <a:cubicBezTo>
                      <a:pt x="354334" y="2125135"/>
                      <a:pt x="361465" y="1761861"/>
                      <a:pt x="328024" y="1542374"/>
                    </a:cubicBezTo>
                    <a:cubicBezTo>
                      <a:pt x="294583" y="1322887"/>
                      <a:pt x="344937" y="1147128"/>
                      <a:pt x="328024" y="919613"/>
                    </a:cubicBezTo>
                    <a:cubicBezTo>
                      <a:pt x="311111" y="692098"/>
                      <a:pt x="367418" y="418473"/>
                      <a:pt x="328024" y="54668"/>
                    </a:cubicBezTo>
                    <a:cubicBezTo>
                      <a:pt x="331213" y="10558"/>
                      <a:pt x="445498" y="-947"/>
                      <a:pt x="656048" y="0"/>
                    </a:cubicBezTo>
                  </a:path>
                  <a:path w="656047" h="5427406" fill="none" stroke="0" extrusionOk="0">
                    <a:moveTo>
                      <a:pt x="656047" y="5427406"/>
                    </a:moveTo>
                    <a:cubicBezTo>
                      <a:pt x="476958" y="5426069"/>
                      <a:pt x="323774" y="5401843"/>
                      <a:pt x="328023" y="5372738"/>
                    </a:cubicBezTo>
                    <a:cubicBezTo>
                      <a:pt x="396728" y="4704463"/>
                      <a:pt x="260388" y="4180623"/>
                      <a:pt x="328024" y="3623785"/>
                    </a:cubicBezTo>
                    <a:cubicBezTo>
                      <a:pt x="315920" y="3563409"/>
                      <a:pt x="166659" y="3555452"/>
                      <a:pt x="0" y="3569117"/>
                    </a:cubicBezTo>
                    <a:cubicBezTo>
                      <a:pt x="178482" y="3565109"/>
                      <a:pt x="327014" y="3548441"/>
                      <a:pt x="328024" y="3514449"/>
                    </a:cubicBezTo>
                    <a:cubicBezTo>
                      <a:pt x="310015" y="3218718"/>
                      <a:pt x="295161" y="3128904"/>
                      <a:pt x="328024" y="2822493"/>
                    </a:cubicBezTo>
                    <a:cubicBezTo>
                      <a:pt x="360887" y="2516082"/>
                      <a:pt x="342662" y="2354083"/>
                      <a:pt x="328024" y="2199732"/>
                    </a:cubicBezTo>
                    <a:cubicBezTo>
                      <a:pt x="313386" y="2045381"/>
                      <a:pt x="323768" y="1814767"/>
                      <a:pt x="328024" y="1576972"/>
                    </a:cubicBezTo>
                    <a:cubicBezTo>
                      <a:pt x="332280" y="1339177"/>
                      <a:pt x="342298" y="1220495"/>
                      <a:pt x="328024" y="919613"/>
                    </a:cubicBezTo>
                    <a:cubicBezTo>
                      <a:pt x="313750" y="618731"/>
                      <a:pt x="333460" y="273362"/>
                      <a:pt x="328024" y="54668"/>
                    </a:cubicBezTo>
                    <a:cubicBezTo>
                      <a:pt x="311257" y="33318"/>
                      <a:pt x="476629" y="-9975"/>
                      <a:pt x="656048" y="0"/>
                    </a:cubicBezTo>
                  </a:path>
                </a:pathLst>
              </a:custGeom>
              <a:ln w="317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leftBrace">
                        <a:avLst>
                          <a:gd name="adj1" fmla="val 8333"/>
                          <a:gd name="adj2" fmla="val 65761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 sz="320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9B2018D-3356-35E8-001A-C1F9ADF872BD}"/>
                  </a:ext>
                </a:extLst>
              </p:cNvPr>
              <p:cNvSpPr txBox="1"/>
              <p:nvPr/>
            </p:nvSpPr>
            <p:spPr>
              <a:xfrm flipH="1">
                <a:off x="599682" y="3775856"/>
                <a:ext cx="3542352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914400" fontAlgn="base">
                  <a:spcAft>
                    <a:spcPct val="0"/>
                  </a:spcAft>
                  <a:defRPr/>
                </a:pPr>
                <a:r>
                  <a:rPr lang="en-AU" sz="3200">
                    <a:solidFill>
                      <a:srgbClr val="181818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Longer</a:t>
                </a: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F4A46F0-EA31-2240-6E75-C0D8513E9AEE}"/>
              </a:ext>
            </a:extLst>
          </p:cNvPr>
          <p:cNvGrpSpPr/>
          <p:nvPr/>
        </p:nvGrpSpPr>
        <p:grpSpPr>
          <a:xfrm>
            <a:off x="4518410" y="1268413"/>
            <a:ext cx="3726239" cy="2428512"/>
            <a:chOff x="4518410" y="1268413"/>
            <a:chExt cx="3726239" cy="242851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B30F497-03B2-F2C8-CF31-B2F67BA09527}"/>
                </a:ext>
              </a:extLst>
            </p:cNvPr>
            <p:cNvSpPr/>
            <p:nvPr/>
          </p:nvSpPr>
          <p:spPr>
            <a:xfrm>
              <a:off x="4518410" y="1268413"/>
              <a:ext cx="3726239" cy="2428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8" name="Picture 7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F9676752-FF45-9499-29AF-EE3D20270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35" r="42457" b="65607"/>
            <a:stretch>
              <a:fillRect/>
            </a:stretch>
          </p:blipFill>
          <p:spPr>
            <a:xfrm>
              <a:off x="5524235" y="2166205"/>
              <a:ext cx="1926135" cy="319137"/>
            </a:xfrm>
            <a:prstGeom prst="rect">
              <a:avLst/>
            </a:prstGeom>
          </p:spPr>
        </p:pic>
        <p:pic>
          <p:nvPicPr>
            <p:cNvPr id="9" name="Picture 8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BB6776AD-5494-AF51-B836-95E52627E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7" t="-3125" r="42534" b="90367"/>
            <a:stretch>
              <a:fillRect/>
            </a:stretch>
          </p:blipFill>
          <p:spPr>
            <a:xfrm>
              <a:off x="5642256" y="3158333"/>
              <a:ext cx="2051600" cy="339925"/>
            </a:xfrm>
            <a:prstGeom prst="rect">
              <a:avLst/>
            </a:prstGeom>
          </p:spPr>
        </p:pic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D7F0642-0E89-1732-A1E6-C34D776A2755}"/>
                </a:ext>
              </a:extLst>
            </p:cNvPr>
            <p:cNvGrpSpPr/>
            <p:nvPr/>
          </p:nvGrpSpPr>
          <p:grpSpPr>
            <a:xfrm>
              <a:off x="5287317" y="1332552"/>
              <a:ext cx="1985462" cy="787371"/>
              <a:chOff x="108518" y="942086"/>
              <a:chExt cx="4065276" cy="1900578"/>
            </a:xfrm>
          </p:grpSpPr>
          <p:sp>
            <p:nvSpPr>
              <p:cNvPr id="46" name="Left Brace 45">
                <a:extLst>
                  <a:ext uri="{FF2B5EF4-FFF2-40B4-BE49-F238E27FC236}">
                    <a16:creationId xmlns:a16="http://schemas.microsoft.com/office/drawing/2014/main" id="{0EAACE95-771C-3E35-AEC0-C96E1BC779C9}"/>
                  </a:ext>
                </a:extLst>
              </p:cNvPr>
              <p:cNvSpPr/>
              <p:nvPr/>
            </p:nvSpPr>
            <p:spPr>
              <a:xfrm rot="5400000">
                <a:off x="2074593" y="743463"/>
                <a:ext cx="656048" cy="3542354"/>
              </a:xfrm>
              <a:custGeom>
                <a:avLst/>
                <a:gdLst>
                  <a:gd name="csX0" fmla="*/ 656048 w 656048"/>
                  <a:gd name="csY0" fmla="*/ 3542354 h 3542354"/>
                  <a:gd name="csX1" fmla="*/ 328024 w 656048"/>
                  <a:gd name="csY1" fmla="*/ 3487686 h 3542354"/>
                  <a:gd name="csX2" fmla="*/ 328024 w 656048"/>
                  <a:gd name="csY2" fmla="*/ 2940136 h 3542354"/>
                  <a:gd name="csX3" fmla="*/ 328024 w 656048"/>
                  <a:gd name="csY3" fmla="*/ 2434705 h 3542354"/>
                  <a:gd name="csX4" fmla="*/ 0 w 656048"/>
                  <a:gd name="csY4" fmla="*/ 2380037 h 3542354"/>
                  <a:gd name="csX5" fmla="*/ 328024 w 656048"/>
                  <a:gd name="csY5" fmla="*/ 2325369 h 3542354"/>
                  <a:gd name="csX6" fmla="*/ 328024 w 656048"/>
                  <a:gd name="csY6" fmla="*/ 1803108 h 3542354"/>
                  <a:gd name="csX7" fmla="*/ 328024 w 656048"/>
                  <a:gd name="csY7" fmla="*/ 1235433 h 3542354"/>
                  <a:gd name="csX8" fmla="*/ 328024 w 656048"/>
                  <a:gd name="csY8" fmla="*/ 713171 h 3542354"/>
                  <a:gd name="csX9" fmla="*/ 328024 w 656048"/>
                  <a:gd name="csY9" fmla="*/ 54668 h 3542354"/>
                  <a:gd name="csX10" fmla="*/ 656048 w 656048"/>
                  <a:gd name="csY10" fmla="*/ 0 h 3542354"/>
                  <a:gd name="csX11" fmla="*/ 656048 w 656048"/>
                  <a:gd name="csY11" fmla="*/ 554969 h 3542354"/>
                  <a:gd name="csX12" fmla="*/ 656048 w 656048"/>
                  <a:gd name="csY12" fmla="*/ 1145361 h 3542354"/>
                  <a:gd name="csX13" fmla="*/ 656048 w 656048"/>
                  <a:gd name="csY13" fmla="*/ 1735753 h 3542354"/>
                  <a:gd name="csX14" fmla="*/ 656048 w 656048"/>
                  <a:gd name="csY14" fmla="*/ 2326146 h 3542354"/>
                  <a:gd name="csX15" fmla="*/ 656048 w 656048"/>
                  <a:gd name="csY15" fmla="*/ 2951962 h 3542354"/>
                  <a:gd name="csX16" fmla="*/ 656048 w 656048"/>
                  <a:gd name="csY16" fmla="*/ 3542354 h 3542354"/>
                  <a:gd name="csX0" fmla="*/ 656048 w 656048"/>
                  <a:gd name="csY0" fmla="*/ 3542354 h 3542354"/>
                  <a:gd name="csX1" fmla="*/ 328024 w 656048"/>
                  <a:gd name="csY1" fmla="*/ 3487686 h 3542354"/>
                  <a:gd name="csX2" fmla="*/ 328024 w 656048"/>
                  <a:gd name="csY2" fmla="*/ 2961196 h 3542354"/>
                  <a:gd name="csX3" fmla="*/ 328024 w 656048"/>
                  <a:gd name="csY3" fmla="*/ 2434705 h 3542354"/>
                  <a:gd name="csX4" fmla="*/ 0 w 656048"/>
                  <a:gd name="csY4" fmla="*/ 2380037 h 3542354"/>
                  <a:gd name="csX5" fmla="*/ 328024 w 656048"/>
                  <a:gd name="csY5" fmla="*/ 2325369 h 3542354"/>
                  <a:gd name="csX6" fmla="*/ 328024 w 656048"/>
                  <a:gd name="csY6" fmla="*/ 1712280 h 3542354"/>
                  <a:gd name="csX7" fmla="*/ 328024 w 656048"/>
                  <a:gd name="csY7" fmla="*/ 1190019 h 3542354"/>
                  <a:gd name="csX8" fmla="*/ 328024 w 656048"/>
                  <a:gd name="csY8" fmla="*/ 622343 h 3542354"/>
                  <a:gd name="csX9" fmla="*/ 328024 w 656048"/>
                  <a:gd name="csY9" fmla="*/ 54668 h 3542354"/>
                  <a:gd name="csX10" fmla="*/ 656048 w 656048"/>
                  <a:gd name="csY10" fmla="*/ 0 h 35423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656048" h="3542354" stroke="0" extrusionOk="0">
                    <a:moveTo>
                      <a:pt x="656048" y="3542354"/>
                    </a:moveTo>
                    <a:cubicBezTo>
                      <a:pt x="473314" y="3541385"/>
                      <a:pt x="323212" y="3519684"/>
                      <a:pt x="328024" y="3487686"/>
                    </a:cubicBezTo>
                    <a:cubicBezTo>
                      <a:pt x="351155" y="3376814"/>
                      <a:pt x="324116" y="3178668"/>
                      <a:pt x="328024" y="2940136"/>
                    </a:cubicBezTo>
                    <a:cubicBezTo>
                      <a:pt x="331933" y="2701604"/>
                      <a:pt x="340844" y="2577786"/>
                      <a:pt x="328024" y="2434705"/>
                    </a:cubicBezTo>
                    <a:cubicBezTo>
                      <a:pt x="302303" y="2390441"/>
                      <a:pt x="184393" y="2381580"/>
                      <a:pt x="0" y="2380037"/>
                    </a:cubicBezTo>
                    <a:cubicBezTo>
                      <a:pt x="186541" y="2380675"/>
                      <a:pt x="331310" y="2348798"/>
                      <a:pt x="328024" y="2325369"/>
                    </a:cubicBezTo>
                    <a:cubicBezTo>
                      <a:pt x="323084" y="2176696"/>
                      <a:pt x="314807" y="1959723"/>
                      <a:pt x="328024" y="1803108"/>
                    </a:cubicBezTo>
                    <a:cubicBezTo>
                      <a:pt x="341241" y="1646493"/>
                      <a:pt x="315140" y="1349959"/>
                      <a:pt x="328024" y="1235433"/>
                    </a:cubicBezTo>
                    <a:cubicBezTo>
                      <a:pt x="340908" y="1120908"/>
                      <a:pt x="321516" y="906740"/>
                      <a:pt x="328024" y="713171"/>
                    </a:cubicBezTo>
                    <a:cubicBezTo>
                      <a:pt x="334532" y="519602"/>
                      <a:pt x="303651" y="253604"/>
                      <a:pt x="328024" y="54668"/>
                    </a:cubicBezTo>
                    <a:cubicBezTo>
                      <a:pt x="339865" y="34160"/>
                      <a:pt x="492474" y="26183"/>
                      <a:pt x="656048" y="0"/>
                    </a:cubicBezTo>
                    <a:cubicBezTo>
                      <a:pt x="682452" y="229316"/>
                      <a:pt x="630742" y="372456"/>
                      <a:pt x="656048" y="554969"/>
                    </a:cubicBezTo>
                    <a:cubicBezTo>
                      <a:pt x="681354" y="737482"/>
                      <a:pt x="682528" y="899080"/>
                      <a:pt x="656048" y="1145361"/>
                    </a:cubicBezTo>
                    <a:cubicBezTo>
                      <a:pt x="629568" y="1391642"/>
                      <a:pt x="644098" y="1515500"/>
                      <a:pt x="656048" y="1735753"/>
                    </a:cubicBezTo>
                    <a:cubicBezTo>
                      <a:pt x="667998" y="1956006"/>
                      <a:pt x="683314" y="2097163"/>
                      <a:pt x="656048" y="2326146"/>
                    </a:cubicBezTo>
                    <a:cubicBezTo>
                      <a:pt x="628782" y="2555129"/>
                      <a:pt x="683387" y="2719490"/>
                      <a:pt x="656048" y="2951962"/>
                    </a:cubicBezTo>
                    <a:cubicBezTo>
                      <a:pt x="628709" y="3184434"/>
                      <a:pt x="636969" y="3321858"/>
                      <a:pt x="656048" y="3542354"/>
                    </a:cubicBezTo>
                    <a:close/>
                  </a:path>
                  <a:path w="656048" h="3542354" fill="none" extrusionOk="0">
                    <a:moveTo>
                      <a:pt x="656048" y="3542354"/>
                    </a:moveTo>
                    <a:cubicBezTo>
                      <a:pt x="472803" y="3548845"/>
                      <a:pt x="327645" y="3516684"/>
                      <a:pt x="328024" y="3487686"/>
                    </a:cubicBezTo>
                    <a:cubicBezTo>
                      <a:pt x="317377" y="3377674"/>
                      <a:pt x="353997" y="3204173"/>
                      <a:pt x="328024" y="2961196"/>
                    </a:cubicBezTo>
                    <a:cubicBezTo>
                      <a:pt x="302052" y="2718219"/>
                      <a:pt x="314832" y="2620249"/>
                      <a:pt x="328024" y="2434705"/>
                    </a:cubicBezTo>
                    <a:cubicBezTo>
                      <a:pt x="305214" y="2417303"/>
                      <a:pt x="189321" y="2402140"/>
                      <a:pt x="0" y="2380037"/>
                    </a:cubicBezTo>
                    <a:cubicBezTo>
                      <a:pt x="187302" y="2378819"/>
                      <a:pt x="327674" y="2356872"/>
                      <a:pt x="328024" y="2325369"/>
                    </a:cubicBezTo>
                    <a:cubicBezTo>
                      <a:pt x="323315" y="2201637"/>
                      <a:pt x="312338" y="1948126"/>
                      <a:pt x="328024" y="1712280"/>
                    </a:cubicBezTo>
                    <a:cubicBezTo>
                      <a:pt x="343710" y="1476434"/>
                      <a:pt x="331722" y="1338648"/>
                      <a:pt x="328024" y="1190019"/>
                    </a:cubicBezTo>
                    <a:cubicBezTo>
                      <a:pt x="324326" y="1041390"/>
                      <a:pt x="349036" y="895445"/>
                      <a:pt x="328024" y="622343"/>
                    </a:cubicBezTo>
                    <a:cubicBezTo>
                      <a:pt x="307012" y="349241"/>
                      <a:pt x="331863" y="250791"/>
                      <a:pt x="328024" y="54668"/>
                    </a:cubicBezTo>
                    <a:cubicBezTo>
                      <a:pt x="309346" y="-501"/>
                      <a:pt x="455645" y="19099"/>
                      <a:pt x="656048" y="0"/>
                    </a:cubicBezTo>
                  </a:path>
                  <a:path w="656048" h="3542354" fill="none" stroke="0" extrusionOk="0">
                    <a:moveTo>
                      <a:pt x="656048" y="3542354"/>
                    </a:moveTo>
                    <a:cubicBezTo>
                      <a:pt x="474114" y="3542804"/>
                      <a:pt x="325099" y="3523108"/>
                      <a:pt x="328024" y="3487686"/>
                    </a:cubicBezTo>
                    <a:cubicBezTo>
                      <a:pt x="343715" y="3363426"/>
                      <a:pt x="315040" y="3154958"/>
                      <a:pt x="328024" y="2982255"/>
                    </a:cubicBezTo>
                    <a:cubicBezTo>
                      <a:pt x="341008" y="2809552"/>
                      <a:pt x="351154" y="2584544"/>
                      <a:pt x="328024" y="2434705"/>
                    </a:cubicBezTo>
                    <a:cubicBezTo>
                      <a:pt x="296032" y="2406219"/>
                      <a:pt x="183786" y="2385231"/>
                      <a:pt x="0" y="2380037"/>
                    </a:cubicBezTo>
                    <a:cubicBezTo>
                      <a:pt x="177142" y="2382157"/>
                      <a:pt x="329275" y="2348407"/>
                      <a:pt x="328024" y="2325369"/>
                    </a:cubicBezTo>
                    <a:cubicBezTo>
                      <a:pt x="327973" y="2150254"/>
                      <a:pt x="352163" y="1946519"/>
                      <a:pt x="328024" y="1825815"/>
                    </a:cubicBezTo>
                    <a:cubicBezTo>
                      <a:pt x="303885" y="1705111"/>
                      <a:pt x="341820" y="1563593"/>
                      <a:pt x="328024" y="1326261"/>
                    </a:cubicBezTo>
                    <a:cubicBezTo>
                      <a:pt x="314228" y="1088929"/>
                      <a:pt x="338416" y="877780"/>
                      <a:pt x="328024" y="735878"/>
                    </a:cubicBezTo>
                    <a:cubicBezTo>
                      <a:pt x="317632" y="593976"/>
                      <a:pt x="352860" y="345871"/>
                      <a:pt x="328024" y="54668"/>
                    </a:cubicBezTo>
                    <a:cubicBezTo>
                      <a:pt x="341070" y="32695"/>
                      <a:pt x="462155" y="2793"/>
                      <a:pt x="656048" y="0"/>
                    </a:cubicBezTo>
                  </a:path>
                </a:pathLst>
              </a:custGeom>
              <a:ln w="317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leftBrace">
                        <a:avLst>
                          <a:gd name="adj1" fmla="val 8333"/>
                          <a:gd name="adj2" fmla="val 67188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 sz="320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B6B3CA6-47B1-1DA8-1654-691EC580F502}"/>
                  </a:ext>
                </a:extLst>
              </p:cNvPr>
              <p:cNvSpPr txBox="1"/>
              <p:nvPr/>
            </p:nvSpPr>
            <p:spPr>
              <a:xfrm flipH="1">
                <a:off x="108518" y="942086"/>
                <a:ext cx="3542353" cy="11886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914400" fontAlgn="base">
                  <a:spcAft>
                    <a:spcPct val="0"/>
                  </a:spcAft>
                  <a:defRPr/>
                </a:pPr>
                <a:r>
                  <a:rPr lang="en-AU" sz="3200">
                    <a:solidFill>
                      <a:srgbClr val="181818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Longer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F3DDF3C-A6DD-6590-39A7-CE1E3A33B96F}"/>
                </a:ext>
              </a:extLst>
            </p:cNvPr>
            <p:cNvGrpSpPr/>
            <p:nvPr/>
          </p:nvGrpSpPr>
          <p:grpSpPr>
            <a:xfrm>
              <a:off x="5287318" y="2444851"/>
              <a:ext cx="1751464" cy="713423"/>
              <a:chOff x="-585547" y="3907774"/>
              <a:chExt cx="6585878" cy="1722082"/>
            </a:xfrm>
          </p:grpSpPr>
          <p:sp>
            <p:nvSpPr>
              <p:cNvPr id="49" name="Left Brace 48">
                <a:extLst>
                  <a:ext uri="{FF2B5EF4-FFF2-40B4-BE49-F238E27FC236}">
                    <a16:creationId xmlns:a16="http://schemas.microsoft.com/office/drawing/2014/main" id="{C18D0495-87CF-3C0D-3543-630CD2C721A3}"/>
                  </a:ext>
                </a:extLst>
              </p:cNvPr>
              <p:cNvSpPr/>
              <p:nvPr/>
            </p:nvSpPr>
            <p:spPr>
              <a:xfrm rot="5400000">
                <a:off x="2958604" y="2588130"/>
                <a:ext cx="656047" cy="5427406"/>
              </a:xfrm>
              <a:custGeom>
                <a:avLst/>
                <a:gdLst>
                  <a:gd name="csX0" fmla="*/ 656047 w 656047"/>
                  <a:gd name="csY0" fmla="*/ 5427406 h 5427406"/>
                  <a:gd name="csX1" fmla="*/ 328023 w 656047"/>
                  <a:gd name="csY1" fmla="*/ 5372738 h 5427406"/>
                  <a:gd name="csX2" fmla="*/ 328024 w 656047"/>
                  <a:gd name="csY2" fmla="*/ 3623785 h 5427406"/>
                  <a:gd name="csX3" fmla="*/ 0 w 656047"/>
                  <a:gd name="csY3" fmla="*/ 3569117 h 5427406"/>
                  <a:gd name="csX4" fmla="*/ 328024 w 656047"/>
                  <a:gd name="csY4" fmla="*/ 3514449 h 5427406"/>
                  <a:gd name="csX5" fmla="*/ 328024 w 656047"/>
                  <a:gd name="csY5" fmla="*/ 2891688 h 5427406"/>
                  <a:gd name="csX6" fmla="*/ 328024 w 656047"/>
                  <a:gd name="csY6" fmla="*/ 2130537 h 5427406"/>
                  <a:gd name="csX7" fmla="*/ 328024 w 656047"/>
                  <a:gd name="csY7" fmla="*/ 1507776 h 5427406"/>
                  <a:gd name="csX8" fmla="*/ 328024 w 656047"/>
                  <a:gd name="csY8" fmla="*/ 746624 h 5427406"/>
                  <a:gd name="csX9" fmla="*/ 328024 w 656047"/>
                  <a:gd name="csY9" fmla="*/ 54668 h 5427406"/>
                  <a:gd name="csX10" fmla="*/ 656048 w 656047"/>
                  <a:gd name="csY10" fmla="*/ 0 h 5427406"/>
                  <a:gd name="csX11" fmla="*/ 656047 w 656047"/>
                  <a:gd name="csY11" fmla="*/ 5427406 h 5427406"/>
                  <a:gd name="csX0" fmla="*/ 656047 w 656047"/>
                  <a:gd name="csY0" fmla="*/ 5427406 h 5427406"/>
                  <a:gd name="csX1" fmla="*/ 328023 w 656047"/>
                  <a:gd name="csY1" fmla="*/ 5372738 h 5427406"/>
                  <a:gd name="csX2" fmla="*/ 328024 w 656047"/>
                  <a:gd name="csY2" fmla="*/ 3623785 h 5427406"/>
                  <a:gd name="csX3" fmla="*/ 0 w 656047"/>
                  <a:gd name="csY3" fmla="*/ 3569117 h 5427406"/>
                  <a:gd name="csX4" fmla="*/ 328024 w 656047"/>
                  <a:gd name="csY4" fmla="*/ 3514449 h 5427406"/>
                  <a:gd name="csX5" fmla="*/ 328024 w 656047"/>
                  <a:gd name="csY5" fmla="*/ 2857091 h 5427406"/>
                  <a:gd name="csX6" fmla="*/ 328024 w 656047"/>
                  <a:gd name="csY6" fmla="*/ 2268928 h 5427406"/>
                  <a:gd name="csX7" fmla="*/ 328024 w 656047"/>
                  <a:gd name="csY7" fmla="*/ 1542374 h 5427406"/>
                  <a:gd name="csX8" fmla="*/ 328024 w 656047"/>
                  <a:gd name="csY8" fmla="*/ 919613 h 5427406"/>
                  <a:gd name="csX9" fmla="*/ 328024 w 656047"/>
                  <a:gd name="csY9" fmla="*/ 54668 h 5427406"/>
                  <a:gd name="csX10" fmla="*/ 656048 w 656047"/>
                  <a:gd name="csY10" fmla="*/ 0 h 5427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656047" h="5427406" stroke="0" extrusionOk="0">
                    <a:moveTo>
                      <a:pt x="656047" y="5427406"/>
                    </a:moveTo>
                    <a:cubicBezTo>
                      <a:pt x="473313" y="5426437"/>
                      <a:pt x="323211" y="5404736"/>
                      <a:pt x="328023" y="5372738"/>
                    </a:cubicBezTo>
                    <a:cubicBezTo>
                      <a:pt x="425720" y="4810322"/>
                      <a:pt x="205665" y="4210660"/>
                      <a:pt x="328024" y="3623785"/>
                    </a:cubicBezTo>
                    <a:cubicBezTo>
                      <a:pt x="325192" y="3596359"/>
                      <a:pt x="178865" y="3581818"/>
                      <a:pt x="0" y="3569117"/>
                    </a:cubicBezTo>
                    <a:cubicBezTo>
                      <a:pt x="180113" y="3568543"/>
                      <a:pt x="331927" y="3546506"/>
                      <a:pt x="328024" y="3514449"/>
                    </a:cubicBezTo>
                    <a:cubicBezTo>
                      <a:pt x="352670" y="3270591"/>
                      <a:pt x="343643" y="3076179"/>
                      <a:pt x="328024" y="2891688"/>
                    </a:cubicBezTo>
                    <a:cubicBezTo>
                      <a:pt x="312405" y="2707197"/>
                      <a:pt x="313960" y="2444162"/>
                      <a:pt x="328024" y="2130537"/>
                    </a:cubicBezTo>
                    <a:cubicBezTo>
                      <a:pt x="342088" y="1816912"/>
                      <a:pt x="302241" y="1719956"/>
                      <a:pt x="328024" y="1507776"/>
                    </a:cubicBezTo>
                    <a:cubicBezTo>
                      <a:pt x="353807" y="1295596"/>
                      <a:pt x="296413" y="998480"/>
                      <a:pt x="328024" y="746624"/>
                    </a:cubicBezTo>
                    <a:cubicBezTo>
                      <a:pt x="359635" y="494768"/>
                      <a:pt x="311960" y="308537"/>
                      <a:pt x="328024" y="54668"/>
                    </a:cubicBezTo>
                    <a:cubicBezTo>
                      <a:pt x="314265" y="23689"/>
                      <a:pt x="478070" y="-8735"/>
                      <a:pt x="656048" y="0"/>
                    </a:cubicBezTo>
                    <a:cubicBezTo>
                      <a:pt x="738737" y="2065994"/>
                      <a:pt x="785030" y="3490815"/>
                      <a:pt x="656047" y="5427406"/>
                    </a:cubicBezTo>
                    <a:close/>
                  </a:path>
                  <a:path w="656047" h="5427406" fill="none" extrusionOk="0">
                    <a:moveTo>
                      <a:pt x="656047" y="5427406"/>
                    </a:moveTo>
                    <a:cubicBezTo>
                      <a:pt x="472243" y="5427257"/>
                      <a:pt x="332427" y="5406721"/>
                      <a:pt x="328023" y="5372738"/>
                    </a:cubicBezTo>
                    <a:cubicBezTo>
                      <a:pt x="318809" y="4817577"/>
                      <a:pt x="277969" y="4307252"/>
                      <a:pt x="328024" y="3623785"/>
                    </a:cubicBezTo>
                    <a:cubicBezTo>
                      <a:pt x="314137" y="3575167"/>
                      <a:pt x="197422" y="3574211"/>
                      <a:pt x="0" y="3569117"/>
                    </a:cubicBezTo>
                    <a:cubicBezTo>
                      <a:pt x="181004" y="3565823"/>
                      <a:pt x="332954" y="3547747"/>
                      <a:pt x="328024" y="3514449"/>
                    </a:cubicBezTo>
                    <a:cubicBezTo>
                      <a:pt x="329123" y="3336729"/>
                      <a:pt x="340735" y="2991400"/>
                      <a:pt x="328024" y="2857091"/>
                    </a:cubicBezTo>
                    <a:cubicBezTo>
                      <a:pt x="315313" y="2722782"/>
                      <a:pt x="301714" y="2412721"/>
                      <a:pt x="328024" y="2268928"/>
                    </a:cubicBezTo>
                    <a:cubicBezTo>
                      <a:pt x="354334" y="2125135"/>
                      <a:pt x="361465" y="1761861"/>
                      <a:pt x="328024" y="1542374"/>
                    </a:cubicBezTo>
                    <a:cubicBezTo>
                      <a:pt x="294583" y="1322887"/>
                      <a:pt x="344937" y="1147128"/>
                      <a:pt x="328024" y="919613"/>
                    </a:cubicBezTo>
                    <a:cubicBezTo>
                      <a:pt x="311111" y="692098"/>
                      <a:pt x="367418" y="418473"/>
                      <a:pt x="328024" y="54668"/>
                    </a:cubicBezTo>
                    <a:cubicBezTo>
                      <a:pt x="331213" y="10558"/>
                      <a:pt x="445498" y="-947"/>
                      <a:pt x="656048" y="0"/>
                    </a:cubicBezTo>
                  </a:path>
                  <a:path w="656047" h="5427406" fill="none" stroke="0" extrusionOk="0">
                    <a:moveTo>
                      <a:pt x="656047" y="5427406"/>
                    </a:moveTo>
                    <a:cubicBezTo>
                      <a:pt x="476958" y="5426069"/>
                      <a:pt x="323774" y="5401843"/>
                      <a:pt x="328023" y="5372738"/>
                    </a:cubicBezTo>
                    <a:cubicBezTo>
                      <a:pt x="396728" y="4704463"/>
                      <a:pt x="260388" y="4180623"/>
                      <a:pt x="328024" y="3623785"/>
                    </a:cubicBezTo>
                    <a:cubicBezTo>
                      <a:pt x="315920" y="3563409"/>
                      <a:pt x="166659" y="3555452"/>
                      <a:pt x="0" y="3569117"/>
                    </a:cubicBezTo>
                    <a:cubicBezTo>
                      <a:pt x="178482" y="3565109"/>
                      <a:pt x="327014" y="3548441"/>
                      <a:pt x="328024" y="3514449"/>
                    </a:cubicBezTo>
                    <a:cubicBezTo>
                      <a:pt x="310015" y="3218718"/>
                      <a:pt x="295161" y="3128904"/>
                      <a:pt x="328024" y="2822493"/>
                    </a:cubicBezTo>
                    <a:cubicBezTo>
                      <a:pt x="360887" y="2516082"/>
                      <a:pt x="342662" y="2354083"/>
                      <a:pt x="328024" y="2199732"/>
                    </a:cubicBezTo>
                    <a:cubicBezTo>
                      <a:pt x="313386" y="2045381"/>
                      <a:pt x="323768" y="1814767"/>
                      <a:pt x="328024" y="1576972"/>
                    </a:cubicBezTo>
                    <a:cubicBezTo>
                      <a:pt x="332280" y="1339177"/>
                      <a:pt x="342298" y="1220495"/>
                      <a:pt x="328024" y="919613"/>
                    </a:cubicBezTo>
                    <a:cubicBezTo>
                      <a:pt x="313750" y="618731"/>
                      <a:pt x="333460" y="273362"/>
                      <a:pt x="328024" y="54668"/>
                    </a:cubicBezTo>
                    <a:cubicBezTo>
                      <a:pt x="311257" y="33318"/>
                      <a:pt x="476629" y="-9975"/>
                      <a:pt x="656048" y="0"/>
                    </a:cubicBezTo>
                  </a:path>
                </a:pathLst>
              </a:custGeom>
              <a:ln w="317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leftBrace">
                        <a:avLst>
                          <a:gd name="adj1" fmla="val 8333"/>
                          <a:gd name="adj2" fmla="val 65761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 sz="3200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E2D22F4-A3B7-2EA5-4F5E-B6D99EAD93FD}"/>
                  </a:ext>
                </a:extLst>
              </p:cNvPr>
              <p:cNvSpPr txBox="1"/>
              <p:nvPr/>
            </p:nvSpPr>
            <p:spPr>
              <a:xfrm flipH="1">
                <a:off x="-585547" y="3907774"/>
                <a:ext cx="6505424" cy="11886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914400" fontAlgn="base">
                  <a:spcAft>
                    <a:spcPct val="0"/>
                  </a:spcAft>
                  <a:defRPr/>
                </a:pPr>
                <a:r>
                  <a:rPr lang="en-AU" sz="3200">
                    <a:solidFill>
                      <a:srgbClr val="181818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Shorter</a:t>
                </a: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4D7E0BA-2161-3F43-8103-564D2454F1EA}"/>
              </a:ext>
            </a:extLst>
          </p:cNvPr>
          <p:cNvGrpSpPr/>
          <p:nvPr/>
        </p:nvGrpSpPr>
        <p:grpSpPr>
          <a:xfrm>
            <a:off x="4518410" y="3875847"/>
            <a:ext cx="3726239" cy="2802629"/>
            <a:chOff x="4518410" y="3875847"/>
            <a:chExt cx="3726239" cy="280262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7E2EFB6-B78A-3925-6DBC-4A2AAF893F2F}"/>
                </a:ext>
              </a:extLst>
            </p:cNvPr>
            <p:cNvSpPr/>
            <p:nvPr/>
          </p:nvSpPr>
          <p:spPr>
            <a:xfrm>
              <a:off x="4518410" y="3875847"/>
              <a:ext cx="3726239" cy="2428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B023192-EC5C-01F0-0FE0-F67F36BC6FAC}"/>
                </a:ext>
              </a:extLst>
            </p:cNvPr>
            <p:cNvGrpSpPr/>
            <p:nvPr/>
          </p:nvGrpSpPr>
          <p:grpSpPr>
            <a:xfrm>
              <a:off x="4754314" y="5077582"/>
              <a:ext cx="3440675" cy="1600894"/>
              <a:chOff x="495966" y="4335480"/>
              <a:chExt cx="4217165" cy="1962180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51285754-E102-29E2-19DE-06AECD3A52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48992"/>
              <a:stretch/>
            </p:blipFill>
            <p:spPr>
              <a:xfrm rot="5400000">
                <a:off x="1887523" y="3472051"/>
                <a:ext cx="1434052" cy="421716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13C9B786-D809-46FF-8CF8-ADFC2FC2D5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1882" y="4335480"/>
                <a:ext cx="3833970" cy="622729"/>
              </a:xfrm>
              <a:prstGeom prst="rect">
                <a:avLst/>
              </a:prstGeom>
            </p:spPr>
          </p:pic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299BE0B-D94D-6D71-0E98-7330F89DB120}"/>
                </a:ext>
              </a:extLst>
            </p:cNvPr>
            <p:cNvSpPr txBox="1"/>
            <p:nvPr/>
          </p:nvSpPr>
          <p:spPr>
            <a:xfrm flipH="1">
              <a:off x="5117193" y="4038135"/>
              <a:ext cx="2660635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3200">
                  <a:solidFill>
                    <a:srgbClr val="1818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Same length</a:t>
              </a:r>
            </a:p>
          </p:txBody>
        </p:sp>
        <p:sp>
          <p:nvSpPr>
            <p:cNvPr id="62" name="Left Brace 61">
              <a:extLst>
                <a:ext uri="{FF2B5EF4-FFF2-40B4-BE49-F238E27FC236}">
                  <a16:creationId xmlns:a16="http://schemas.microsoft.com/office/drawing/2014/main" id="{DDCF0351-CCD8-7534-1C46-718A007A8062}"/>
                </a:ext>
              </a:extLst>
            </p:cNvPr>
            <p:cNvSpPr/>
            <p:nvPr/>
          </p:nvSpPr>
          <p:spPr>
            <a:xfrm rot="5400000">
              <a:off x="6236531" y="3264125"/>
              <a:ext cx="421960" cy="2961934"/>
            </a:xfrm>
            <a:custGeom>
              <a:avLst/>
              <a:gdLst>
                <a:gd name="csX0" fmla="*/ 421960 w 421960"/>
                <a:gd name="csY0" fmla="*/ 2961934 h 2961934"/>
                <a:gd name="csX1" fmla="*/ 210980 w 421960"/>
                <a:gd name="csY1" fmla="*/ 2926772 h 2961934"/>
                <a:gd name="csX2" fmla="*/ 210980 w 421960"/>
                <a:gd name="csY2" fmla="*/ 2200030 h 2961934"/>
                <a:gd name="csX3" fmla="*/ 210980 w 421960"/>
                <a:gd name="csY3" fmla="*/ 1529191 h 2961934"/>
                <a:gd name="csX4" fmla="*/ 0 w 421960"/>
                <a:gd name="csY4" fmla="*/ 1494029 h 2961934"/>
                <a:gd name="csX5" fmla="*/ 210980 w 421960"/>
                <a:gd name="csY5" fmla="*/ 1458867 h 2961934"/>
                <a:gd name="csX6" fmla="*/ 210980 w 421960"/>
                <a:gd name="csY6" fmla="*/ 1012773 h 2961934"/>
                <a:gd name="csX7" fmla="*/ 210980 w 421960"/>
                <a:gd name="csY7" fmla="*/ 538204 h 2961934"/>
                <a:gd name="csX8" fmla="*/ 210980 w 421960"/>
                <a:gd name="csY8" fmla="*/ 35162 h 2961934"/>
                <a:gd name="csX9" fmla="*/ 421960 w 421960"/>
                <a:gd name="csY9" fmla="*/ 0 h 2961934"/>
                <a:gd name="csX10" fmla="*/ 421960 w 421960"/>
                <a:gd name="csY10" fmla="*/ 562767 h 2961934"/>
                <a:gd name="csX11" fmla="*/ 421960 w 421960"/>
                <a:gd name="csY11" fmla="*/ 1066296 h 2961934"/>
                <a:gd name="csX12" fmla="*/ 421960 w 421960"/>
                <a:gd name="csY12" fmla="*/ 1658683 h 2961934"/>
                <a:gd name="csX13" fmla="*/ 421960 w 421960"/>
                <a:gd name="csY13" fmla="*/ 2251070 h 2961934"/>
                <a:gd name="csX14" fmla="*/ 421960 w 421960"/>
                <a:gd name="csY14" fmla="*/ 2961934 h 2961934"/>
                <a:gd name="csX0" fmla="*/ 421960 w 421960"/>
                <a:gd name="csY0" fmla="*/ 2961934 h 2961934"/>
                <a:gd name="csX1" fmla="*/ 210980 w 421960"/>
                <a:gd name="csY1" fmla="*/ 2926772 h 2961934"/>
                <a:gd name="csX2" fmla="*/ 210980 w 421960"/>
                <a:gd name="csY2" fmla="*/ 2269909 h 2961934"/>
                <a:gd name="csX3" fmla="*/ 210980 w 421960"/>
                <a:gd name="csY3" fmla="*/ 1529191 h 2961934"/>
                <a:gd name="csX4" fmla="*/ 0 w 421960"/>
                <a:gd name="csY4" fmla="*/ 1494029 h 2961934"/>
                <a:gd name="csX5" fmla="*/ 210980 w 421960"/>
                <a:gd name="csY5" fmla="*/ 1458867 h 2961934"/>
                <a:gd name="csX6" fmla="*/ 210980 w 421960"/>
                <a:gd name="csY6" fmla="*/ 970062 h 2961934"/>
                <a:gd name="csX7" fmla="*/ 210980 w 421960"/>
                <a:gd name="csY7" fmla="*/ 467019 h 2961934"/>
                <a:gd name="csX8" fmla="*/ 210980 w 421960"/>
                <a:gd name="csY8" fmla="*/ 35162 h 2961934"/>
                <a:gd name="csX9" fmla="*/ 421960 w 421960"/>
                <a:gd name="csY9" fmla="*/ 0 h 296193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421960" h="2961934" stroke="0" extrusionOk="0">
                  <a:moveTo>
                    <a:pt x="421960" y="2961934"/>
                  </a:moveTo>
                  <a:cubicBezTo>
                    <a:pt x="302568" y="2960163"/>
                    <a:pt x="207411" y="2947531"/>
                    <a:pt x="210980" y="2926772"/>
                  </a:cubicBezTo>
                  <a:cubicBezTo>
                    <a:pt x="175721" y="2572036"/>
                    <a:pt x="243991" y="2534916"/>
                    <a:pt x="210980" y="2200030"/>
                  </a:cubicBezTo>
                  <a:cubicBezTo>
                    <a:pt x="177969" y="1865144"/>
                    <a:pt x="234179" y="1835986"/>
                    <a:pt x="210980" y="1529191"/>
                  </a:cubicBezTo>
                  <a:cubicBezTo>
                    <a:pt x="207516" y="1507877"/>
                    <a:pt x="137335" y="1503974"/>
                    <a:pt x="0" y="1494029"/>
                  </a:cubicBezTo>
                  <a:cubicBezTo>
                    <a:pt x="119576" y="1494391"/>
                    <a:pt x="212540" y="1475076"/>
                    <a:pt x="210980" y="1458867"/>
                  </a:cubicBezTo>
                  <a:cubicBezTo>
                    <a:pt x="201851" y="1349037"/>
                    <a:pt x="216796" y="1157414"/>
                    <a:pt x="210980" y="1012773"/>
                  </a:cubicBezTo>
                  <a:cubicBezTo>
                    <a:pt x="205164" y="868132"/>
                    <a:pt x="227529" y="752550"/>
                    <a:pt x="210980" y="538204"/>
                  </a:cubicBezTo>
                  <a:cubicBezTo>
                    <a:pt x="194431" y="323858"/>
                    <a:pt x="195842" y="178326"/>
                    <a:pt x="210980" y="35162"/>
                  </a:cubicBezTo>
                  <a:cubicBezTo>
                    <a:pt x="211342" y="18246"/>
                    <a:pt x="287860" y="-1005"/>
                    <a:pt x="421960" y="0"/>
                  </a:cubicBezTo>
                  <a:cubicBezTo>
                    <a:pt x="436572" y="177135"/>
                    <a:pt x="401628" y="379080"/>
                    <a:pt x="421960" y="562767"/>
                  </a:cubicBezTo>
                  <a:cubicBezTo>
                    <a:pt x="442292" y="746454"/>
                    <a:pt x="407099" y="962785"/>
                    <a:pt x="421960" y="1066296"/>
                  </a:cubicBezTo>
                  <a:cubicBezTo>
                    <a:pt x="436821" y="1169807"/>
                    <a:pt x="425819" y="1381816"/>
                    <a:pt x="421960" y="1658683"/>
                  </a:cubicBezTo>
                  <a:cubicBezTo>
                    <a:pt x="418101" y="1935550"/>
                    <a:pt x="427882" y="2025817"/>
                    <a:pt x="421960" y="2251070"/>
                  </a:cubicBezTo>
                  <a:cubicBezTo>
                    <a:pt x="416038" y="2476323"/>
                    <a:pt x="417755" y="2780458"/>
                    <a:pt x="421960" y="2961934"/>
                  </a:cubicBezTo>
                  <a:close/>
                </a:path>
                <a:path w="421960" h="2961934" fill="none" extrusionOk="0">
                  <a:moveTo>
                    <a:pt x="421960" y="2961934"/>
                  </a:moveTo>
                  <a:cubicBezTo>
                    <a:pt x="309285" y="2963280"/>
                    <a:pt x="211175" y="2946847"/>
                    <a:pt x="210980" y="2926772"/>
                  </a:cubicBezTo>
                  <a:cubicBezTo>
                    <a:pt x="216542" y="2698474"/>
                    <a:pt x="185187" y="2482732"/>
                    <a:pt x="210980" y="2269909"/>
                  </a:cubicBezTo>
                  <a:cubicBezTo>
                    <a:pt x="236773" y="2057086"/>
                    <a:pt x="244182" y="1797600"/>
                    <a:pt x="210980" y="1529191"/>
                  </a:cubicBezTo>
                  <a:cubicBezTo>
                    <a:pt x="196997" y="1523927"/>
                    <a:pt x="107742" y="1512816"/>
                    <a:pt x="0" y="1494029"/>
                  </a:cubicBezTo>
                  <a:cubicBezTo>
                    <a:pt x="118666" y="1491467"/>
                    <a:pt x="214429" y="1481484"/>
                    <a:pt x="210980" y="1458867"/>
                  </a:cubicBezTo>
                  <a:cubicBezTo>
                    <a:pt x="210072" y="1227404"/>
                    <a:pt x="230111" y="1200107"/>
                    <a:pt x="210980" y="970062"/>
                  </a:cubicBezTo>
                  <a:cubicBezTo>
                    <a:pt x="191849" y="740017"/>
                    <a:pt x="223533" y="637944"/>
                    <a:pt x="210980" y="467019"/>
                  </a:cubicBezTo>
                  <a:cubicBezTo>
                    <a:pt x="198427" y="296094"/>
                    <a:pt x="224035" y="145483"/>
                    <a:pt x="210980" y="35162"/>
                  </a:cubicBezTo>
                  <a:cubicBezTo>
                    <a:pt x="210005" y="12564"/>
                    <a:pt x="317948" y="398"/>
                    <a:pt x="421960" y="0"/>
                  </a:cubicBezTo>
                </a:path>
                <a:path w="421960" h="2961934" fill="none" stroke="0" extrusionOk="0">
                  <a:moveTo>
                    <a:pt x="421960" y="2961934"/>
                  </a:moveTo>
                  <a:cubicBezTo>
                    <a:pt x="301585" y="2961660"/>
                    <a:pt x="209696" y="2943573"/>
                    <a:pt x="210980" y="2926772"/>
                  </a:cubicBezTo>
                  <a:cubicBezTo>
                    <a:pt x="189148" y="2690820"/>
                    <a:pt x="194314" y="2400736"/>
                    <a:pt x="210980" y="2241957"/>
                  </a:cubicBezTo>
                  <a:cubicBezTo>
                    <a:pt x="227646" y="2083178"/>
                    <a:pt x="177733" y="1789370"/>
                    <a:pt x="210980" y="1529191"/>
                  </a:cubicBezTo>
                  <a:cubicBezTo>
                    <a:pt x="210364" y="1524427"/>
                    <a:pt x="135763" y="1482615"/>
                    <a:pt x="0" y="1494029"/>
                  </a:cubicBezTo>
                  <a:cubicBezTo>
                    <a:pt x="114891" y="1496617"/>
                    <a:pt x="207562" y="1478468"/>
                    <a:pt x="210980" y="1458867"/>
                  </a:cubicBezTo>
                  <a:cubicBezTo>
                    <a:pt x="197313" y="1345981"/>
                    <a:pt x="213121" y="1113209"/>
                    <a:pt x="210980" y="1012773"/>
                  </a:cubicBezTo>
                  <a:cubicBezTo>
                    <a:pt x="208839" y="912337"/>
                    <a:pt x="213514" y="672517"/>
                    <a:pt x="210980" y="552441"/>
                  </a:cubicBezTo>
                  <a:cubicBezTo>
                    <a:pt x="208446" y="432365"/>
                    <a:pt x="218374" y="275052"/>
                    <a:pt x="210980" y="35162"/>
                  </a:cubicBezTo>
                  <a:cubicBezTo>
                    <a:pt x="225459" y="31399"/>
                    <a:pt x="309649" y="13317"/>
                    <a:pt x="421960" y="0"/>
                  </a:cubicBezTo>
                </a:path>
              </a:pathLst>
            </a:custGeom>
            <a:ln w="317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leftBrace">
                      <a:avLst>
                        <a:gd name="adj1" fmla="val 8333"/>
                        <a:gd name="adj2" fmla="val 50441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 sz="320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21910BC-7A4D-713C-5D7E-05C64A20042C}"/>
              </a:ext>
            </a:extLst>
          </p:cNvPr>
          <p:cNvGrpSpPr/>
          <p:nvPr/>
        </p:nvGrpSpPr>
        <p:grpSpPr>
          <a:xfrm>
            <a:off x="601688" y="3875847"/>
            <a:ext cx="3726239" cy="2428512"/>
            <a:chOff x="601688" y="3875847"/>
            <a:chExt cx="3726239" cy="242851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56BF247-AA6B-DAEB-1FC5-8B30D2CD0BC9}"/>
                </a:ext>
              </a:extLst>
            </p:cNvPr>
            <p:cNvSpPr/>
            <p:nvPr/>
          </p:nvSpPr>
          <p:spPr>
            <a:xfrm>
              <a:off x="601688" y="3875847"/>
              <a:ext cx="3726239" cy="2428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BD25ACE-5C46-6745-A060-65C1E87BA04A}"/>
                </a:ext>
              </a:extLst>
            </p:cNvPr>
            <p:cNvSpPr/>
            <p:nvPr/>
          </p:nvSpPr>
          <p:spPr>
            <a:xfrm>
              <a:off x="3337640" y="4322110"/>
              <a:ext cx="824185" cy="1904946"/>
            </a:xfrm>
            <a:custGeom>
              <a:avLst/>
              <a:gdLst/>
              <a:ahLst/>
              <a:cxnLst/>
              <a:rect l="l" t="t" r="r" b="b"/>
              <a:pathLst>
                <a:path w="8290560" h="5471770">
                  <a:moveTo>
                    <a:pt x="0" y="0"/>
                  </a:moveTo>
                  <a:lnTo>
                    <a:pt x="8290560" y="0"/>
                  </a:lnTo>
                  <a:lnTo>
                    <a:pt x="8290560" y="5471770"/>
                  </a:lnTo>
                  <a:lnTo>
                    <a:pt x="0" y="5471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06836" r="-108331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AFB49C5A-6674-7040-FB4F-3BE1EC069EFB}"/>
                </a:ext>
              </a:extLst>
            </p:cNvPr>
            <p:cNvGrpSpPr/>
            <p:nvPr/>
          </p:nvGrpSpPr>
          <p:grpSpPr>
            <a:xfrm rot="16200000">
              <a:off x="304142" y="4917101"/>
              <a:ext cx="1435061" cy="669085"/>
              <a:chOff x="479290" y="1120105"/>
              <a:chExt cx="4126511" cy="1457203"/>
            </a:xfrm>
          </p:grpSpPr>
          <p:sp>
            <p:nvSpPr>
              <p:cNvPr id="52" name="Left Brace 51">
                <a:extLst>
                  <a:ext uri="{FF2B5EF4-FFF2-40B4-BE49-F238E27FC236}">
                    <a16:creationId xmlns:a16="http://schemas.microsoft.com/office/drawing/2014/main" id="{66E8A503-4EC9-92EB-481B-85E5628A1185}"/>
                  </a:ext>
                </a:extLst>
              </p:cNvPr>
              <p:cNvSpPr/>
              <p:nvPr/>
            </p:nvSpPr>
            <p:spPr>
              <a:xfrm rot="5400000">
                <a:off x="1751574" y="1015881"/>
                <a:ext cx="513883" cy="2608971"/>
              </a:xfrm>
              <a:custGeom>
                <a:avLst/>
                <a:gdLst>
                  <a:gd name="csX0" fmla="*/ 513883 w 513883"/>
                  <a:gd name="csY0" fmla="*/ 2608971 h 2608971"/>
                  <a:gd name="csX1" fmla="*/ 256941 w 513883"/>
                  <a:gd name="csY1" fmla="*/ 2566149 h 2608971"/>
                  <a:gd name="csX2" fmla="*/ 256942 w 513883"/>
                  <a:gd name="csY2" fmla="*/ 1347307 h 2608971"/>
                  <a:gd name="csX3" fmla="*/ 0 w 513883"/>
                  <a:gd name="csY3" fmla="*/ 1304485 h 2608971"/>
                  <a:gd name="csX4" fmla="*/ 256942 w 513883"/>
                  <a:gd name="csY4" fmla="*/ 1261663 h 2608971"/>
                  <a:gd name="csX5" fmla="*/ 256942 w 513883"/>
                  <a:gd name="csY5" fmla="*/ 676619 h 2608971"/>
                  <a:gd name="csX6" fmla="*/ 256942 w 513883"/>
                  <a:gd name="csY6" fmla="*/ 42822 h 2608971"/>
                  <a:gd name="csX7" fmla="*/ 513884 w 513883"/>
                  <a:gd name="csY7" fmla="*/ 0 h 2608971"/>
                  <a:gd name="csX8" fmla="*/ 513883 w 513883"/>
                  <a:gd name="csY8" fmla="*/ 2608971 h 2608971"/>
                  <a:gd name="csX0" fmla="*/ 513883 w 513883"/>
                  <a:gd name="csY0" fmla="*/ 2608971 h 2608971"/>
                  <a:gd name="csX1" fmla="*/ 256941 w 513883"/>
                  <a:gd name="csY1" fmla="*/ 2566149 h 2608971"/>
                  <a:gd name="csX2" fmla="*/ 256942 w 513883"/>
                  <a:gd name="csY2" fmla="*/ 1347307 h 2608971"/>
                  <a:gd name="csX3" fmla="*/ 0 w 513883"/>
                  <a:gd name="csY3" fmla="*/ 1304485 h 2608971"/>
                  <a:gd name="csX4" fmla="*/ 256942 w 513883"/>
                  <a:gd name="csY4" fmla="*/ 1261663 h 2608971"/>
                  <a:gd name="csX5" fmla="*/ 256942 w 513883"/>
                  <a:gd name="csY5" fmla="*/ 640054 h 2608971"/>
                  <a:gd name="csX6" fmla="*/ 256942 w 513883"/>
                  <a:gd name="csY6" fmla="*/ 42822 h 2608971"/>
                  <a:gd name="csX7" fmla="*/ 513884 w 513883"/>
                  <a:gd name="csY7" fmla="*/ 0 h 26089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513883" h="2608971" stroke="0" extrusionOk="0">
                    <a:moveTo>
                      <a:pt x="513883" y="2608971"/>
                    </a:moveTo>
                    <a:cubicBezTo>
                      <a:pt x="371298" y="2608552"/>
                      <a:pt x="255893" y="2590192"/>
                      <a:pt x="256941" y="2566149"/>
                    </a:cubicBezTo>
                    <a:cubicBezTo>
                      <a:pt x="267814" y="2162157"/>
                      <a:pt x="221670" y="1754710"/>
                      <a:pt x="256942" y="1347307"/>
                    </a:cubicBezTo>
                    <a:cubicBezTo>
                      <a:pt x="250890" y="1329567"/>
                      <a:pt x="139632" y="1317048"/>
                      <a:pt x="0" y="1304485"/>
                    </a:cubicBezTo>
                    <a:cubicBezTo>
                      <a:pt x="137407" y="1302024"/>
                      <a:pt x="260718" y="1287117"/>
                      <a:pt x="256942" y="1261663"/>
                    </a:cubicBezTo>
                    <a:cubicBezTo>
                      <a:pt x="245277" y="1136909"/>
                      <a:pt x="241792" y="815292"/>
                      <a:pt x="256942" y="676619"/>
                    </a:cubicBezTo>
                    <a:cubicBezTo>
                      <a:pt x="272092" y="537946"/>
                      <a:pt x="237013" y="353359"/>
                      <a:pt x="256942" y="42822"/>
                    </a:cubicBezTo>
                    <a:cubicBezTo>
                      <a:pt x="255614" y="6507"/>
                      <a:pt x="369581" y="3332"/>
                      <a:pt x="513884" y="0"/>
                    </a:cubicBezTo>
                    <a:cubicBezTo>
                      <a:pt x="594825" y="914971"/>
                      <a:pt x="662748" y="1775107"/>
                      <a:pt x="513883" y="2608971"/>
                    </a:cubicBezTo>
                    <a:close/>
                  </a:path>
                  <a:path w="513883" h="2608971" fill="none" extrusionOk="0">
                    <a:moveTo>
                      <a:pt x="513883" y="2608971"/>
                    </a:moveTo>
                    <a:cubicBezTo>
                      <a:pt x="370895" y="2610908"/>
                      <a:pt x="260338" y="2592323"/>
                      <a:pt x="256941" y="2566149"/>
                    </a:cubicBezTo>
                    <a:cubicBezTo>
                      <a:pt x="256276" y="2175673"/>
                      <a:pt x="285819" y="1736459"/>
                      <a:pt x="256942" y="1347307"/>
                    </a:cubicBezTo>
                    <a:cubicBezTo>
                      <a:pt x="249625" y="1335272"/>
                      <a:pt x="118565" y="1305730"/>
                      <a:pt x="0" y="1304485"/>
                    </a:cubicBezTo>
                    <a:cubicBezTo>
                      <a:pt x="143586" y="1307814"/>
                      <a:pt x="253518" y="1287118"/>
                      <a:pt x="256942" y="1261663"/>
                    </a:cubicBezTo>
                    <a:cubicBezTo>
                      <a:pt x="253392" y="1105140"/>
                      <a:pt x="251668" y="782956"/>
                      <a:pt x="256942" y="640054"/>
                    </a:cubicBezTo>
                    <a:cubicBezTo>
                      <a:pt x="262216" y="497152"/>
                      <a:pt x="231639" y="163042"/>
                      <a:pt x="256942" y="42822"/>
                    </a:cubicBezTo>
                    <a:cubicBezTo>
                      <a:pt x="249389" y="34335"/>
                      <a:pt x="366982" y="-6630"/>
                      <a:pt x="513884" y="0"/>
                    </a:cubicBezTo>
                  </a:path>
                  <a:path w="513883" h="2608971" fill="none" stroke="0" extrusionOk="0">
                    <a:moveTo>
                      <a:pt x="513883" y="2608971"/>
                    </a:moveTo>
                    <a:cubicBezTo>
                      <a:pt x="367433" y="2608236"/>
                      <a:pt x="257790" y="2590493"/>
                      <a:pt x="256941" y="2566149"/>
                    </a:cubicBezTo>
                    <a:cubicBezTo>
                      <a:pt x="307872" y="2235683"/>
                      <a:pt x="264922" y="1836234"/>
                      <a:pt x="256942" y="1347307"/>
                    </a:cubicBezTo>
                    <a:cubicBezTo>
                      <a:pt x="260610" y="1329307"/>
                      <a:pt x="154062" y="1319377"/>
                      <a:pt x="0" y="1304485"/>
                    </a:cubicBezTo>
                    <a:cubicBezTo>
                      <a:pt x="143111" y="1303429"/>
                      <a:pt x="257188" y="1284156"/>
                      <a:pt x="256942" y="1261663"/>
                    </a:cubicBezTo>
                    <a:cubicBezTo>
                      <a:pt x="232191" y="1011352"/>
                      <a:pt x="261207" y="830488"/>
                      <a:pt x="256942" y="676619"/>
                    </a:cubicBezTo>
                    <a:cubicBezTo>
                      <a:pt x="252677" y="522750"/>
                      <a:pt x="270647" y="335133"/>
                      <a:pt x="256942" y="42822"/>
                    </a:cubicBezTo>
                    <a:cubicBezTo>
                      <a:pt x="258819" y="-6218"/>
                      <a:pt x="351417" y="12006"/>
                      <a:pt x="513884" y="0"/>
                    </a:cubicBezTo>
                  </a:path>
                </a:pathLst>
              </a:custGeom>
              <a:ln w="317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leftBrace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 sz="320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6F5A004-8D96-FF9A-772E-A677C6331D32}"/>
                  </a:ext>
                </a:extLst>
              </p:cNvPr>
              <p:cNvSpPr txBox="1"/>
              <p:nvPr/>
            </p:nvSpPr>
            <p:spPr>
              <a:xfrm flipH="1">
                <a:off x="479290" y="1120105"/>
                <a:ext cx="4126511" cy="10724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914400" fontAlgn="base">
                  <a:spcAft>
                    <a:spcPct val="0"/>
                  </a:spcAft>
                  <a:defRPr/>
                </a:pPr>
                <a:r>
                  <a:rPr lang="en-AU" sz="3200">
                    <a:solidFill>
                      <a:srgbClr val="181818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Shorter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48B3B76-528D-66AE-486C-AAF2117759CB}"/>
                </a:ext>
              </a:extLst>
            </p:cNvPr>
            <p:cNvGrpSpPr/>
            <p:nvPr/>
          </p:nvGrpSpPr>
          <p:grpSpPr>
            <a:xfrm rot="16200000">
              <a:off x="2000660" y="4755729"/>
              <a:ext cx="1637695" cy="770467"/>
              <a:chOff x="287654" y="3770084"/>
              <a:chExt cx="5712677" cy="1859772"/>
            </a:xfrm>
          </p:grpSpPr>
          <p:sp>
            <p:nvSpPr>
              <p:cNvPr id="55" name="Left Brace 54">
                <a:extLst>
                  <a:ext uri="{FF2B5EF4-FFF2-40B4-BE49-F238E27FC236}">
                    <a16:creationId xmlns:a16="http://schemas.microsoft.com/office/drawing/2014/main" id="{C7495D77-109C-33D3-44BB-3408F31F7F71}"/>
                  </a:ext>
                </a:extLst>
              </p:cNvPr>
              <p:cNvSpPr/>
              <p:nvPr/>
            </p:nvSpPr>
            <p:spPr>
              <a:xfrm rot="5400000">
                <a:off x="2958604" y="2588130"/>
                <a:ext cx="656047" cy="5427406"/>
              </a:xfrm>
              <a:custGeom>
                <a:avLst/>
                <a:gdLst>
                  <a:gd name="csX0" fmla="*/ 656047 w 656047"/>
                  <a:gd name="csY0" fmla="*/ 5427406 h 5427406"/>
                  <a:gd name="csX1" fmla="*/ 328023 w 656047"/>
                  <a:gd name="csY1" fmla="*/ 5372738 h 5427406"/>
                  <a:gd name="csX2" fmla="*/ 328024 w 656047"/>
                  <a:gd name="csY2" fmla="*/ 3623785 h 5427406"/>
                  <a:gd name="csX3" fmla="*/ 0 w 656047"/>
                  <a:gd name="csY3" fmla="*/ 3569117 h 5427406"/>
                  <a:gd name="csX4" fmla="*/ 328024 w 656047"/>
                  <a:gd name="csY4" fmla="*/ 3514449 h 5427406"/>
                  <a:gd name="csX5" fmla="*/ 328024 w 656047"/>
                  <a:gd name="csY5" fmla="*/ 2891688 h 5427406"/>
                  <a:gd name="csX6" fmla="*/ 328024 w 656047"/>
                  <a:gd name="csY6" fmla="*/ 2130537 h 5427406"/>
                  <a:gd name="csX7" fmla="*/ 328024 w 656047"/>
                  <a:gd name="csY7" fmla="*/ 1507776 h 5427406"/>
                  <a:gd name="csX8" fmla="*/ 328024 w 656047"/>
                  <a:gd name="csY8" fmla="*/ 746624 h 5427406"/>
                  <a:gd name="csX9" fmla="*/ 328024 w 656047"/>
                  <a:gd name="csY9" fmla="*/ 54668 h 5427406"/>
                  <a:gd name="csX10" fmla="*/ 656048 w 656047"/>
                  <a:gd name="csY10" fmla="*/ 0 h 5427406"/>
                  <a:gd name="csX11" fmla="*/ 656047 w 656047"/>
                  <a:gd name="csY11" fmla="*/ 5427406 h 5427406"/>
                  <a:gd name="csX0" fmla="*/ 656047 w 656047"/>
                  <a:gd name="csY0" fmla="*/ 5427406 h 5427406"/>
                  <a:gd name="csX1" fmla="*/ 328023 w 656047"/>
                  <a:gd name="csY1" fmla="*/ 5372738 h 5427406"/>
                  <a:gd name="csX2" fmla="*/ 328024 w 656047"/>
                  <a:gd name="csY2" fmla="*/ 3623785 h 5427406"/>
                  <a:gd name="csX3" fmla="*/ 0 w 656047"/>
                  <a:gd name="csY3" fmla="*/ 3569117 h 5427406"/>
                  <a:gd name="csX4" fmla="*/ 328024 w 656047"/>
                  <a:gd name="csY4" fmla="*/ 3514449 h 5427406"/>
                  <a:gd name="csX5" fmla="*/ 328024 w 656047"/>
                  <a:gd name="csY5" fmla="*/ 2857091 h 5427406"/>
                  <a:gd name="csX6" fmla="*/ 328024 w 656047"/>
                  <a:gd name="csY6" fmla="*/ 2268928 h 5427406"/>
                  <a:gd name="csX7" fmla="*/ 328024 w 656047"/>
                  <a:gd name="csY7" fmla="*/ 1542374 h 5427406"/>
                  <a:gd name="csX8" fmla="*/ 328024 w 656047"/>
                  <a:gd name="csY8" fmla="*/ 919613 h 5427406"/>
                  <a:gd name="csX9" fmla="*/ 328024 w 656047"/>
                  <a:gd name="csY9" fmla="*/ 54668 h 5427406"/>
                  <a:gd name="csX10" fmla="*/ 656048 w 656047"/>
                  <a:gd name="csY10" fmla="*/ 0 h 54274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656047" h="5427406" stroke="0" extrusionOk="0">
                    <a:moveTo>
                      <a:pt x="656047" y="5427406"/>
                    </a:moveTo>
                    <a:cubicBezTo>
                      <a:pt x="473313" y="5426437"/>
                      <a:pt x="323211" y="5404736"/>
                      <a:pt x="328023" y="5372738"/>
                    </a:cubicBezTo>
                    <a:cubicBezTo>
                      <a:pt x="425720" y="4810322"/>
                      <a:pt x="205665" y="4210660"/>
                      <a:pt x="328024" y="3623785"/>
                    </a:cubicBezTo>
                    <a:cubicBezTo>
                      <a:pt x="325192" y="3596359"/>
                      <a:pt x="178865" y="3581818"/>
                      <a:pt x="0" y="3569117"/>
                    </a:cubicBezTo>
                    <a:cubicBezTo>
                      <a:pt x="180113" y="3568543"/>
                      <a:pt x="331927" y="3546506"/>
                      <a:pt x="328024" y="3514449"/>
                    </a:cubicBezTo>
                    <a:cubicBezTo>
                      <a:pt x="352670" y="3270591"/>
                      <a:pt x="343643" y="3076179"/>
                      <a:pt x="328024" y="2891688"/>
                    </a:cubicBezTo>
                    <a:cubicBezTo>
                      <a:pt x="312405" y="2707197"/>
                      <a:pt x="313960" y="2444162"/>
                      <a:pt x="328024" y="2130537"/>
                    </a:cubicBezTo>
                    <a:cubicBezTo>
                      <a:pt x="342088" y="1816912"/>
                      <a:pt x="302241" y="1719956"/>
                      <a:pt x="328024" y="1507776"/>
                    </a:cubicBezTo>
                    <a:cubicBezTo>
                      <a:pt x="353807" y="1295596"/>
                      <a:pt x="296413" y="998480"/>
                      <a:pt x="328024" y="746624"/>
                    </a:cubicBezTo>
                    <a:cubicBezTo>
                      <a:pt x="359635" y="494768"/>
                      <a:pt x="311960" y="308537"/>
                      <a:pt x="328024" y="54668"/>
                    </a:cubicBezTo>
                    <a:cubicBezTo>
                      <a:pt x="314265" y="23689"/>
                      <a:pt x="478070" y="-8735"/>
                      <a:pt x="656048" y="0"/>
                    </a:cubicBezTo>
                    <a:cubicBezTo>
                      <a:pt x="738737" y="2065994"/>
                      <a:pt x="785030" y="3490815"/>
                      <a:pt x="656047" y="5427406"/>
                    </a:cubicBezTo>
                    <a:close/>
                  </a:path>
                  <a:path w="656047" h="5427406" fill="none" extrusionOk="0">
                    <a:moveTo>
                      <a:pt x="656047" y="5427406"/>
                    </a:moveTo>
                    <a:cubicBezTo>
                      <a:pt x="472243" y="5427257"/>
                      <a:pt x="332427" y="5406721"/>
                      <a:pt x="328023" y="5372738"/>
                    </a:cubicBezTo>
                    <a:cubicBezTo>
                      <a:pt x="318809" y="4817577"/>
                      <a:pt x="277969" y="4307252"/>
                      <a:pt x="328024" y="3623785"/>
                    </a:cubicBezTo>
                    <a:cubicBezTo>
                      <a:pt x="314137" y="3575167"/>
                      <a:pt x="197422" y="3574211"/>
                      <a:pt x="0" y="3569117"/>
                    </a:cubicBezTo>
                    <a:cubicBezTo>
                      <a:pt x="181004" y="3565823"/>
                      <a:pt x="332954" y="3547747"/>
                      <a:pt x="328024" y="3514449"/>
                    </a:cubicBezTo>
                    <a:cubicBezTo>
                      <a:pt x="329123" y="3336729"/>
                      <a:pt x="340735" y="2991400"/>
                      <a:pt x="328024" y="2857091"/>
                    </a:cubicBezTo>
                    <a:cubicBezTo>
                      <a:pt x="315313" y="2722782"/>
                      <a:pt x="301714" y="2412721"/>
                      <a:pt x="328024" y="2268928"/>
                    </a:cubicBezTo>
                    <a:cubicBezTo>
                      <a:pt x="354334" y="2125135"/>
                      <a:pt x="361465" y="1761861"/>
                      <a:pt x="328024" y="1542374"/>
                    </a:cubicBezTo>
                    <a:cubicBezTo>
                      <a:pt x="294583" y="1322887"/>
                      <a:pt x="344937" y="1147128"/>
                      <a:pt x="328024" y="919613"/>
                    </a:cubicBezTo>
                    <a:cubicBezTo>
                      <a:pt x="311111" y="692098"/>
                      <a:pt x="367418" y="418473"/>
                      <a:pt x="328024" y="54668"/>
                    </a:cubicBezTo>
                    <a:cubicBezTo>
                      <a:pt x="331213" y="10558"/>
                      <a:pt x="445498" y="-947"/>
                      <a:pt x="656048" y="0"/>
                    </a:cubicBezTo>
                  </a:path>
                  <a:path w="656047" h="5427406" fill="none" stroke="0" extrusionOk="0">
                    <a:moveTo>
                      <a:pt x="656047" y="5427406"/>
                    </a:moveTo>
                    <a:cubicBezTo>
                      <a:pt x="476958" y="5426069"/>
                      <a:pt x="323774" y="5401843"/>
                      <a:pt x="328023" y="5372738"/>
                    </a:cubicBezTo>
                    <a:cubicBezTo>
                      <a:pt x="396728" y="4704463"/>
                      <a:pt x="260388" y="4180623"/>
                      <a:pt x="328024" y="3623785"/>
                    </a:cubicBezTo>
                    <a:cubicBezTo>
                      <a:pt x="315920" y="3563409"/>
                      <a:pt x="166659" y="3555452"/>
                      <a:pt x="0" y="3569117"/>
                    </a:cubicBezTo>
                    <a:cubicBezTo>
                      <a:pt x="178482" y="3565109"/>
                      <a:pt x="327014" y="3548441"/>
                      <a:pt x="328024" y="3514449"/>
                    </a:cubicBezTo>
                    <a:cubicBezTo>
                      <a:pt x="310015" y="3218718"/>
                      <a:pt x="295161" y="3128904"/>
                      <a:pt x="328024" y="2822493"/>
                    </a:cubicBezTo>
                    <a:cubicBezTo>
                      <a:pt x="360887" y="2516082"/>
                      <a:pt x="342662" y="2354083"/>
                      <a:pt x="328024" y="2199732"/>
                    </a:cubicBezTo>
                    <a:cubicBezTo>
                      <a:pt x="313386" y="2045381"/>
                      <a:pt x="323768" y="1814767"/>
                      <a:pt x="328024" y="1576972"/>
                    </a:cubicBezTo>
                    <a:cubicBezTo>
                      <a:pt x="332280" y="1339177"/>
                      <a:pt x="342298" y="1220495"/>
                      <a:pt x="328024" y="919613"/>
                    </a:cubicBezTo>
                    <a:cubicBezTo>
                      <a:pt x="313750" y="618731"/>
                      <a:pt x="333460" y="273362"/>
                      <a:pt x="328024" y="54668"/>
                    </a:cubicBezTo>
                    <a:cubicBezTo>
                      <a:pt x="311257" y="33318"/>
                      <a:pt x="476629" y="-9975"/>
                      <a:pt x="656048" y="0"/>
                    </a:cubicBezTo>
                  </a:path>
                </a:pathLst>
              </a:custGeom>
              <a:ln w="317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leftBrace">
                        <a:avLst>
                          <a:gd name="adj1" fmla="val 8333"/>
                          <a:gd name="adj2" fmla="val 65761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AU" sz="3200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B4C2C79-EB96-EF67-55B4-5B44FC56D403}"/>
                  </a:ext>
                </a:extLst>
              </p:cNvPr>
              <p:cNvSpPr txBox="1"/>
              <p:nvPr/>
            </p:nvSpPr>
            <p:spPr>
              <a:xfrm flipH="1">
                <a:off x="287654" y="3770084"/>
                <a:ext cx="4795812" cy="11886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914400" fontAlgn="base">
                  <a:spcAft>
                    <a:spcPct val="0"/>
                  </a:spcAft>
                  <a:defRPr/>
                </a:pPr>
                <a:r>
                  <a:rPr lang="en-AU" sz="3200">
                    <a:solidFill>
                      <a:srgbClr val="181818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Longer</a:t>
                </a:r>
              </a:p>
            </p:txBody>
          </p:sp>
        </p:grpSp>
        <p:sp>
          <p:nvSpPr>
            <p:cNvPr id="63" name="Freeform 4">
              <a:extLst>
                <a:ext uri="{FF2B5EF4-FFF2-40B4-BE49-F238E27FC236}">
                  <a16:creationId xmlns:a16="http://schemas.microsoft.com/office/drawing/2014/main" id="{FAA76CDD-98B9-0BC9-23D8-6C59FA58BC58}"/>
                </a:ext>
              </a:extLst>
            </p:cNvPr>
            <p:cNvSpPr/>
            <p:nvPr/>
          </p:nvSpPr>
          <p:spPr>
            <a:xfrm flipH="1">
              <a:off x="1472330" y="4955422"/>
              <a:ext cx="977679" cy="976043"/>
            </a:xfrm>
            <a:custGeom>
              <a:avLst/>
              <a:gdLst/>
              <a:ahLst/>
              <a:cxnLst/>
              <a:rect l="l" t="t" r="r" b="b"/>
              <a:pathLst>
                <a:path w="2979348" h="2781966">
                  <a:moveTo>
                    <a:pt x="0" y="0"/>
                  </a:moveTo>
                  <a:lnTo>
                    <a:pt x="2979348" y="0"/>
                  </a:lnTo>
                  <a:lnTo>
                    <a:pt x="2979348" y="2781966"/>
                  </a:lnTo>
                  <a:lnTo>
                    <a:pt x="0" y="27819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166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60FB0-0C10-EBC3-BED0-952DE0BFD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apers with hand gestures&#10;&#10;Description automatically generated">
            <a:extLst>
              <a:ext uri="{FF2B5EF4-FFF2-40B4-BE49-F238E27FC236}">
                <a16:creationId xmlns:a16="http://schemas.microsoft.com/office/drawing/2014/main" id="{CDF81714-1EFA-5D0E-00F5-99C781DAF1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" t="4562" r="3816" b="35964"/>
          <a:stretch/>
        </p:blipFill>
        <p:spPr>
          <a:xfrm>
            <a:off x="774435" y="2652933"/>
            <a:ext cx="7595129" cy="3718906"/>
          </a:xfrm>
          <a:prstGeom prst="rect">
            <a:avLst/>
          </a:prstGeom>
        </p:spPr>
      </p:pic>
      <p:pic>
        <p:nvPicPr>
          <p:cNvPr id="19" name="Picture 18" descr="A colorful rectangular objects on a black background&#10;&#10;AI-generated content may be incorrect.">
            <a:extLst>
              <a:ext uri="{FF2B5EF4-FFF2-40B4-BE49-F238E27FC236}">
                <a16:creationId xmlns:a16="http://schemas.microsoft.com/office/drawing/2014/main" id="{36962D1B-0E96-7349-6190-3E8E6BF94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762" b="36989"/>
          <a:stretch>
            <a:fillRect/>
          </a:stretch>
        </p:blipFill>
        <p:spPr>
          <a:xfrm rot="16046722">
            <a:off x="6172443" y="4240010"/>
            <a:ext cx="2161747" cy="111042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FC9A42-525A-4429-4BBF-1C6B189DB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Different Objects, Different Lengths</a:t>
            </a:r>
          </a:p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82BF84-82AA-03E3-14B7-24A8EE789B3C}"/>
              </a:ext>
            </a:extLst>
          </p:cNvPr>
          <p:cNvSpPr txBox="1"/>
          <p:nvPr/>
        </p:nvSpPr>
        <p:spPr>
          <a:xfrm>
            <a:off x="431800" y="1267938"/>
            <a:ext cx="82470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/>
              <a:t>Which image shows objects with different lengths?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71F896-A9B7-FF28-AE02-FC08DF1E9D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672" t="4750" r="29679" b="3277"/>
          <a:stretch>
            <a:fillRect/>
          </a:stretch>
        </p:blipFill>
        <p:spPr>
          <a:xfrm>
            <a:off x="4732125" y="3933628"/>
            <a:ext cx="895905" cy="2132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47C6C7-EF27-CCFF-793E-A9962EF86A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321420" y="4835351"/>
            <a:ext cx="2056551" cy="328561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B729F46C-D64A-27E0-601A-4B0989CE6849}"/>
              </a:ext>
            </a:extLst>
          </p:cNvPr>
          <p:cNvSpPr/>
          <p:nvPr/>
        </p:nvSpPr>
        <p:spPr>
          <a:xfrm rot="16541194">
            <a:off x="1561043" y="4657551"/>
            <a:ext cx="1809810" cy="545205"/>
          </a:xfrm>
          <a:custGeom>
            <a:avLst/>
            <a:gdLst/>
            <a:ahLst/>
            <a:cxnLst/>
            <a:rect l="l" t="t" r="r" b="b"/>
            <a:pathLst>
              <a:path w="5001301" h="1506642">
                <a:moveTo>
                  <a:pt x="0" y="0"/>
                </a:moveTo>
                <a:lnTo>
                  <a:pt x="5001301" y="0"/>
                </a:lnTo>
                <a:lnTo>
                  <a:pt x="5001301" y="1506642"/>
                </a:lnTo>
                <a:lnTo>
                  <a:pt x="0" y="15066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C196E3-83C0-F1E4-9CBA-4F315CE886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672" t="4750" r="29679" b="3277"/>
          <a:stretch>
            <a:fillRect/>
          </a:stretch>
        </p:blipFill>
        <p:spPr>
          <a:xfrm rot="341224">
            <a:off x="1311649" y="4445916"/>
            <a:ext cx="545024" cy="1297008"/>
          </a:xfrm>
          <a:prstGeom prst="rect">
            <a:avLst/>
          </a:prstGeom>
        </p:spPr>
      </p:pic>
      <p:sp>
        <p:nvSpPr>
          <p:cNvPr id="9" name="Left Brace 8">
            <a:extLst>
              <a:ext uri="{FF2B5EF4-FFF2-40B4-BE49-F238E27FC236}">
                <a16:creationId xmlns:a16="http://schemas.microsoft.com/office/drawing/2014/main" id="{82CFC3B5-24C6-4A84-4BCC-9703CD60DA27}"/>
              </a:ext>
            </a:extLst>
          </p:cNvPr>
          <p:cNvSpPr/>
          <p:nvPr/>
        </p:nvSpPr>
        <p:spPr>
          <a:xfrm rot="401407">
            <a:off x="1158537" y="4432549"/>
            <a:ext cx="251337" cy="1232062"/>
          </a:xfrm>
          <a:custGeom>
            <a:avLst/>
            <a:gdLst>
              <a:gd name="csX0" fmla="*/ 251337 w 251337"/>
              <a:gd name="csY0" fmla="*/ 1232062 h 1232062"/>
              <a:gd name="csX1" fmla="*/ 125668 w 251337"/>
              <a:gd name="csY1" fmla="*/ 1211118 h 1232062"/>
              <a:gd name="csX2" fmla="*/ 125669 w 251337"/>
              <a:gd name="csY2" fmla="*/ 584156 h 1232062"/>
              <a:gd name="csX3" fmla="*/ 0 w 251337"/>
              <a:gd name="csY3" fmla="*/ 563212 h 1232062"/>
              <a:gd name="csX4" fmla="*/ 125669 w 251337"/>
              <a:gd name="csY4" fmla="*/ 542268 h 1232062"/>
              <a:gd name="csX5" fmla="*/ 125669 w 251337"/>
              <a:gd name="csY5" fmla="*/ 20944 h 1232062"/>
              <a:gd name="csX6" fmla="*/ 251338 w 251337"/>
              <a:gd name="csY6" fmla="*/ 0 h 1232062"/>
              <a:gd name="csX7" fmla="*/ 251337 w 251337"/>
              <a:gd name="csY7" fmla="*/ 1232062 h 1232062"/>
              <a:gd name="csX0" fmla="*/ 251337 w 251337"/>
              <a:gd name="csY0" fmla="*/ 1232062 h 1232062"/>
              <a:gd name="csX1" fmla="*/ 125668 w 251337"/>
              <a:gd name="csY1" fmla="*/ 1211118 h 1232062"/>
              <a:gd name="csX2" fmla="*/ 125669 w 251337"/>
              <a:gd name="csY2" fmla="*/ 584156 h 1232062"/>
              <a:gd name="csX3" fmla="*/ 0 w 251337"/>
              <a:gd name="csY3" fmla="*/ 563212 h 1232062"/>
              <a:gd name="csX4" fmla="*/ 125669 w 251337"/>
              <a:gd name="csY4" fmla="*/ 542268 h 1232062"/>
              <a:gd name="csX5" fmla="*/ 125669 w 251337"/>
              <a:gd name="csY5" fmla="*/ 20944 h 1232062"/>
              <a:gd name="csX6" fmla="*/ 251338 w 251337"/>
              <a:gd name="csY6" fmla="*/ 0 h 12320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51337" h="1232062" stroke="0" extrusionOk="0">
                <a:moveTo>
                  <a:pt x="251337" y="1232062"/>
                </a:moveTo>
                <a:cubicBezTo>
                  <a:pt x="179625" y="1230639"/>
                  <a:pt x="124247" y="1223218"/>
                  <a:pt x="125668" y="1211118"/>
                </a:cubicBezTo>
                <a:cubicBezTo>
                  <a:pt x="131767" y="1003415"/>
                  <a:pt x="112384" y="793565"/>
                  <a:pt x="125669" y="584156"/>
                </a:cubicBezTo>
                <a:cubicBezTo>
                  <a:pt x="115828" y="582199"/>
                  <a:pt x="68701" y="567101"/>
                  <a:pt x="0" y="563212"/>
                </a:cubicBezTo>
                <a:cubicBezTo>
                  <a:pt x="67188" y="561999"/>
                  <a:pt x="126886" y="554417"/>
                  <a:pt x="125669" y="542268"/>
                </a:cubicBezTo>
                <a:cubicBezTo>
                  <a:pt x="115232" y="325316"/>
                  <a:pt x="149082" y="187923"/>
                  <a:pt x="125669" y="20944"/>
                </a:cubicBezTo>
                <a:cubicBezTo>
                  <a:pt x="127638" y="6173"/>
                  <a:pt x="173675" y="7257"/>
                  <a:pt x="251338" y="0"/>
                </a:cubicBezTo>
                <a:cubicBezTo>
                  <a:pt x="351218" y="428491"/>
                  <a:pt x="236141" y="846513"/>
                  <a:pt x="251337" y="1232062"/>
                </a:cubicBezTo>
                <a:close/>
              </a:path>
              <a:path w="251337" h="1232062" fill="none" extrusionOk="0">
                <a:moveTo>
                  <a:pt x="251337" y="1232062"/>
                </a:moveTo>
                <a:cubicBezTo>
                  <a:pt x="180979" y="1230120"/>
                  <a:pt x="125739" y="1221729"/>
                  <a:pt x="125668" y="1211118"/>
                </a:cubicBezTo>
                <a:cubicBezTo>
                  <a:pt x="92184" y="1021683"/>
                  <a:pt x="105765" y="828732"/>
                  <a:pt x="125669" y="584156"/>
                </a:cubicBezTo>
                <a:cubicBezTo>
                  <a:pt x="134958" y="579492"/>
                  <a:pt x="68884" y="575595"/>
                  <a:pt x="0" y="563212"/>
                </a:cubicBezTo>
                <a:cubicBezTo>
                  <a:pt x="70978" y="562279"/>
                  <a:pt x="124322" y="555974"/>
                  <a:pt x="125669" y="542268"/>
                </a:cubicBezTo>
                <a:cubicBezTo>
                  <a:pt x="106057" y="314966"/>
                  <a:pt x="130618" y="280658"/>
                  <a:pt x="125669" y="20944"/>
                </a:cubicBezTo>
                <a:cubicBezTo>
                  <a:pt x="125537" y="5815"/>
                  <a:pt x="187561" y="1173"/>
                  <a:pt x="251338" y="0"/>
                </a:cubicBezTo>
              </a:path>
              <a:path w="251337" h="1232062" fill="none" stroke="0" extrusionOk="0">
                <a:moveTo>
                  <a:pt x="251337" y="1232062"/>
                </a:moveTo>
                <a:cubicBezTo>
                  <a:pt x="180804" y="1230753"/>
                  <a:pt x="125842" y="1223887"/>
                  <a:pt x="125668" y="1211118"/>
                </a:cubicBezTo>
                <a:cubicBezTo>
                  <a:pt x="110985" y="1001291"/>
                  <a:pt x="138075" y="759121"/>
                  <a:pt x="125669" y="584156"/>
                </a:cubicBezTo>
                <a:cubicBezTo>
                  <a:pt x="126810" y="576134"/>
                  <a:pt x="72685" y="559971"/>
                  <a:pt x="0" y="563212"/>
                </a:cubicBezTo>
                <a:cubicBezTo>
                  <a:pt x="71401" y="561925"/>
                  <a:pt x="124344" y="553496"/>
                  <a:pt x="125669" y="542268"/>
                </a:cubicBezTo>
                <a:cubicBezTo>
                  <a:pt x="119303" y="393203"/>
                  <a:pt x="119657" y="222336"/>
                  <a:pt x="125669" y="20944"/>
                </a:cubicBezTo>
                <a:cubicBezTo>
                  <a:pt x="114585" y="1729"/>
                  <a:pt x="171184" y="-763"/>
                  <a:pt x="251338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>
                      <a:gd name="adj1" fmla="val 8333"/>
                      <a:gd name="adj2" fmla="val 4571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 sz="3200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8F453230-F24A-49F0-AFA7-FA281A1941F9}"/>
              </a:ext>
            </a:extLst>
          </p:cNvPr>
          <p:cNvSpPr/>
          <p:nvPr/>
        </p:nvSpPr>
        <p:spPr>
          <a:xfrm rot="401407">
            <a:off x="1877359" y="3982154"/>
            <a:ext cx="248840" cy="1774441"/>
          </a:xfrm>
          <a:custGeom>
            <a:avLst/>
            <a:gdLst>
              <a:gd name="csX0" fmla="*/ 248840 w 248840"/>
              <a:gd name="csY0" fmla="*/ 1774441 h 1774441"/>
              <a:gd name="csX1" fmla="*/ 124420 w 248840"/>
              <a:gd name="csY1" fmla="*/ 1753705 h 1774441"/>
              <a:gd name="csX2" fmla="*/ 124420 w 248840"/>
              <a:gd name="csY2" fmla="*/ 1274359 h 1774441"/>
              <a:gd name="csX3" fmla="*/ 124420 w 248840"/>
              <a:gd name="csY3" fmla="*/ 831886 h 1774441"/>
              <a:gd name="csX4" fmla="*/ 0 w 248840"/>
              <a:gd name="csY4" fmla="*/ 811150 h 1774441"/>
              <a:gd name="csX5" fmla="*/ 124420 w 248840"/>
              <a:gd name="csY5" fmla="*/ 790414 h 1774441"/>
              <a:gd name="csX6" fmla="*/ 124420 w 248840"/>
              <a:gd name="csY6" fmla="*/ 420969 h 1774441"/>
              <a:gd name="csX7" fmla="*/ 124420 w 248840"/>
              <a:gd name="csY7" fmla="*/ 20736 h 1774441"/>
              <a:gd name="csX8" fmla="*/ 248840 w 248840"/>
              <a:gd name="csY8" fmla="*/ 0 h 1774441"/>
              <a:gd name="csX9" fmla="*/ 248840 w 248840"/>
              <a:gd name="csY9" fmla="*/ 626969 h 1774441"/>
              <a:gd name="csX10" fmla="*/ 248840 w 248840"/>
              <a:gd name="csY10" fmla="*/ 1236194 h 1774441"/>
              <a:gd name="csX11" fmla="*/ 248840 w 248840"/>
              <a:gd name="csY11" fmla="*/ 1774441 h 1774441"/>
              <a:gd name="csX0" fmla="*/ 248840 w 248840"/>
              <a:gd name="csY0" fmla="*/ 1774441 h 1774441"/>
              <a:gd name="csX1" fmla="*/ 124420 w 248840"/>
              <a:gd name="csY1" fmla="*/ 1753705 h 1774441"/>
              <a:gd name="csX2" fmla="*/ 124420 w 248840"/>
              <a:gd name="csY2" fmla="*/ 1292796 h 1774441"/>
              <a:gd name="csX3" fmla="*/ 124420 w 248840"/>
              <a:gd name="csY3" fmla="*/ 831886 h 1774441"/>
              <a:gd name="csX4" fmla="*/ 0 w 248840"/>
              <a:gd name="csY4" fmla="*/ 811150 h 1774441"/>
              <a:gd name="csX5" fmla="*/ 124420 w 248840"/>
              <a:gd name="csY5" fmla="*/ 790414 h 1774441"/>
              <a:gd name="csX6" fmla="*/ 124420 w 248840"/>
              <a:gd name="csY6" fmla="*/ 413272 h 1774441"/>
              <a:gd name="csX7" fmla="*/ 124420 w 248840"/>
              <a:gd name="csY7" fmla="*/ 20736 h 1774441"/>
              <a:gd name="csX8" fmla="*/ 248840 w 248840"/>
              <a:gd name="csY8" fmla="*/ 0 h 17744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8840" h="1774441" stroke="0" extrusionOk="0">
                <a:moveTo>
                  <a:pt x="248840" y="1774441"/>
                </a:moveTo>
                <a:cubicBezTo>
                  <a:pt x="178606" y="1773504"/>
                  <a:pt x="121740" y="1766163"/>
                  <a:pt x="124420" y="1753705"/>
                </a:cubicBezTo>
                <a:cubicBezTo>
                  <a:pt x="131081" y="1553943"/>
                  <a:pt x="133004" y="1456381"/>
                  <a:pt x="124420" y="1274359"/>
                </a:cubicBezTo>
                <a:cubicBezTo>
                  <a:pt x="115836" y="1092337"/>
                  <a:pt x="138467" y="992369"/>
                  <a:pt x="124420" y="831886"/>
                </a:cubicBezTo>
                <a:cubicBezTo>
                  <a:pt x="117725" y="816771"/>
                  <a:pt x="71991" y="812715"/>
                  <a:pt x="0" y="811150"/>
                </a:cubicBezTo>
                <a:cubicBezTo>
                  <a:pt x="70863" y="811405"/>
                  <a:pt x="124750" y="801186"/>
                  <a:pt x="124420" y="790414"/>
                </a:cubicBezTo>
                <a:cubicBezTo>
                  <a:pt x="126708" y="619225"/>
                  <a:pt x="136421" y="522438"/>
                  <a:pt x="124420" y="420969"/>
                </a:cubicBezTo>
                <a:cubicBezTo>
                  <a:pt x="112419" y="319501"/>
                  <a:pt x="124106" y="146548"/>
                  <a:pt x="124420" y="20736"/>
                </a:cubicBezTo>
                <a:cubicBezTo>
                  <a:pt x="130548" y="12715"/>
                  <a:pt x="190718" y="2547"/>
                  <a:pt x="248840" y="0"/>
                </a:cubicBezTo>
                <a:cubicBezTo>
                  <a:pt x="218883" y="289125"/>
                  <a:pt x="221605" y="372698"/>
                  <a:pt x="248840" y="626969"/>
                </a:cubicBezTo>
                <a:cubicBezTo>
                  <a:pt x="276075" y="881240"/>
                  <a:pt x="220517" y="1112759"/>
                  <a:pt x="248840" y="1236194"/>
                </a:cubicBezTo>
                <a:cubicBezTo>
                  <a:pt x="277163" y="1359629"/>
                  <a:pt x="266154" y="1581372"/>
                  <a:pt x="248840" y="1774441"/>
                </a:cubicBezTo>
                <a:close/>
              </a:path>
              <a:path w="248840" h="1774441" fill="none" extrusionOk="0">
                <a:moveTo>
                  <a:pt x="248840" y="1774441"/>
                </a:moveTo>
                <a:cubicBezTo>
                  <a:pt x="180054" y="1772514"/>
                  <a:pt x="126103" y="1765508"/>
                  <a:pt x="124420" y="1753705"/>
                </a:cubicBezTo>
                <a:cubicBezTo>
                  <a:pt x="119663" y="1553592"/>
                  <a:pt x="136488" y="1406880"/>
                  <a:pt x="124420" y="1292796"/>
                </a:cubicBezTo>
                <a:cubicBezTo>
                  <a:pt x="112352" y="1178712"/>
                  <a:pt x="124676" y="1014648"/>
                  <a:pt x="124420" y="831886"/>
                </a:cubicBezTo>
                <a:cubicBezTo>
                  <a:pt x="134336" y="823904"/>
                  <a:pt x="70354" y="816670"/>
                  <a:pt x="0" y="811150"/>
                </a:cubicBezTo>
                <a:cubicBezTo>
                  <a:pt x="70370" y="810663"/>
                  <a:pt x="126830" y="801337"/>
                  <a:pt x="124420" y="790414"/>
                </a:cubicBezTo>
                <a:cubicBezTo>
                  <a:pt x="130447" y="664272"/>
                  <a:pt x="136117" y="590611"/>
                  <a:pt x="124420" y="413272"/>
                </a:cubicBezTo>
                <a:cubicBezTo>
                  <a:pt x="112723" y="235933"/>
                  <a:pt x="110158" y="195817"/>
                  <a:pt x="124420" y="20736"/>
                </a:cubicBezTo>
                <a:cubicBezTo>
                  <a:pt x="130161" y="2428"/>
                  <a:pt x="183286" y="2931"/>
                  <a:pt x="248840" y="0"/>
                </a:cubicBezTo>
              </a:path>
              <a:path w="248840" h="1774441" fill="none" stroke="0" extrusionOk="0">
                <a:moveTo>
                  <a:pt x="248840" y="1774441"/>
                </a:moveTo>
                <a:cubicBezTo>
                  <a:pt x="178564" y="1774042"/>
                  <a:pt x="124909" y="1764550"/>
                  <a:pt x="124420" y="1753705"/>
                </a:cubicBezTo>
                <a:cubicBezTo>
                  <a:pt x="119012" y="1631754"/>
                  <a:pt x="147011" y="1467805"/>
                  <a:pt x="124420" y="1274359"/>
                </a:cubicBezTo>
                <a:cubicBezTo>
                  <a:pt x="101829" y="1080913"/>
                  <a:pt x="113047" y="940491"/>
                  <a:pt x="124420" y="831886"/>
                </a:cubicBezTo>
                <a:cubicBezTo>
                  <a:pt x="124030" y="821901"/>
                  <a:pt x="65898" y="802676"/>
                  <a:pt x="0" y="811150"/>
                </a:cubicBezTo>
                <a:cubicBezTo>
                  <a:pt x="69681" y="810954"/>
                  <a:pt x="124956" y="801953"/>
                  <a:pt x="124420" y="790414"/>
                </a:cubicBezTo>
                <a:cubicBezTo>
                  <a:pt x="112118" y="622479"/>
                  <a:pt x="118921" y="550108"/>
                  <a:pt x="124420" y="420969"/>
                </a:cubicBezTo>
                <a:cubicBezTo>
                  <a:pt x="129919" y="291831"/>
                  <a:pt x="106137" y="200002"/>
                  <a:pt x="124420" y="20736"/>
                </a:cubicBezTo>
                <a:cubicBezTo>
                  <a:pt x="125119" y="15923"/>
                  <a:pt x="188645" y="-2866"/>
                  <a:pt x="248840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>
                      <a:gd name="adj1" fmla="val 8333"/>
                      <a:gd name="adj2" fmla="val 4571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 sz="3200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55A58A1A-C6FF-2368-F0C5-150BE8EA412C}"/>
              </a:ext>
            </a:extLst>
          </p:cNvPr>
          <p:cNvSpPr/>
          <p:nvPr/>
        </p:nvSpPr>
        <p:spPr>
          <a:xfrm>
            <a:off x="4624388" y="4044277"/>
            <a:ext cx="248840" cy="1914151"/>
          </a:xfrm>
          <a:custGeom>
            <a:avLst/>
            <a:gdLst>
              <a:gd name="csX0" fmla="*/ 248840 w 248840"/>
              <a:gd name="csY0" fmla="*/ 1914151 h 1914151"/>
              <a:gd name="csX1" fmla="*/ 124420 w 248840"/>
              <a:gd name="csY1" fmla="*/ 1893415 h 1914151"/>
              <a:gd name="csX2" fmla="*/ 124420 w 248840"/>
              <a:gd name="csY2" fmla="*/ 1374630 h 1914151"/>
              <a:gd name="csX3" fmla="*/ 124420 w 248840"/>
              <a:gd name="csY3" fmla="*/ 895752 h 1914151"/>
              <a:gd name="csX4" fmla="*/ 0 w 248840"/>
              <a:gd name="csY4" fmla="*/ 875016 h 1914151"/>
              <a:gd name="csX5" fmla="*/ 124420 w 248840"/>
              <a:gd name="csY5" fmla="*/ 854280 h 1914151"/>
              <a:gd name="csX6" fmla="*/ 124420 w 248840"/>
              <a:gd name="csY6" fmla="*/ 454179 h 1914151"/>
              <a:gd name="csX7" fmla="*/ 124420 w 248840"/>
              <a:gd name="csY7" fmla="*/ 20736 h 1914151"/>
              <a:gd name="csX8" fmla="*/ 248840 w 248840"/>
              <a:gd name="csY8" fmla="*/ 0 h 1914151"/>
              <a:gd name="csX9" fmla="*/ 248840 w 248840"/>
              <a:gd name="csY9" fmla="*/ 676333 h 1914151"/>
              <a:gd name="csX10" fmla="*/ 248840 w 248840"/>
              <a:gd name="csY10" fmla="*/ 1333525 h 1914151"/>
              <a:gd name="csX11" fmla="*/ 248840 w 248840"/>
              <a:gd name="csY11" fmla="*/ 1914151 h 1914151"/>
              <a:gd name="csX0" fmla="*/ 248840 w 248840"/>
              <a:gd name="csY0" fmla="*/ 1914151 h 1914151"/>
              <a:gd name="csX1" fmla="*/ 124420 w 248840"/>
              <a:gd name="csY1" fmla="*/ 1893415 h 1914151"/>
              <a:gd name="csX2" fmla="*/ 124420 w 248840"/>
              <a:gd name="csY2" fmla="*/ 1394584 h 1914151"/>
              <a:gd name="csX3" fmla="*/ 124420 w 248840"/>
              <a:gd name="csY3" fmla="*/ 895752 h 1914151"/>
              <a:gd name="csX4" fmla="*/ 0 w 248840"/>
              <a:gd name="csY4" fmla="*/ 875016 h 1914151"/>
              <a:gd name="csX5" fmla="*/ 124420 w 248840"/>
              <a:gd name="csY5" fmla="*/ 854280 h 1914151"/>
              <a:gd name="csX6" fmla="*/ 124420 w 248840"/>
              <a:gd name="csY6" fmla="*/ 445843 h 1914151"/>
              <a:gd name="csX7" fmla="*/ 124420 w 248840"/>
              <a:gd name="csY7" fmla="*/ 20736 h 1914151"/>
              <a:gd name="csX8" fmla="*/ 248840 w 248840"/>
              <a:gd name="csY8" fmla="*/ 0 h 19141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8840" h="1914151" stroke="0" extrusionOk="0">
                <a:moveTo>
                  <a:pt x="248840" y="1914151"/>
                </a:moveTo>
                <a:cubicBezTo>
                  <a:pt x="178606" y="1913214"/>
                  <a:pt x="121740" y="1905873"/>
                  <a:pt x="124420" y="1893415"/>
                </a:cubicBezTo>
                <a:cubicBezTo>
                  <a:pt x="110452" y="1691948"/>
                  <a:pt x="140308" y="1613702"/>
                  <a:pt x="124420" y="1374630"/>
                </a:cubicBezTo>
                <a:cubicBezTo>
                  <a:pt x="108532" y="1135559"/>
                  <a:pt x="101763" y="1108206"/>
                  <a:pt x="124420" y="895752"/>
                </a:cubicBezTo>
                <a:cubicBezTo>
                  <a:pt x="117725" y="880637"/>
                  <a:pt x="71991" y="876581"/>
                  <a:pt x="0" y="875016"/>
                </a:cubicBezTo>
                <a:cubicBezTo>
                  <a:pt x="70863" y="875271"/>
                  <a:pt x="124750" y="865052"/>
                  <a:pt x="124420" y="854280"/>
                </a:cubicBezTo>
                <a:cubicBezTo>
                  <a:pt x="126969" y="746311"/>
                  <a:pt x="124490" y="561781"/>
                  <a:pt x="124420" y="454179"/>
                </a:cubicBezTo>
                <a:cubicBezTo>
                  <a:pt x="124350" y="346577"/>
                  <a:pt x="105444" y="209637"/>
                  <a:pt x="124420" y="20736"/>
                </a:cubicBezTo>
                <a:cubicBezTo>
                  <a:pt x="130548" y="12715"/>
                  <a:pt x="190718" y="2547"/>
                  <a:pt x="248840" y="0"/>
                </a:cubicBezTo>
                <a:cubicBezTo>
                  <a:pt x="275875" y="183477"/>
                  <a:pt x="234351" y="349279"/>
                  <a:pt x="248840" y="676333"/>
                </a:cubicBezTo>
                <a:cubicBezTo>
                  <a:pt x="263329" y="1003387"/>
                  <a:pt x="231355" y="1015409"/>
                  <a:pt x="248840" y="1333525"/>
                </a:cubicBezTo>
                <a:cubicBezTo>
                  <a:pt x="266325" y="1651641"/>
                  <a:pt x="227621" y="1753003"/>
                  <a:pt x="248840" y="1914151"/>
                </a:cubicBezTo>
                <a:close/>
              </a:path>
              <a:path w="248840" h="1914151" fill="none" extrusionOk="0">
                <a:moveTo>
                  <a:pt x="248840" y="1914151"/>
                </a:moveTo>
                <a:cubicBezTo>
                  <a:pt x="180054" y="1912224"/>
                  <a:pt x="126103" y="1905218"/>
                  <a:pt x="124420" y="1893415"/>
                </a:cubicBezTo>
                <a:cubicBezTo>
                  <a:pt x="133078" y="1704645"/>
                  <a:pt x="102698" y="1536612"/>
                  <a:pt x="124420" y="1394584"/>
                </a:cubicBezTo>
                <a:cubicBezTo>
                  <a:pt x="146142" y="1252556"/>
                  <a:pt x="119314" y="1144734"/>
                  <a:pt x="124420" y="895752"/>
                </a:cubicBezTo>
                <a:cubicBezTo>
                  <a:pt x="134336" y="887770"/>
                  <a:pt x="70354" y="880536"/>
                  <a:pt x="0" y="875016"/>
                </a:cubicBezTo>
                <a:cubicBezTo>
                  <a:pt x="70370" y="874529"/>
                  <a:pt x="126830" y="865203"/>
                  <a:pt x="124420" y="854280"/>
                </a:cubicBezTo>
                <a:cubicBezTo>
                  <a:pt x="118577" y="708708"/>
                  <a:pt x="128366" y="554826"/>
                  <a:pt x="124420" y="445843"/>
                </a:cubicBezTo>
                <a:cubicBezTo>
                  <a:pt x="120474" y="336860"/>
                  <a:pt x="136702" y="152398"/>
                  <a:pt x="124420" y="20736"/>
                </a:cubicBezTo>
                <a:cubicBezTo>
                  <a:pt x="130161" y="2428"/>
                  <a:pt x="183286" y="2931"/>
                  <a:pt x="248840" y="0"/>
                </a:cubicBezTo>
              </a:path>
              <a:path w="248840" h="1914151" fill="none" stroke="0" extrusionOk="0">
                <a:moveTo>
                  <a:pt x="248840" y="1914151"/>
                </a:moveTo>
                <a:cubicBezTo>
                  <a:pt x="178564" y="1913752"/>
                  <a:pt x="124909" y="1904260"/>
                  <a:pt x="124420" y="1893415"/>
                </a:cubicBezTo>
                <a:cubicBezTo>
                  <a:pt x="148626" y="1685920"/>
                  <a:pt x="130822" y="1484984"/>
                  <a:pt x="124420" y="1374630"/>
                </a:cubicBezTo>
                <a:cubicBezTo>
                  <a:pt x="118018" y="1264277"/>
                  <a:pt x="144236" y="1109601"/>
                  <a:pt x="124420" y="895752"/>
                </a:cubicBezTo>
                <a:cubicBezTo>
                  <a:pt x="124030" y="885767"/>
                  <a:pt x="65898" y="866542"/>
                  <a:pt x="0" y="875016"/>
                </a:cubicBezTo>
                <a:cubicBezTo>
                  <a:pt x="69681" y="874820"/>
                  <a:pt x="124956" y="865819"/>
                  <a:pt x="124420" y="854280"/>
                </a:cubicBezTo>
                <a:cubicBezTo>
                  <a:pt x="109167" y="741957"/>
                  <a:pt x="107091" y="623574"/>
                  <a:pt x="124420" y="454179"/>
                </a:cubicBezTo>
                <a:cubicBezTo>
                  <a:pt x="141749" y="284784"/>
                  <a:pt x="105349" y="176817"/>
                  <a:pt x="124420" y="20736"/>
                </a:cubicBezTo>
                <a:cubicBezTo>
                  <a:pt x="125119" y="15923"/>
                  <a:pt x="188645" y="-2866"/>
                  <a:pt x="248840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>
                      <a:gd name="adj1" fmla="val 8333"/>
                      <a:gd name="adj2" fmla="val 4571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 sz="3200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AE7AC055-201E-CACB-1A02-7ACE72CBA10D}"/>
              </a:ext>
            </a:extLst>
          </p:cNvPr>
          <p:cNvSpPr/>
          <p:nvPr/>
        </p:nvSpPr>
        <p:spPr>
          <a:xfrm>
            <a:off x="3844288" y="4044277"/>
            <a:ext cx="248840" cy="1914151"/>
          </a:xfrm>
          <a:custGeom>
            <a:avLst/>
            <a:gdLst>
              <a:gd name="csX0" fmla="*/ 248840 w 248840"/>
              <a:gd name="csY0" fmla="*/ 1914151 h 1914151"/>
              <a:gd name="csX1" fmla="*/ 124420 w 248840"/>
              <a:gd name="csY1" fmla="*/ 1893415 h 1914151"/>
              <a:gd name="csX2" fmla="*/ 124420 w 248840"/>
              <a:gd name="csY2" fmla="*/ 1374630 h 1914151"/>
              <a:gd name="csX3" fmla="*/ 124420 w 248840"/>
              <a:gd name="csY3" fmla="*/ 895752 h 1914151"/>
              <a:gd name="csX4" fmla="*/ 0 w 248840"/>
              <a:gd name="csY4" fmla="*/ 875016 h 1914151"/>
              <a:gd name="csX5" fmla="*/ 124420 w 248840"/>
              <a:gd name="csY5" fmla="*/ 854280 h 1914151"/>
              <a:gd name="csX6" fmla="*/ 124420 w 248840"/>
              <a:gd name="csY6" fmla="*/ 454179 h 1914151"/>
              <a:gd name="csX7" fmla="*/ 124420 w 248840"/>
              <a:gd name="csY7" fmla="*/ 20736 h 1914151"/>
              <a:gd name="csX8" fmla="*/ 248840 w 248840"/>
              <a:gd name="csY8" fmla="*/ 0 h 1914151"/>
              <a:gd name="csX9" fmla="*/ 248840 w 248840"/>
              <a:gd name="csY9" fmla="*/ 676333 h 1914151"/>
              <a:gd name="csX10" fmla="*/ 248840 w 248840"/>
              <a:gd name="csY10" fmla="*/ 1333525 h 1914151"/>
              <a:gd name="csX11" fmla="*/ 248840 w 248840"/>
              <a:gd name="csY11" fmla="*/ 1914151 h 1914151"/>
              <a:gd name="csX0" fmla="*/ 248840 w 248840"/>
              <a:gd name="csY0" fmla="*/ 1914151 h 1914151"/>
              <a:gd name="csX1" fmla="*/ 124420 w 248840"/>
              <a:gd name="csY1" fmla="*/ 1893415 h 1914151"/>
              <a:gd name="csX2" fmla="*/ 124420 w 248840"/>
              <a:gd name="csY2" fmla="*/ 1394584 h 1914151"/>
              <a:gd name="csX3" fmla="*/ 124420 w 248840"/>
              <a:gd name="csY3" fmla="*/ 895752 h 1914151"/>
              <a:gd name="csX4" fmla="*/ 0 w 248840"/>
              <a:gd name="csY4" fmla="*/ 875016 h 1914151"/>
              <a:gd name="csX5" fmla="*/ 124420 w 248840"/>
              <a:gd name="csY5" fmla="*/ 854280 h 1914151"/>
              <a:gd name="csX6" fmla="*/ 124420 w 248840"/>
              <a:gd name="csY6" fmla="*/ 445843 h 1914151"/>
              <a:gd name="csX7" fmla="*/ 124420 w 248840"/>
              <a:gd name="csY7" fmla="*/ 20736 h 1914151"/>
              <a:gd name="csX8" fmla="*/ 248840 w 248840"/>
              <a:gd name="csY8" fmla="*/ 0 h 19141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8840" h="1914151" stroke="0" extrusionOk="0">
                <a:moveTo>
                  <a:pt x="248840" y="1914151"/>
                </a:moveTo>
                <a:cubicBezTo>
                  <a:pt x="178606" y="1913214"/>
                  <a:pt x="121740" y="1905873"/>
                  <a:pt x="124420" y="1893415"/>
                </a:cubicBezTo>
                <a:cubicBezTo>
                  <a:pt x="110452" y="1691948"/>
                  <a:pt x="140308" y="1613702"/>
                  <a:pt x="124420" y="1374630"/>
                </a:cubicBezTo>
                <a:cubicBezTo>
                  <a:pt x="108532" y="1135559"/>
                  <a:pt x="101763" y="1108206"/>
                  <a:pt x="124420" y="895752"/>
                </a:cubicBezTo>
                <a:cubicBezTo>
                  <a:pt x="117725" y="880637"/>
                  <a:pt x="71991" y="876581"/>
                  <a:pt x="0" y="875016"/>
                </a:cubicBezTo>
                <a:cubicBezTo>
                  <a:pt x="70863" y="875271"/>
                  <a:pt x="124750" y="865052"/>
                  <a:pt x="124420" y="854280"/>
                </a:cubicBezTo>
                <a:cubicBezTo>
                  <a:pt x="126969" y="746311"/>
                  <a:pt x="124490" y="561781"/>
                  <a:pt x="124420" y="454179"/>
                </a:cubicBezTo>
                <a:cubicBezTo>
                  <a:pt x="124350" y="346577"/>
                  <a:pt x="105444" y="209637"/>
                  <a:pt x="124420" y="20736"/>
                </a:cubicBezTo>
                <a:cubicBezTo>
                  <a:pt x="130548" y="12715"/>
                  <a:pt x="190718" y="2547"/>
                  <a:pt x="248840" y="0"/>
                </a:cubicBezTo>
                <a:cubicBezTo>
                  <a:pt x="275875" y="183477"/>
                  <a:pt x="234351" y="349279"/>
                  <a:pt x="248840" y="676333"/>
                </a:cubicBezTo>
                <a:cubicBezTo>
                  <a:pt x="263329" y="1003387"/>
                  <a:pt x="231355" y="1015409"/>
                  <a:pt x="248840" y="1333525"/>
                </a:cubicBezTo>
                <a:cubicBezTo>
                  <a:pt x="266325" y="1651641"/>
                  <a:pt x="227621" y="1753003"/>
                  <a:pt x="248840" y="1914151"/>
                </a:cubicBezTo>
                <a:close/>
              </a:path>
              <a:path w="248840" h="1914151" fill="none" extrusionOk="0">
                <a:moveTo>
                  <a:pt x="248840" y="1914151"/>
                </a:moveTo>
                <a:cubicBezTo>
                  <a:pt x="180054" y="1912224"/>
                  <a:pt x="126103" y="1905218"/>
                  <a:pt x="124420" y="1893415"/>
                </a:cubicBezTo>
                <a:cubicBezTo>
                  <a:pt x="133078" y="1704645"/>
                  <a:pt x="102698" y="1536612"/>
                  <a:pt x="124420" y="1394584"/>
                </a:cubicBezTo>
                <a:cubicBezTo>
                  <a:pt x="146142" y="1252556"/>
                  <a:pt x="119314" y="1144734"/>
                  <a:pt x="124420" y="895752"/>
                </a:cubicBezTo>
                <a:cubicBezTo>
                  <a:pt x="134336" y="887770"/>
                  <a:pt x="70354" y="880536"/>
                  <a:pt x="0" y="875016"/>
                </a:cubicBezTo>
                <a:cubicBezTo>
                  <a:pt x="70370" y="874529"/>
                  <a:pt x="126830" y="865203"/>
                  <a:pt x="124420" y="854280"/>
                </a:cubicBezTo>
                <a:cubicBezTo>
                  <a:pt x="118577" y="708708"/>
                  <a:pt x="128366" y="554826"/>
                  <a:pt x="124420" y="445843"/>
                </a:cubicBezTo>
                <a:cubicBezTo>
                  <a:pt x="120474" y="336860"/>
                  <a:pt x="136702" y="152398"/>
                  <a:pt x="124420" y="20736"/>
                </a:cubicBezTo>
                <a:cubicBezTo>
                  <a:pt x="130161" y="2428"/>
                  <a:pt x="183286" y="2931"/>
                  <a:pt x="248840" y="0"/>
                </a:cubicBezTo>
              </a:path>
              <a:path w="248840" h="1914151" fill="none" stroke="0" extrusionOk="0">
                <a:moveTo>
                  <a:pt x="248840" y="1914151"/>
                </a:moveTo>
                <a:cubicBezTo>
                  <a:pt x="178564" y="1913752"/>
                  <a:pt x="124909" y="1904260"/>
                  <a:pt x="124420" y="1893415"/>
                </a:cubicBezTo>
                <a:cubicBezTo>
                  <a:pt x="148626" y="1685920"/>
                  <a:pt x="130822" y="1484984"/>
                  <a:pt x="124420" y="1374630"/>
                </a:cubicBezTo>
                <a:cubicBezTo>
                  <a:pt x="118018" y="1264277"/>
                  <a:pt x="144236" y="1109601"/>
                  <a:pt x="124420" y="895752"/>
                </a:cubicBezTo>
                <a:cubicBezTo>
                  <a:pt x="124030" y="885767"/>
                  <a:pt x="65898" y="866542"/>
                  <a:pt x="0" y="875016"/>
                </a:cubicBezTo>
                <a:cubicBezTo>
                  <a:pt x="69681" y="874820"/>
                  <a:pt x="124956" y="865819"/>
                  <a:pt x="124420" y="854280"/>
                </a:cubicBezTo>
                <a:cubicBezTo>
                  <a:pt x="109167" y="741957"/>
                  <a:pt x="107091" y="623574"/>
                  <a:pt x="124420" y="454179"/>
                </a:cubicBezTo>
                <a:cubicBezTo>
                  <a:pt x="141749" y="284784"/>
                  <a:pt x="105349" y="176817"/>
                  <a:pt x="124420" y="20736"/>
                </a:cubicBezTo>
                <a:cubicBezTo>
                  <a:pt x="125119" y="15923"/>
                  <a:pt x="188645" y="-2866"/>
                  <a:pt x="248840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>
                      <a:gd name="adj1" fmla="val 8333"/>
                      <a:gd name="adj2" fmla="val 4571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 sz="3200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CB572793-5E62-0CBB-592D-88F615BD2FCE}"/>
              </a:ext>
            </a:extLst>
          </p:cNvPr>
          <p:cNvSpPr/>
          <p:nvPr/>
        </p:nvSpPr>
        <p:spPr>
          <a:xfrm rot="21441468">
            <a:off x="6331128" y="3911509"/>
            <a:ext cx="239664" cy="1969875"/>
          </a:xfrm>
          <a:custGeom>
            <a:avLst/>
            <a:gdLst>
              <a:gd name="csX0" fmla="*/ 239664 w 239664"/>
              <a:gd name="csY0" fmla="*/ 1969875 h 1969875"/>
              <a:gd name="csX1" fmla="*/ 119832 w 239664"/>
              <a:gd name="csY1" fmla="*/ 1949904 h 1969875"/>
              <a:gd name="csX2" fmla="*/ 119832 w 239664"/>
              <a:gd name="csY2" fmla="*/ 1414593 h 1969875"/>
              <a:gd name="csX3" fmla="*/ 119832 w 239664"/>
              <a:gd name="csY3" fmla="*/ 920460 h 1969875"/>
              <a:gd name="csX4" fmla="*/ 0 w 239664"/>
              <a:gd name="csY4" fmla="*/ 900489 h 1969875"/>
              <a:gd name="csX5" fmla="*/ 119832 w 239664"/>
              <a:gd name="csY5" fmla="*/ 880518 h 1969875"/>
              <a:gd name="csX6" fmla="*/ 119832 w 239664"/>
              <a:gd name="csY6" fmla="*/ 467455 h 1969875"/>
              <a:gd name="csX7" fmla="*/ 119832 w 239664"/>
              <a:gd name="csY7" fmla="*/ 19971 h 1969875"/>
              <a:gd name="csX8" fmla="*/ 239664 w 239664"/>
              <a:gd name="csY8" fmla="*/ 0 h 1969875"/>
              <a:gd name="csX9" fmla="*/ 239664 w 239664"/>
              <a:gd name="csY9" fmla="*/ 696023 h 1969875"/>
              <a:gd name="csX10" fmla="*/ 239664 w 239664"/>
              <a:gd name="csY10" fmla="*/ 1372346 h 1969875"/>
              <a:gd name="csX11" fmla="*/ 239664 w 239664"/>
              <a:gd name="csY11" fmla="*/ 1969875 h 1969875"/>
              <a:gd name="csX0" fmla="*/ 239664 w 239664"/>
              <a:gd name="csY0" fmla="*/ 1969875 h 1969875"/>
              <a:gd name="csX1" fmla="*/ 119832 w 239664"/>
              <a:gd name="csY1" fmla="*/ 1949904 h 1969875"/>
              <a:gd name="csX2" fmla="*/ 119832 w 239664"/>
              <a:gd name="csY2" fmla="*/ 1435182 h 1969875"/>
              <a:gd name="csX3" fmla="*/ 119832 w 239664"/>
              <a:gd name="csY3" fmla="*/ 920460 h 1969875"/>
              <a:gd name="csX4" fmla="*/ 0 w 239664"/>
              <a:gd name="csY4" fmla="*/ 900489 h 1969875"/>
              <a:gd name="csX5" fmla="*/ 119832 w 239664"/>
              <a:gd name="csY5" fmla="*/ 880518 h 1969875"/>
              <a:gd name="csX6" fmla="*/ 119832 w 239664"/>
              <a:gd name="csY6" fmla="*/ 458850 h 1969875"/>
              <a:gd name="csX7" fmla="*/ 119832 w 239664"/>
              <a:gd name="csY7" fmla="*/ 19971 h 1969875"/>
              <a:gd name="csX8" fmla="*/ 239664 w 239664"/>
              <a:gd name="csY8" fmla="*/ 0 h 19698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39664" h="1969875" stroke="0" extrusionOk="0">
                <a:moveTo>
                  <a:pt x="239664" y="1969875"/>
                </a:moveTo>
                <a:cubicBezTo>
                  <a:pt x="171618" y="1968725"/>
                  <a:pt x="117830" y="1961685"/>
                  <a:pt x="119832" y="1949904"/>
                </a:cubicBezTo>
                <a:cubicBezTo>
                  <a:pt x="118016" y="1775709"/>
                  <a:pt x="106121" y="1571058"/>
                  <a:pt x="119832" y="1414593"/>
                </a:cubicBezTo>
                <a:cubicBezTo>
                  <a:pt x="133543" y="1258128"/>
                  <a:pt x="99763" y="1071956"/>
                  <a:pt x="119832" y="920460"/>
                </a:cubicBezTo>
                <a:cubicBezTo>
                  <a:pt x="115879" y="907267"/>
                  <a:pt x="71647" y="903101"/>
                  <a:pt x="0" y="900489"/>
                </a:cubicBezTo>
                <a:cubicBezTo>
                  <a:pt x="67667" y="900665"/>
                  <a:pt x="120281" y="890625"/>
                  <a:pt x="119832" y="880518"/>
                </a:cubicBezTo>
                <a:cubicBezTo>
                  <a:pt x="124485" y="704342"/>
                  <a:pt x="119054" y="606044"/>
                  <a:pt x="119832" y="467455"/>
                </a:cubicBezTo>
                <a:cubicBezTo>
                  <a:pt x="120610" y="328866"/>
                  <a:pt x="129540" y="223089"/>
                  <a:pt x="119832" y="19971"/>
                </a:cubicBezTo>
                <a:cubicBezTo>
                  <a:pt x="127507" y="13238"/>
                  <a:pt x="182299" y="2120"/>
                  <a:pt x="239664" y="0"/>
                </a:cubicBezTo>
                <a:cubicBezTo>
                  <a:pt x="253694" y="169838"/>
                  <a:pt x="253944" y="449099"/>
                  <a:pt x="239664" y="696023"/>
                </a:cubicBezTo>
                <a:cubicBezTo>
                  <a:pt x="225384" y="942947"/>
                  <a:pt x="263125" y="1234658"/>
                  <a:pt x="239664" y="1372346"/>
                </a:cubicBezTo>
                <a:cubicBezTo>
                  <a:pt x="216203" y="1510034"/>
                  <a:pt x="252200" y="1822312"/>
                  <a:pt x="239664" y="1969875"/>
                </a:cubicBezTo>
                <a:close/>
              </a:path>
              <a:path w="239664" h="1969875" fill="none" extrusionOk="0">
                <a:moveTo>
                  <a:pt x="239664" y="1969875"/>
                </a:moveTo>
                <a:cubicBezTo>
                  <a:pt x="173428" y="1968404"/>
                  <a:pt x="122487" y="1961488"/>
                  <a:pt x="119832" y="1949904"/>
                </a:cubicBezTo>
                <a:cubicBezTo>
                  <a:pt x="135420" y="1835707"/>
                  <a:pt x="123390" y="1662796"/>
                  <a:pt x="119832" y="1435182"/>
                </a:cubicBezTo>
                <a:cubicBezTo>
                  <a:pt x="116274" y="1207568"/>
                  <a:pt x="95549" y="1061603"/>
                  <a:pt x="119832" y="920460"/>
                </a:cubicBezTo>
                <a:cubicBezTo>
                  <a:pt x="128160" y="912345"/>
                  <a:pt x="68757" y="909164"/>
                  <a:pt x="0" y="900489"/>
                </a:cubicBezTo>
                <a:cubicBezTo>
                  <a:pt x="68505" y="899806"/>
                  <a:pt x="121446" y="891194"/>
                  <a:pt x="119832" y="880518"/>
                </a:cubicBezTo>
                <a:cubicBezTo>
                  <a:pt x="135176" y="774900"/>
                  <a:pt x="131109" y="564169"/>
                  <a:pt x="119832" y="458850"/>
                </a:cubicBezTo>
                <a:cubicBezTo>
                  <a:pt x="108555" y="353531"/>
                  <a:pt x="110941" y="175498"/>
                  <a:pt x="119832" y="19971"/>
                </a:cubicBezTo>
                <a:cubicBezTo>
                  <a:pt x="123841" y="4154"/>
                  <a:pt x="180005" y="6048"/>
                  <a:pt x="239664" y="0"/>
                </a:cubicBezTo>
              </a:path>
              <a:path w="239664" h="1969875" fill="none" stroke="0" extrusionOk="0">
                <a:moveTo>
                  <a:pt x="239664" y="1969875"/>
                </a:moveTo>
                <a:cubicBezTo>
                  <a:pt x="171907" y="1969472"/>
                  <a:pt x="120220" y="1960452"/>
                  <a:pt x="119832" y="1949904"/>
                </a:cubicBezTo>
                <a:cubicBezTo>
                  <a:pt x="128757" y="1767869"/>
                  <a:pt x="128224" y="1577890"/>
                  <a:pt x="119832" y="1414593"/>
                </a:cubicBezTo>
                <a:cubicBezTo>
                  <a:pt x="111440" y="1251296"/>
                  <a:pt x="115492" y="1142371"/>
                  <a:pt x="119832" y="920460"/>
                </a:cubicBezTo>
                <a:cubicBezTo>
                  <a:pt x="118561" y="914215"/>
                  <a:pt x="62242" y="888640"/>
                  <a:pt x="0" y="900489"/>
                </a:cubicBezTo>
                <a:cubicBezTo>
                  <a:pt x="68205" y="900078"/>
                  <a:pt x="121957" y="891893"/>
                  <a:pt x="119832" y="880518"/>
                </a:cubicBezTo>
                <a:cubicBezTo>
                  <a:pt x="127240" y="759968"/>
                  <a:pt x="99392" y="577454"/>
                  <a:pt x="119832" y="467455"/>
                </a:cubicBezTo>
                <a:cubicBezTo>
                  <a:pt x="140272" y="357456"/>
                  <a:pt x="120752" y="138988"/>
                  <a:pt x="119832" y="19971"/>
                </a:cubicBezTo>
                <a:cubicBezTo>
                  <a:pt x="120868" y="18781"/>
                  <a:pt x="183961" y="-3524"/>
                  <a:pt x="239664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>
                      <a:gd name="adj1" fmla="val 8333"/>
                      <a:gd name="adj2" fmla="val 4571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 sz="3200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4B81887F-6D33-8D15-ECEA-BDC48DF69C22}"/>
              </a:ext>
            </a:extLst>
          </p:cNvPr>
          <p:cNvSpPr/>
          <p:nvPr/>
        </p:nvSpPr>
        <p:spPr>
          <a:xfrm rot="21441468">
            <a:off x="7085517" y="3876309"/>
            <a:ext cx="239664" cy="1969875"/>
          </a:xfrm>
          <a:custGeom>
            <a:avLst/>
            <a:gdLst>
              <a:gd name="csX0" fmla="*/ 239664 w 239664"/>
              <a:gd name="csY0" fmla="*/ 1969875 h 1969875"/>
              <a:gd name="csX1" fmla="*/ 119832 w 239664"/>
              <a:gd name="csY1" fmla="*/ 1949904 h 1969875"/>
              <a:gd name="csX2" fmla="*/ 119832 w 239664"/>
              <a:gd name="csY2" fmla="*/ 1414593 h 1969875"/>
              <a:gd name="csX3" fmla="*/ 119832 w 239664"/>
              <a:gd name="csY3" fmla="*/ 920460 h 1969875"/>
              <a:gd name="csX4" fmla="*/ 0 w 239664"/>
              <a:gd name="csY4" fmla="*/ 900489 h 1969875"/>
              <a:gd name="csX5" fmla="*/ 119832 w 239664"/>
              <a:gd name="csY5" fmla="*/ 880518 h 1969875"/>
              <a:gd name="csX6" fmla="*/ 119832 w 239664"/>
              <a:gd name="csY6" fmla="*/ 467455 h 1969875"/>
              <a:gd name="csX7" fmla="*/ 119832 w 239664"/>
              <a:gd name="csY7" fmla="*/ 19971 h 1969875"/>
              <a:gd name="csX8" fmla="*/ 239664 w 239664"/>
              <a:gd name="csY8" fmla="*/ 0 h 1969875"/>
              <a:gd name="csX9" fmla="*/ 239664 w 239664"/>
              <a:gd name="csY9" fmla="*/ 696023 h 1969875"/>
              <a:gd name="csX10" fmla="*/ 239664 w 239664"/>
              <a:gd name="csY10" fmla="*/ 1372346 h 1969875"/>
              <a:gd name="csX11" fmla="*/ 239664 w 239664"/>
              <a:gd name="csY11" fmla="*/ 1969875 h 1969875"/>
              <a:gd name="csX0" fmla="*/ 239664 w 239664"/>
              <a:gd name="csY0" fmla="*/ 1969875 h 1969875"/>
              <a:gd name="csX1" fmla="*/ 119832 w 239664"/>
              <a:gd name="csY1" fmla="*/ 1949904 h 1969875"/>
              <a:gd name="csX2" fmla="*/ 119832 w 239664"/>
              <a:gd name="csY2" fmla="*/ 1435182 h 1969875"/>
              <a:gd name="csX3" fmla="*/ 119832 w 239664"/>
              <a:gd name="csY3" fmla="*/ 920460 h 1969875"/>
              <a:gd name="csX4" fmla="*/ 0 w 239664"/>
              <a:gd name="csY4" fmla="*/ 900489 h 1969875"/>
              <a:gd name="csX5" fmla="*/ 119832 w 239664"/>
              <a:gd name="csY5" fmla="*/ 880518 h 1969875"/>
              <a:gd name="csX6" fmla="*/ 119832 w 239664"/>
              <a:gd name="csY6" fmla="*/ 458850 h 1969875"/>
              <a:gd name="csX7" fmla="*/ 119832 w 239664"/>
              <a:gd name="csY7" fmla="*/ 19971 h 1969875"/>
              <a:gd name="csX8" fmla="*/ 239664 w 239664"/>
              <a:gd name="csY8" fmla="*/ 0 h 19698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39664" h="1969875" stroke="0" extrusionOk="0">
                <a:moveTo>
                  <a:pt x="239664" y="1969875"/>
                </a:moveTo>
                <a:cubicBezTo>
                  <a:pt x="171618" y="1968725"/>
                  <a:pt x="117830" y="1961685"/>
                  <a:pt x="119832" y="1949904"/>
                </a:cubicBezTo>
                <a:cubicBezTo>
                  <a:pt x="118016" y="1775709"/>
                  <a:pt x="106121" y="1571058"/>
                  <a:pt x="119832" y="1414593"/>
                </a:cubicBezTo>
                <a:cubicBezTo>
                  <a:pt x="133543" y="1258128"/>
                  <a:pt x="99763" y="1071956"/>
                  <a:pt x="119832" y="920460"/>
                </a:cubicBezTo>
                <a:cubicBezTo>
                  <a:pt x="115879" y="907267"/>
                  <a:pt x="71647" y="903101"/>
                  <a:pt x="0" y="900489"/>
                </a:cubicBezTo>
                <a:cubicBezTo>
                  <a:pt x="67667" y="900665"/>
                  <a:pt x="120281" y="890625"/>
                  <a:pt x="119832" y="880518"/>
                </a:cubicBezTo>
                <a:cubicBezTo>
                  <a:pt x="124485" y="704342"/>
                  <a:pt x="119054" y="606044"/>
                  <a:pt x="119832" y="467455"/>
                </a:cubicBezTo>
                <a:cubicBezTo>
                  <a:pt x="120610" y="328866"/>
                  <a:pt x="129540" y="223089"/>
                  <a:pt x="119832" y="19971"/>
                </a:cubicBezTo>
                <a:cubicBezTo>
                  <a:pt x="127507" y="13238"/>
                  <a:pt x="182299" y="2120"/>
                  <a:pt x="239664" y="0"/>
                </a:cubicBezTo>
                <a:cubicBezTo>
                  <a:pt x="253694" y="169838"/>
                  <a:pt x="253944" y="449099"/>
                  <a:pt x="239664" y="696023"/>
                </a:cubicBezTo>
                <a:cubicBezTo>
                  <a:pt x="225384" y="942947"/>
                  <a:pt x="263125" y="1234658"/>
                  <a:pt x="239664" y="1372346"/>
                </a:cubicBezTo>
                <a:cubicBezTo>
                  <a:pt x="216203" y="1510034"/>
                  <a:pt x="252200" y="1822312"/>
                  <a:pt x="239664" y="1969875"/>
                </a:cubicBezTo>
                <a:close/>
              </a:path>
              <a:path w="239664" h="1969875" fill="none" extrusionOk="0">
                <a:moveTo>
                  <a:pt x="239664" y="1969875"/>
                </a:moveTo>
                <a:cubicBezTo>
                  <a:pt x="173428" y="1968404"/>
                  <a:pt x="122487" y="1961488"/>
                  <a:pt x="119832" y="1949904"/>
                </a:cubicBezTo>
                <a:cubicBezTo>
                  <a:pt x="135420" y="1835707"/>
                  <a:pt x="123390" y="1662796"/>
                  <a:pt x="119832" y="1435182"/>
                </a:cubicBezTo>
                <a:cubicBezTo>
                  <a:pt x="116274" y="1207568"/>
                  <a:pt x="95549" y="1061603"/>
                  <a:pt x="119832" y="920460"/>
                </a:cubicBezTo>
                <a:cubicBezTo>
                  <a:pt x="128160" y="912345"/>
                  <a:pt x="68757" y="909164"/>
                  <a:pt x="0" y="900489"/>
                </a:cubicBezTo>
                <a:cubicBezTo>
                  <a:pt x="68505" y="899806"/>
                  <a:pt x="121446" y="891194"/>
                  <a:pt x="119832" y="880518"/>
                </a:cubicBezTo>
                <a:cubicBezTo>
                  <a:pt x="135176" y="774900"/>
                  <a:pt x="131109" y="564169"/>
                  <a:pt x="119832" y="458850"/>
                </a:cubicBezTo>
                <a:cubicBezTo>
                  <a:pt x="108555" y="353531"/>
                  <a:pt x="110941" y="175498"/>
                  <a:pt x="119832" y="19971"/>
                </a:cubicBezTo>
                <a:cubicBezTo>
                  <a:pt x="123841" y="4154"/>
                  <a:pt x="180005" y="6048"/>
                  <a:pt x="239664" y="0"/>
                </a:cubicBezTo>
              </a:path>
              <a:path w="239664" h="1969875" fill="none" stroke="0" extrusionOk="0">
                <a:moveTo>
                  <a:pt x="239664" y="1969875"/>
                </a:moveTo>
                <a:cubicBezTo>
                  <a:pt x="171907" y="1969472"/>
                  <a:pt x="120220" y="1960452"/>
                  <a:pt x="119832" y="1949904"/>
                </a:cubicBezTo>
                <a:cubicBezTo>
                  <a:pt x="128757" y="1767869"/>
                  <a:pt x="128224" y="1577890"/>
                  <a:pt x="119832" y="1414593"/>
                </a:cubicBezTo>
                <a:cubicBezTo>
                  <a:pt x="111440" y="1251296"/>
                  <a:pt x="115492" y="1142371"/>
                  <a:pt x="119832" y="920460"/>
                </a:cubicBezTo>
                <a:cubicBezTo>
                  <a:pt x="118561" y="914215"/>
                  <a:pt x="62242" y="888640"/>
                  <a:pt x="0" y="900489"/>
                </a:cubicBezTo>
                <a:cubicBezTo>
                  <a:pt x="68205" y="900078"/>
                  <a:pt x="121957" y="891893"/>
                  <a:pt x="119832" y="880518"/>
                </a:cubicBezTo>
                <a:cubicBezTo>
                  <a:pt x="127240" y="759968"/>
                  <a:pt x="99392" y="577454"/>
                  <a:pt x="119832" y="467455"/>
                </a:cubicBezTo>
                <a:cubicBezTo>
                  <a:pt x="140272" y="357456"/>
                  <a:pt x="120752" y="138988"/>
                  <a:pt x="119832" y="19971"/>
                </a:cubicBezTo>
                <a:cubicBezTo>
                  <a:pt x="120868" y="18781"/>
                  <a:pt x="183961" y="-3524"/>
                  <a:pt x="239664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>
                      <a:gd name="adj1" fmla="val 8333"/>
                      <a:gd name="adj2" fmla="val 4571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 sz="32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3E7828-ED41-35E7-CE7F-D87349434CE8}"/>
              </a:ext>
            </a:extLst>
          </p:cNvPr>
          <p:cNvSpPr/>
          <p:nvPr/>
        </p:nvSpPr>
        <p:spPr>
          <a:xfrm>
            <a:off x="3356539" y="2632333"/>
            <a:ext cx="5469353" cy="37395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50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FFC6A-B4AB-6E8C-005D-8D8EB1B17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88B8AA7-6DE8-6C39-0DF4-B3F78305A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530422"/>
              </p:ext>
            </p:extLst>
          </p:nvPr>
        </p:nvGraphicFramePr>
        <p:xfrm>
          <a:off x="1295808" y="2237875"/>
          <a:ext cx="6263460" cy="353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955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60464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53356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09354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414520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F441BA-30D3-955D-EFDF-390DFD689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Comparing Lengths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AD2EA-1CD6-C0DA-E453-A456F7A1AA23}"/>
              </a:ext>
            </a:extLst>
          </p:cNvPr>
          <p:cNvSpPr txBox="1"/>
          <p:nvPr/>
        </p:nvSpPr>
        <p:spPr>
          <a:xfrm>
            <a:off x="1785378" y="1407108"/>
            <a:ext cx="52843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/>
              <a:t>Which object is longer?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7EF60E-4A99-12A2-C14B-A203FED69B4A}"/>
              </a:ext>
            </a:extLst>
          </p:cNvPr>
          <p:cNvCxnSpPr>
            <a:cxnSpLocks/>
          </p:cNvCxnSpPr>
          <p:nvPr/>
        </p:nvCxnSpPr>
        <p:spPr>
          <a:xfrm>
            <a:off x="5245118" y="2237875"/>
            <a:ext cx="0" cy="3535638"/>
          </a:xfrm>
          <a:prstGeom prst="line">
            <a:avLst/>
          </a:prstGeom>
          <a:ln w="38100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BC6DD98-548F-F324-00AD-CD687D32E603}"/>
                  </a:ext>
                </a:extLst>
              </p14:cNvPr>
              <p14:cNvContentPartPr/>
              <p14:nvPr/>
            </p14:nvContentPartPr>
            <p14:xfrm rot="5400000" flipV="1">
              <a:off x="1869374" y="4075153"/>
              <a:ext cx="352811" cy="1433143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BC6DD98-548F-F324-00AD-CD687D32E60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 flipV="1">
                <a:off x="1854974" y="4060757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D544457-CB9C-9125-25D9-D29011622F67}"/>
                  </a:ext>
                </a:extLst>
              </p14:cNvPr>
              <p14:cNvContentPartPr/>
              <p14:nvPr/>
            </p14:nvContentPartPr>
            <p14:xfrm rot="5400000" flipV="1">
              <a:off x="1869373" y="4557915"/>
              <a:ext cx="352811" cy="1433143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D544457-CB9C-9125-25D9-D29011622F6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 flipV="1">
                <a:off x="1854973" y="4543519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A2B505A-25F9-AE44-564A-51FD9332F535}"/>
                  </a:ext>
                </a:extLst>
              </p14:cNvPr>
              <p14:cNvContentPartPr/>
              <p14:nvPr/>
            </p14:nvContentPartPr>
            <p14:xfrm rot="5400000" flipV="1">
              <a:off x="1869373" y="3029827"/>
              <a:ext cx="352811" cy="1433143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A2B505A-25F9-AE44-564A-51FD9332F53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 flipV="1">
                <a:off x="1854973" y="3015431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1F186D9-5E1A-759C-747A-A22B935250F2}"/>
                  </a:ext>
                </a:extLst>
              </p14:cNvPr>
              <p14:cNvContentPartPr/>
              <p14:nvPr/>
            </p14:nvContentPartPr>
            <p14:xfrm rot="5400000" flipV="1">
              <a:off x="1869372" y="3563653"/>
              <a:ext cx="352811" cy="1433143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1F186D9-5E1A-759C-747A-A22B935250F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 flipV="1">
                <a:off x="1854972" y="3549257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0B071265-BB29-0359-ED51-91277F734113}"/>
                  </a:ext>
                </a:extLst>
              </p14:cNvPr>
              <p14:cNvContentPartPr/>
              <p14:nvPr/>
            </p14:nvContentPartPr>
            <p14:xfrm rot="5400000" flipV="1">
              <a:off x="1869372" y="5073588"/>
              <a:ext cx="352811" cy="1433143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0B071265-BB29-0359-ED51-91277F73411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 flipV="1">
                <a:off x="1854972" y="5059192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95BDEC8-1509-A109-6121-B172335329AF}"/>
                  </a:ext>
                </a:extLst>
              </p14:cNvPr>
              <p14:cNvContentPartPr/>
              <p14:nvPr/>
            </p14:nvContentPartPr>
            <p14:xfrm rot="5400000" flipV="1">
              <a:off x="1835974" y="2542856"/>
              <a:ext cx="352811" cy="1433143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95BDEC8-1509-A109-6121-B172335329A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 flipV="1">
                <a:off x="1821574" y="2528460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50EA625-D4B4-1FBD-BB96-E6F9DE8953E7}"/>
                  </a:ext>
                </a:extLst>
              </p14:cNvPr>
              <p14:cNvContentPartPr/>
              <p14:nvPr/>
            </p14:nvContentPartPr>
            <p14:xfrm rot="5400000" flipV="1">
              <a:off x="1869371" y="2013675"/>
              <a:ext cx="352811" cy="1433143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50EA625-D4B4-1FBD-BB96-E6F9DE8953E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 flipV="1">
                <a:off x="1854971" y="1999279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59F4D1D0-4CF2-3FC7-BD74-1D33A3EE1261}"/>
                  </a:ext>
                </a:extLst>
              </p14:cNvPr>
              <p14:cNvContentPartPr/>
              <p14:nvPr/>
            </p14:nvContentPartPr>
            <p14:xfrm rot="5400000" flipV="1">
              <a:off x="1869371" y="1548594"/>
              <a:ext cx="352811" cy="1433143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59F4D1D0-4CF2-3FC7-BD74-1D33A3EE126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 flipV="1">
                <a:off x="1854971" y="1534198"/>
                <a:ext cx="380892" cy="1461216"/>
              </a:xfrm>
              <a:prstGeom prst="rect">
                <a:avLst/>
              </a:prstGeom>
            </p:spPr>
          </p:pic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71BF0F0-ABAA-4E91-49F0-A03AEAE3F188}"/>
              </a:ext>
            </a:extLst>
          </p:cNvPr>
          <p:cNvCxnSpPr>
            <a:cxnSpLocks/>
          </p:cNvCxnSpPr>
          <p:nvPr/>
        </p:nvCxnSpPr>
        <p:spPr>
          <a:xfrm>
            <a:off x="4952225" y="2237024"/>
            <a:ext cx="0" cy="3535638"/>
          </a:xfrm>
          <a:prstGeom prst="line">
            <a:avLst/>
          </a:prstGeom>
          <a:ln w="38100">
            <a:solidFill>
              <a:srgbClr val="05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row of crayons in different colors&#10;&#10;AI-generated content may be incorrect.">
            <a:extLst>
              <a:ext uri="{FF2B5EF4-FFF2-40B4-BE49-F238E27FC236}">
                <a16:creationId xmlns:a16="http://schemas.microsoft.com/office/drawing/2014/main" id="{0374C6F9-841C-454F-1BBF-CC6183E64E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5" r="42457" b="65607"/>
          <a:stretch>
            <a:fillRect/>
          </a:stretch>
        </p:blipFill>
        <p:spPr>
          <a:xfrm rot="20994251">
            <a:off x="2489054" y="2599956"/>
            <a:ext cx="3959544" cy="656048"/>
          </a:xfrm>
          <a:prstGeom prst="rect">
            <a:avLst/>
          </a:prstGeom>
        </p:spPr>
      </p:pic>
      <p:pic>
        <p:nvPicPr>
          <p:cNvPr id="8" name="Picture 7" descr="A row of crayons in different colors&#10;&#10;AI-generated content may be incorrect.">
            <a:extLst>
              <a:ext uri="{FF2B5EF4-FFF2-40B4-BE49-F238E27FC236}">
                <a16:creationId xmlns:a16="http://schemas.microsoft.com/office/drawing/2014/main" id="{6531EF10-7F44-0458-E558-29833DC719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99" t="35157" r="40481" b="52085"/>
          <a:stretch>
            <a:fillRect/>
          </a:stretch>
        </p:blipFill>
        <p:spPr>
          <a:xfrm rot="473707">
            <a:off x="2240832" y="4175459"/>
            <a:ext cx="4239901" cy="6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0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347 L -0.13143 0.0034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8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0347 L -0.12014 0.003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80000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A white surface with a small spot&#10;&#10;AI-generated content may be incorrect.">
            <a:extLst>
              <a:ext uri="{FF2B5EF4-FFF2-40B4-BE49-F238E27FC236}">
                <a16:creationId xmlns:a16="http://schemas.microsoft.com/office/drawing/2014/main" id="{9ACC6213-F45E-E00E-618C-2BF1BBE3B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r="3402" b="485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2DB1C73-015B-4737-DA7D-E35C9F790526}"/>
              </a:ext>
            </a:extLst>
          </p:cNvPr>
          <p:cNvSpPr>
            <a:spLocks/>
          </p:cNvSpPr>
          <p:nvPr/>
        </p:nvSpPr>
        <p:spPr>
          <a:xfrm>
            <a:off x="396813" y="94279"/>
            <a:ext cx="8591912" cy="6684264"/>
          </a:xfrm>
          <a:prstGeom prst="rect">
            <a:avLst/>
          </a:prstGeom>
          <a:solidFill>
            <a:srgbClr val="FFD50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FD569031-1D19-EE2A-4D0E-E9C5B2AA0C43}"/>
              </a:ext>
            </a:extLst>
          </p:cNvPr>
          <p:cNvSpPr/>
          <p:nvPr/>
        </p:nvSpPr>
        <p:spPr>
          <a:xfrm>
            <a:off x="123580" y="241883"/>
            <a:ext cx="582104" cy="5512027"/>
          </a:xfrm>
          <a:custGeom>
            <a:avLst/>
            <a:gdLst/>
            <a:ahLst/>
            <a:cxnLst/>
            <a:rect l="l" t="t" r="r" b="b"/>
            <a:pathLst>
              <a:path w="687629" h="5852160">
                <a:moveTo>
                  <a:pt x="0" y="0"/>
                </a:moveTo>
                <a:lnTo>
                  <a:pt x="687629" y="0"/>
                </a:lnTo>
                <a:lnTo>
                  <a:pt x="687629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0D57AA7-811B-D3DD-C16E-BEB09797AEAD}"/>
              </a:ext>
            </a:extLst>
          </p:cNvPr>
          <p:cNvSpPr/>
          <p:nvPr/>
        </p:nvSpPr>
        <p:spPr>
          <a:xfrm>
            <a:off x="111856" y="5958200"/>
            <a:ext cx="582104" cy="692422"/>
          </a:xfrm>
          <a:custGeom>
            <a:avLst/>
            <a:gdLst/>
            <a:ahLst/>
            <a:cxnLst/>
            <a:rect l="l" t="t" r="r" b="b"/>
            <a:pathLst>
              <a:path w="687629" h="5852160">
                <a:moveTo>
                  <a:pt x="0" y="0"/>
                </a:moveTo>
                <a:lnTo>
                  <a:pt x="687629" y="0"/>
                </a:lnTo>
                <a:lnTo>
                  <a:pt x="687629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696052"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3074" name="Picture 2" descr="Generated image">
            <a:extLst>
              <a:ext uri="{FF2B5EF4-FFF2-40B4-BE49-F238E27FC236}">
                <a16:creationId xmlns:a16="http://schemas.microsoft.com/office/drawing/2014/main" id="{CA705D67-3276-349D-C82A-0C54F9DF7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797" y="1002279"/>
            <a:ext cx="6875267" cy="458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2A7CF6-3DDF-1B59-8CDE-29E05D8415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836" t="15090" r="15943" b="51009"/>
          <a:stretch/>
        </p:blipFill>
        <p:spPr>
          <a:xfrm rot="21412308">
            <a:off x="6294192" y="254946"/>
            <a:ext cx="2528927" cy="2179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24CB06-5EED-9DF5-8204-9C752E87F52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6635" t="45390" r="7247" b="20709"/>
          <a:stretch/>
        </p:blipFill>
        <p:spPr>
          <a:xfrm rot="21412308">
            <a:off x="997761" y="4310886"/>
            <a:ext cx="1554530" cy="2179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265B3E3-C3ED-8C61-006A-AF1D30D6F15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4812" t="48685" r="23853" b="24621"/>
          <a:stretch/>
        </p:blipFill>
        <p:spPr>
          <a:xfrm rot="21412308">
            <a:off x="7501374" y="3235449"/>
            <a:ext cx="1455865" cy="12143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38BF832-41DD-6C11-E7D2-E347087BF83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3422" t="49397" r="45243" b="23909"/>
          <a:stretch/>
        </p:blipFill>
        <p:spPr>
          <a:xfrm rot="21412308">
            <a:off x="6830990" y="5267964"/>
            <a:ext cx="1833005" cy="15288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7043B49-AE2E-34D7-481A-71004361F97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356" t="37094" r="65010" b="29005"/>
          <a:stretch/>
        </p:blipFill>
        <p:spPr>
          <a:xfrm rot="1008840">
            <a:off x="2754198" y="4568176"/>
            <a:ext cx="2404819" cy="18340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5048E64-E359-27C0-8DC0-A79B7A13F5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344338">
            <a:off x="649161" y="-236616"/>
            <a:ext cx="3280413" cy="3280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06B1579-0CAA-2028-CB23-F0A2EF8D29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00822">
            <a:off x="5553421" y="4698634"/>
            <a:ext cx="1830614" cy="183061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DCD9B2B-3B75-5106-240E-C6711C36DF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180066">
            <a:off x="2805811" y="208340"/>
            <a:ext cx="1497636" cy="149763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DA26166-BFB0-0556-D82F-B6D9637FC2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4812" t="48685" r="23853" b="24621"/>
          <a:stretch/>
        </p:blipFill>
        <p:spPr>
          <a:xfrm rot="14279900">
            <a:off x="870309" y="3747459"/>
            <a:ext cx="975664" cy="8137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856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6B671-C55B-7A3F-0D49-5EBF10CC8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A66C3E-4A8F-4A4C-D74C-2D94EEE550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33981EA-FA4D-35C0-30F2-2F6CF58CF99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042739" y="-866274"/>
            <a:ext cx="10186739" cy="8189495"/>
            <a:chOff x="-92121" y="-145451"/>
            <a:chExt cx="9236121" cy="7425258"/>
          </a:xfrm>
        </p:grpSpPr>
        <p:pic>
          <p:nvPicPr>
            <p:cNvPr id="14" name="Picture 13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A2D8367B-3359-6286-4CE2-57F194FDCE6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15" name="Picture 14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85A13FD1-D911-E271-EA0D-40113429A7C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rcRect l="18777" t="17830" r="21040" b="37034"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9E64A1-5CAE-62D3-CC01-0EB6E215C29C}"/>
              </a:ext>
            </a:extLst>
          </p:cNvPr>
          <p:cNvGrpSpPr/>
          <p:nvPr/>
        </p:nvGrpSpPr>
        <p:grpSpPr>
          <a:xfrm>
            <a:off x="233969" y="503661"/>
            <a:ext cx="7275513" cy="5484453"/>
            <a:chOff x="2665674" y="279574"/>
            <a:chExt cx="8931128" cy="673249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DE7216-4539-FE12-625D-F382DE79BD7C}"/>
                </a:ext>
              </a:extLst>
            </p:cNvPr>
            <p:cNvSpPr/>
            <p:nvPr/>
          </p:nvSpPr>
          <p:spPr>
            <a:xfrm>
              <a:off x="2936896" y="279574"/>
              <a:ext cx="8659906" cy="6732494"/>
            </a:xfrm>
            <a:prstGeom prst="rect">
              <a:avLst/>
            </a:prstGeom>
            <a:solidFill>
              <a:srgbClr val="EFC8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oogle Shape;64;p3" descr="Imagen que contiene pared&#10;&#10;Descripción generada automáticamente">
              <a:extLst>
                <a:ext uri="{FF2B5EF4-FFF2-40B4-BE49-F238E27FC236}">
                  <a16:creationId xmlns:a16="http://schemas.microsoft.com/office/drawing/2014/main" id="{6BC383EC-F250-3D0F-5EEE-AA26E609B56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08614" y="465561"/>
              <a:ext cx="8421062" cy="637844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EFC2D0E-89E3-40DF-643E-0196AA50B69D}"/>
                </a:ext>
              </a:extLst>
            </p:cNvPr>
            <p:cNvGrpSpPr/>
            <p:nvPr/>
          </p:nvGrpSpPr>
          <p:grpSpPr>
            <a:xfrm>
              <a:off x="2665674" y="468344"/>
              <a:ext cx="582104" cy="6408739"/>
              <a:chOff x="4282839" y="224630"/>
              <a:chExt cx="582104" cy="6408739"/>
            </a:xfrm>
          </p:grpSpPr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74966B27-DEA5-109E-BCFD-A9479A0CCC1D}"/>
                  </a:ext>
                </a:extLst>
              </p:cNvPr>
              <p:cNvSpPr/>
              <p:nvPr userDrawn="1"/>
            </p:nvSpPr>
            <p:spPr>
              <a:xfrm>
                <a:off x="4282839" y="224630"/>
                <a:ext cx="582104" cy="5512027"/>
              </a:xfrm>
              <a:custGeom>
                <a:avLst/>
                <a:gdLst/>
                <a:ahLst/>
                <a:cxnLst/>
                <a:rect l="l" t="t" r="r" b="b"/>
                <a:pathLst>
                  <a:path w="687629" h="5852160">
                    <a:moveTo>
                      <a:pt x="0" y="0"/>
                    </a:moveTo>
                    <a:lnTo>
                      <a:pt x="687629" y="0"/>
                    </a:lnTo>
                    <a:lnTo>
                      <a:pt x="687629" y="5852160"/>
                    </a:lnTo>
                    <a:lnTo>
                      <a:pt x="0" y="585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3F3DB7D-37D4-C291-87EC-A7DD95F67DC2}"/>
                  </a:ext>
                </a:extLst>
              </p:cNvPr>
              <p:cNvSpPr/>
              <p:nvPr userDrawn="1"/>
            </p:nvSpPr>
            <p:spPr>
              <a:xfrm>
                <a:off x="4282839" y="5940947"/>
                <a:ext cx="582104" cy="692422"/>
              </a:xfrm>
              <a:custGeom>
                <a:avLst/>
                <a:gdLst/>
                <a:ahLst/>
                <a:cxnLst/>
                <a:rect l="l" t="t" r="r" b="b"/>
                <a:pathLst>
                  <a:path w="687629" h="5852160">
                    <a:moveTo>
                      <a:pt x="0" y="0"/>
                    </a:moveTo>
                    <a:lnTo>
                      <a:pt x="687629" y="0"/>
                    </a:lnTo>
                    <a:lnTo>
                      <a:pt x="687629" y="5852160"/>
                    </a:lnTo>
                    <a:lnTo>
                      <a:pt x="0" y="585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-696052"/>
                </a:stretch>
              </a:blipFill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EBC59F37-023B-9761-A9E7-81A958CC7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553556"/>
              </p:ext>
            </p:extLst>
          </p:nvPr>
        </p:nvGraphicFramePr>
        <p:xfrm>
          <a:off x="929384" y="1918699"/>
          <a:ext cx="6263460" cy="353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955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75792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7450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88265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855260"/>
                  </a:ext>
                </a:extLst>
              </a:tr>
            </a:tbl>
          </a:graphicData>
        </a:graphic>
      </p:graphicFrame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824FD83-A5C4-D4EB-9DE1-28D30478CAD8}"/>
              </a:ext>
            </a:extLst>
          </p:cNvPr>
          <p:cNvCxnSpPr>
            <a:cxnSpLocks/>
          </p:cNvCxnSpPr>
          <p:nvPr/>
        </p:nvCxnSpPr>
        <p:spPr>
          <a:xfrm>
            <a:off x="4527619" y="1939299"/>
            <a:ext cx="0" cy="1508523"/>
          </a:xfrm>
          <a:prstGeom prst="line">
            <a:avLst/>
          </a:prstGeom>
          <a:ln w="38100">
            <a:solidFill>
              <a:srgbClr val="50270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1C9BC317-1B1D-D119-1228-1495DD18B9EA}"/>
              </a:ext>
            </a:extLst>
          </p:cNvPr>
          <p:cNvSpPr txBox="1"/>
          <p:nvPr/>
        </p:nvSpPr>
        <p:spPr>
          <a:xfrm>
            <a:off x="938665" y="1541742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Comparing Lengths</a:t>
            </a:r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E038CCEE-12CE-163F-457E-450B80EAE9B2}"/>
              </a:ext>
            </a:extLst>
          </p:cNvPr>
          <p:cNvSpPr txBox="1">
            <a:spLocks/>
          </p:cNvSpPr>
          <p:nvPr/>
        </p:nvSpPr>
        <p:spPr>
          <a:xfrm>
            <a:off x="2362527" y="830364"/>
            <a:ext cx="4119338" cy="423749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05EE2CF-4308-4185-738C-03208EF66967}"/>
              </a:ext>
            </a:extLst>
          </p:cNvPr>
          <p:cNvSpPr txBox="1"/>
          <p:nvPr/>
        </p:nvSpPr>
        <p:spPr>
          <a:xfrm>
            <a:off x="938665" y="3559592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Comparing Lengths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CC8AD3E-07B6-6D69-9947-146FBA837E6C}"/>
              </a:ext>
            </a:extLst>
          </p:cNvPr>
          <p:cNvGrpSpPr/>
          <p:nvPr/>
        </p:nvGrpSpPr>
        <p:grpSpPr>
          <a:xfrm rot="19809944">
            <a:off x="5334250" y="3143370"/>
            <a:ext cx="3514875" cy="641887"/>
            <a:chOff x="1036578" y="4262332"/>
            <a:chExt cx="3514875" cy="64188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C5430E-1339-5690-66B5-F3B0D30FBEB4}"/>
                </a:ext>
              </a:extLst>
            </p:cNvPr>
            <p:cNvSpPr/>
            <p:nvPr/>
          </p:nvSpPr>
          <p:spPr>
            <a:xfrm>
              <a:off x="1155271" y="4262332"/>
              <a:ext cx="3272267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Picture 23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381A6F7F-8E51-B21A-3DCA-38600B81E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50" t="60720" r="27532" b="26494"/>
            <a:stretch>
              <a:fillRect/>
            </a:stretch>
          </p:blipFill>
          <p:spPr>
            <a:xfrm>
              <a:off x="1036578" y="4335535"/>
              <a:ext cx="3514875" cy="43136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2617F10-5044-6CD6-E87D-494A00E7086B}"/>
              </a:ext>
            </a:extLst>
          </p:cNvPr>
          <p:cNvGrpSpPr/>
          <p:nvPr/>
        </p:nvGrpSpPr>
        <p:grpSpPr>
          <a:xfrm rot="20239024">
            <a:off x="4952214" y="4204222"/>
            <a:ext cx="3674231" cy="641887"/>
            <a:chOff x="1267188" y="5070528"/>
            <a:chExt cx="3674231" cy="64188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93A232B-76CC-02DE-C591-F899C451944D}"/>
                </a:ext>
              </a:extLst>
            </p:cNvPr>
            <p:cNvSpPr/>
            <p:nvPr/>
          </p:nvSpPr>
          <p:spPr>
            <a:xfrm>
              <a:off x="1291418" y="5070528"/>
              <a:ext cx="3585586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Picture 24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17A2067E-2E62-9865-BEE7-1817F8080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51" t="74394" r="22450" b="13707"/>
            <a:stretch>
              <a:fillRect/>
            </a:stretch>
          </p:blipFill>
          <p:spPr>
            <a:xfrm>
              <a:off x="1267188" y="5156599"/>
              <a:ext cx="3674231" cy="401421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7E5A2339-2029-6EB9-7FFB-5CBE008EE3D0}"/>
                  </a:ext>
                </a:extLst>
              </p14:cNvPr>
              <p14:cNvContentPartPr/>
              <p14:nvPr/>
            </p14:nvContentPartPr>
            <p14:xfrm rot="5400000" flipV="1">
              <a:off x="1502949" y="2710651"/>
              <a:ext cx="352811" cy="1433143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7E5A2339-2029-6EB9-7FFB-5CBE008EE3D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5400000" flipV="1">
                <a:off x="1488549" y="2696255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8723B3C1-3B25-D7EB-AA0A-B617DED095BF}"/>
                  </a:ext>
                </a:extLst>
              </p14:cNvPr>
              <p14:cNvContentPartPr/>
              <p14:nvPr/>
            </p14:nvContentPartPr>
            <p14:xfrm rot="5400000" flipV="1">
              <a:off x="1469550" y="2223680"/>
              <a:ext cx="352811" cy="1433143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8723B3C1-3B25-D7EB-AA0A-B617DED095B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5400000" flipV="1">
                <a:off x="1455150" y="2209284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880DE9DA-6598-8220-24BE-390B1A3C6C59}"/>
                  </a:ext>
                </a:extLst>
              </p14:cNvPr>
              <p14:cNvContentPartPr/>
              <p14:nvPr/>
            </p14:nvContentPartPr>
            <p14:xfrm rot="5400000" flipV="1">
              <a:off x="1502947" y="1694499"/>
              <a:ext cx="352811" cy="1433143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880DE9DA-6598-8220-24BE-390B1A3C6C5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5400000" flipV="1">
                <a:off x="1488547" y="1680103"/>
                <a:ext cx="380892" cy="1461216"/>
              </a:xfrm>
              <a:prstGeom prst="rect">
                <a:avLst/>
              </a:prstGeom>
            </p:spPr>
          </p:pic>
        </mc:Fallback>
      </mc:AlternateContent>
      <p:pic>
        <p:nvPicPr>
          <p:cNvPr id="93" name="Picture 92" descr="A hand holding a white container&#10;&#10;AI-generated content may be incorrect.">
            <a:extLst>
              <a:ext uri="{FF2B5EF4-FFF2-40B4-BE49-F238E27FC236}">
                <a16:creationId xmlns:a16="http://schemas.microsoft.com/office/drawing/2014/main" id="{9EFE5E60-CD8F-D1E1-787A-D4A093375D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472" y="2298054"/>
            <a:ext cx="2501730" cy="4667131"/>
          </a:xfrm>
          <a:prstGeom prst="rect">
            <a:avLst/>
          </a:prstGeom>
          <a:effectLst>
            <a:outerShdw blurRad="218333" sx="100666" sy="100666" algn="ctr" rotWithShape="0">
              <a:prstClr val="black">
                <a:alpha val="19558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685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578 L -0.49479 -0.172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48" y="-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 0.00509 L -0.44305 -0.1949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58" y="-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380000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3249C-0F70-8D0A-5862-B0F931387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2C311A-B831-24A5-BB63-F8E1DF1741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43842C-0133-6A6D-3262-F48C5F048BE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042739" y="-866274"/>
            <a:ext cx="10186739" cy="8189495"/>
            <a:chOff x="-92121" y="-145451"/>
            <a:chExt cx="9236121" cy="7425258"/>
          </a:xfrm>
        </p:grpSpPr>
        <p:pic>
          <p:nvPicPr>
            <p:cNvPr id="14" name="Picture 13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78D36305-14B6-ADFE-F03B-BE284A9332C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15" name="Picture 14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24DB8A75-1102-1781-225D-E230E14AF60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rcRect l="18777" t="17830" r="21040" b="37034"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5444CC-13A2-CE12-E6F9-9FA6283F14C6}"/>
              </a:ext>
            </a:extLst>
          </p:cNvPr>
          <p:cNvGrpSpPr/>
          <p:nvPr/>
        </p:nvGrpSpPr>
        <p:grpSpPr>
          <a:xfrm>
            <a:off x="233969" y="503661"/>
            <a:ext cx="7275513" cy="5484453"/>
            <a:chOff x="2665674" y="279574"/>
            <a:chExt cx="8931128" cy="673249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943848-5A9D-930B-C4EC-15F38B7AFBF6}"/>
                </a:ext>
              </a:extLst>
            </p:cNvPr>
            <p:cNvSpPr/>
            <p:nvPr/>
          </p:nvSpPr>
          <p:spPr>
            <a:xfrm>
              <a:off x="2936896" y="279574"/>
              <a:ext cx="8659906" cy="6732494"/>
            </a:xfrm>
            <a:prstGeom prst="rect">
              <a:avLst/>
            </a:prstGeom>
            <a:solidFill>
              <a:srgbClr val="EFC8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oogle Shape;64;p3" descr="Imagen que contiene pared&#10;&#10;Descripción generada automáticamente">
              <a:extLst>
                <a:ext uri="{FF2B5EF4-FFF2-40B4-BE49-F238E27FC236}">
                  <a16:creationId xmlns:a16="http://schemas.microsoft.com/office/drawing/2014/main" id="{7267A843-71AF-AE04-83D7-9AD7A4C2EF4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08614" y="465561"/>
              <a:ext cx="8421062" cy="637844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27EBBDC-AC4A-EE5B-D057-FBF86703F18C}"/>
                </a:ext>
              </a:extLst>
            </p:cNvPr>
            <p:cNvGrpSpPr/>
            <p:nvPr/>
          </p:nvGrpSpPr>
          <p:grpSpPr>
            <a:xfrm>
              <a:off x="2665674" y="468344"/>
              <a:ext cx="582104" cy="6408739"/>
              <a:chOff x="4282839" y="224630"/>
              <a:chExt cx="582104" cy="6408739"/>
            </a:xfrm>
          </p:grpSpPr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C6FE178A-273E-895E-CFA2-BFB5828FFB75}"/>
                  </a:ext>
                </a:extLst>
              </p:cNvPr>
              <p:cNvSpPr/>
              <p:nvPr userDrawn="1"/>
            </p:nvSpPr>
            <p:spPr>
              <a:xfrm>
                <a:off x="4282839" y="224630"/>
                <a:ext cx="582104" cy="5512027"/>
              </a:xfrm>
              <a:custGeom>
                <a:avLst/>
                <a:gdLst/>
                <a:ahLst/>
                <a:cxnLst/>
                <a:rect l="l" t="t" r="r" b="b"/>
                <a:pathLst>
                  <a:path w="687629" h="5852160">
                    <a:moveTo>
                      <a:pt x="0" y="0"/>
                    </a:moveTo>
                    <a:lnTo>
                      <a:pt x="687629" y="0"/>
                    </a:lnTo>
                    <a:lnTo>
                      <a:pt x="687629" y="5852160"/>
                    </a:lnTo>
                    <a:lnTo>
                      <a:pt x="0" y="585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949ADF8D-3A0B-9C65-FA7C-13884452EBA4}"/>
                  </a:ext>
                </a:extLst>
              </p:cNvPr>
              <p:cNvSpPr/>
              <p:nvPr userDrawn="1"/>
            </p:nvSpPr>
            <p:spPr>
              <a:xfrm>
                <a:off x="4282839" y="5940947"/>
                <a:ext cx="582104" cy="692422"/>
              </a:xfrm>
              <a:custGeom>
                <a:avLst/>
                <a:gdLst/>
                <a:ahLst/>
                <a:cxnLst/>
                <a:rect l="l" t="t" r="r" b="b"/>
                <a:pathLst>
                  <a:path w="687629" h="5852160">
                    <a:moveTo>
                      <a:pt x="0" y="0"/>
                    </a:moveTo>
                    <a:lnTo>
                      <a:pt x="687629" y="0"/>
                    </a:lnTo>
                    <a:lnTo>
                      <a:pt x="687629" y="5852160"/>
                    </a:lnTo>
                    <a:lnTo>
                      <a:pt x="0" y="585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-696052"/>
                </a:stretch>
              </a:blipFill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2C7E33B6-E46B-889E-227A-EECFB225A32F}"/>
              </a:ext>
            </a:extLst>
          </p:cNvPr>
          <p:cNvGraphicFramePr>
            <a:graphicFrameLocks noGrp="1"/>
          </p:cNvGraphicFramePr>
          <p:nvPr/>
        </p:nvGraphicFramePr>
        <p:xfrm>
          <a:off x="929384" y="1918699"/>
          <a:ext cx="6263460" cy="353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955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75792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7450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88265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855260"/>
                  </a:ext>
                </a:extLst>
              </a:tr>
            </a:tbl>
          </a:graphicData>
        </a:graphic>
      </p:graphicFrame>
      <p:sp>
        <p:nvSpPr>
          <p:cNvPr id="72" name="TextBox 71">
            <a:extLst>
              <a:ext uri="{FF2B5EF4-FFF2-40B4-BE49-F238E27FC236}">
                <a16:creationId xmlns:a16="http://schemas.microsoft.com/office/drawing/2014/main" id="{DB1A6C91-9B44-642A-BDEC-F2177E778274}"/>
              </a:ext>
            </a:extLst>
          </p:cNvPr>
          <p:cNvSpPr txBox="1"/>
          <p:nvPr/>
        </p:nvSpPr>
        <p:spPr>
          <a:xfrm>
            <a:off x="938665" y="1541742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Comparing Lengths</a:t>
            </a:r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9DBFBCC9-2FCD-DC56-0DD4-AA9B6543037B}"/>
              </a:ext>
            </a:extLst>
          </p:cNvPr>
          <p:cNvSpPr txBox="1">
            <a:spLocks/>
          </p:cNvSpPr>
          <p:nvPr/>
        </p:nvSpPr>
        <p:spPr>
          <a:xfrm>
            <a:off x="2362527" y="830364"/>
            <a:ext cx="4119338" cy="423749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A937E62-90C0-BF60-AF4A-3C9106735CD2}"/>
              </a:ext>
            </a:extLst>
          </p:cNvPr>
          <p:cNvCxnSpPr>
            <a:cxnSpLocks/>
          </p:cNvCxnSpPr>
          <p:nvPr/>
        </p:nvCxnSpPr>
        <p:spPr>
          <a:xfrm>
            <a:off x="3695671" y="3980752"/>
            <a:ext cx="0" cy="1509374"/>
          </a:xfrm>
          <a:prstGeom prst="line">
            <a:avLst/>
          </a:prstGeom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83DCADD8-8828-7EFD-FF0B-5DB9FEEC937A}"/>
              </a:ext>
            </a:extLst>
          </p:cNvPr>
          <p:cNvSpPr txBox="1"/>
          <p:nvPr/>
        </p:nvSpPr>
        <p:spPr>
          <a:xfrm>
            <a:off x="938665" y="3559592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Comparing Lengths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95A7535-E11C-CC7F-A332-7360A20D19C3}"/>
              </a:ext>
            </a:extLst>
          </p:cNvPr>
          <p:cNvGrpSpPr/>
          <p:nvPr/>
        </p:nvGrpSpPr>
        <p:grpSpPr>
          <a:xfrm>
            <a:off x="811399" y="1962391"/>
            <a:ext cx="3514875" cy="641887"/>
            <a:chOff x="1036578" y="4262332"/>
            <a:chExt cx="3514875" cy="64188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2A0CE8E-EE1F-0CEA-83FB-62B0DDF23CF5}"/>
                </a:ext>
              </a:extLst>
            </p:cNvPr>
            <p:cNvSpPr/>
            <p:nvPr/>
          </p:nvSpPr>
          <p:spPr>
            <a:xfrm>
              <a:off x="1155271" y="4262332"/>
              <a:ext cx="3272267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" name="Picture 3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F0C0F101-39C9-DD8B-59E5-033C3C313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50" t="60720" r="27532" b="26494"/>
            <a:stretch>
              <a:fillRect/>
            </a:stretch>
          </p:blipFill>
          <p:spPr>
            <a:xfrm>
              <a:off x="1036578" y="4335535"/>
              <a:ext cx="3514875" cy="431362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9678265-1160-53D8-890D-781B778E20C4}"/>
              </a:ext>
            </a:extLst>
          </p:cNvPr>
          <p:cNvGrpSpPr/>
          <p:nvPr/>
        </p:nvGrpSpPr>
        <p:grpSpPr>
          <a:xfrm>
            <a:off x="908116" y="2869470"/>
            <a:ext cx="3674231" cy="641887"/>
            <a:chOff x="1267188" y="5070528"/>
            <a:chExt cx="3674231" cy="64188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254C844-319D-3790-8CCC-BBFFB9390A42}"/>
                </a:ext>
              </a:extLst>
            </p:cNvPr>
            <p:cNvSpPr/>
            <p:nvPr/>
          </p:nvSpPr>
          <p:spPr>
            <a:xfrm>
              <a:off x="1291418" y="5070528"/>
              <a:ext cx="3585586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Picture 6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2528B58E-D433-0C54-430A-462146163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51" t="74394" r="22450" b="13707"/>
            <a:stretch>
              <a:fillRect/>
            </a:stretch>
          </p:blipFill>
          <p:spPr>
            <a:xfrm>
              <a:off x="1267188" y="5156599"/>
              <a:ext cx="3674231" cy="401421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6704BB-5F5F-0CF3-1505-C18030A2BB38}"/>
              </a:ext>
            </a:extLst>
          </p:cNvPr>
          <p:cNvGrpSpPr/>
          <p:nvPr/>
        </p:nvGrpSpPr>
        <p:grpSpPr>
          <a:xfrm rot="304024">
            <a:off x="4467762" y="5525011"/>
            <a:ext cx="2734204" cy="547247"/>
            <a:chOff x="3607258" y="5691288"/>
            <a:chExt cx="3372069" cy="64188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BC2A086-AFEE-92A9-5F75-8E99F6D0EFD3}"/>
                </a:ext>
              </a:extLst>
            </p:cNvPr>
            <p:cNvSpPr/>
            <p:nvPr/>
          </p:nvSpPr>
          <p:spPr>
            <a:xfrm>
              <a:off x="3607258" y="5691288"/>
              <a:ext cx="3358235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31" name="Picture 30" descr="A close up of a black and white object&#10;&#10;AI-generated content may be incorrect.">
              <a:extLst>
                <a:ext uri="{FF2B5EF4-FFF2-40B4-BE49-F238E27FC236}">
                  <a16:creationId xmlns:a16="http://schemas.microsoft.com/office/drawing/2014/main" id="{A8C04DE3-902B-99DD-4B48-1F38DFEA5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" t="-6705" r="-111" b="62406"/>
            <a:stretch>
              <a:fillRect/>
            </a:stretch>
          </p:blipFill>
          <p:spPr>
            <a:xfrm>
              <a:off x="3621090" y="5798402"/>
              <a:ext cx="3358237" cy="409303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3CF5DAD-74AF-F72B-4351-87057959572A}"/>
              </a:ext>
            </a:extLst>
          </p:cNvPr>
          <p:cNvGrpSpPr/>
          <p:nvPr/>
        </p:nvGrpSpPr>
        <p:grpSpPr>
          <a:xfrm rot="20990522">
            <a:off x="4067891" y="4294061"/>
            <a:ext cx="2734203" cy="547247"/>
            <a:chOff x="3508505" y="4785311"/>
            <a:chExt cx="3372068" cy="641887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CBAFEAE-5D4A-7730-051B-E56373274380}"/>
                </a:ext>
              </a:extLst>
            </p:cNvPr>
            <p:cNvSpPr/>
            <p:nvPr/>
          </p:nvSpPr>
          <p:spPr>
            <a:xfrm>
              <a:off x="3508505" y="4785311"/>
              <a:ext cx="3372068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Picture 22" descr="A close up of a black and white object&#10;&#10;AI-generated content may be incorrect.">
              <a:extLst>
                <a:ext uri="{FF2B5EF4-FFF2-40B4-BE49-F238E27FC236}">
                  <a16:creationId xmlns:a16="http://schemas.microsoft.com/office/drawing/2014/main" id="{B028BFAF-770E-61F6-724D-AFC9E7E18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702" b="-1"/>
            <a:stretch>
              <a:fillRect/>
            </a:stretch>
          </p:blipFill>
          <p:spPr>
            <a:xfrm>
              <a:off x="3508505" y="4872302"/>
              <a:ext cx="3358237" cy="409303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F0BF0D76-3185-D305-EB82-791F64967CEB}"/>
                  </a:ext>
                </a:extLst>
              </p14:cNvPr>
              <p14:cNvContentPartPr/>
              <p14:nvPr/>
            </p14:nvContentPartPr>
            <p14:xfrm rot="5400000" flipV="1">
              <a:off x="1488802" y="4740209"/>
              <a:ext cx="352811" cy="1433143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F0BF0D76-3185-D305-EB82-791F64967CE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 rot="5400000" flipV="1">
                <a:off x="1474402" y="4725813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F26705C7-25B0-281D-3807-AE6A1F5A9EE3}"/>
                  </a:ext>
                </a:extLst>
              </p14:cNvPr>
              <p14:cNvContentPartPr/>
              <p14:nvPr/>
            </p14:nvContentPartPr>
            <p14:xfrm rot="5400000" flipV="1">
              <a:off x="1455403" y="4253238"/>
              <a:ext cx="352811" cy="1433143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F26705C7-25B0-281D-3807-AE6A1F5A9EE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 rot="5400000" flipV="1">
                <a:off x="1441003" y="4238842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FA5B7760-8CF8-A9FF-DE7E-76D9FD157C88}"/>
                  </a:ext>
                </a:extLst>
              </p14:cNvPr>
              <p14:cNvContentPartPr/>
              <p14:nvPr/>
            </p14:nvContentPartPr>
            <p14:xfrm rot="5400000" flipV="1">
              <a:off x="1478831" y="3724057"/>
              <a:ext cx="352811" cy="1433143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FA5B7760-8CF8-A9FF-DE7E-76D9FD157C8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 rot="5400000" flipV="1">
                <a:off x="1464431" y="3709661"/>
                <a:ext cx="380892" cy="1461216"/>
              </a:xfrm>
              <a:prstGeom prst="rect">
                <a:avLst/>
              </a:prstGeom>
            </p:spPr>
          </p:pic>
        </mc:Fallback>
      </mc:AlternateContent>
      <p:pic>
        <p:nvPicPr>
          <p:cNvPr id="44" name="Picture 43" descr="A hand holding a white container&#10;&#10;AI-generated content may be incorrect.">
            <a:extLst>
              <a:ext uri="{FF2B5EF4-FFF2-40B4-BE49-F238E27FC236}">
                <a16:creationId xmlns:a16="http://schemas.microsoft.com/office/drawing/2014/main" id="{651920F9-0F12-293E-FE27-7646EFAB07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472" y="2298054"/>
            <a:ext cx="2501730" cy="4667131"/>
          </a:xfrm>
          <a:prstGeom prst="rect">
            <a:avLst/>
          </a:prstGeom>
          <a:effectLst>
            <a:outerShdw blurRad="218333" sx="100666" sy="100666" algn="ctr" rotWithShape="0">
              <a:prstClr val="black">
                <a:alpha val="19558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664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-0.00555 L -0.34219 -0.03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62" y="-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2014 L -0.38403 -0.1057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62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6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80FEE-70B7-D1F5-63B1-3147E81CD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CF72F84-8418-6211-8633-1E6565E13F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E399A2-EDC0-B654-EA5B-CEE85819A83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042739" y="-866274"/>
            <a:ext cx="10186739" cy="8189495"/>
            <a:chOff x="-92121" y="-145451"/>
            <a:chExt cx="9236121" cy="7425258"/>
          </a:xfrm>
        </p:grpSpPr>
        <p:pic>
          <p:nvPicPr>
            <p:cNvPr id="14" name="Picture 13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3CEAC0EB-F990-C6B6-0D55-D94B4CE34CE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15" name="Picture 14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AC3EE00E-AB37-1970-210F-16611E9D6D1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rcRect l="18777" t="17830" r="21040" b="37034"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5CA1C61-1DE8-AD11-DA9A-1810EDB74F2D}"/>
              </a:ext>
            </a:extLst>
          </p:cNvPr>
          <p:cNvGrpSpPr/>
          <p:nvPr/>
        </p:nvGrpSpPr>
        <p:grpSpPr>
          <a:xfrm>
            <a:off x="233969" y="503661"/>
            <a:ext cx="7275513" cy="5484453"/>
            <a:chOff x="2665674" y="279574"/>
            <a:chExt cx="8931128" cy="673249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10457E-0E87-B57B-C5E6-EBDF23BFFF11}"/>
                </a:ext>
              </a:extLst>
            </p:cNvPr>
            <p:cNvSpPr/>
            <p:nvPr/>
          </p:nvSpPr>
          <p:spPr>
            <a:xfrm>
              <a:off x="2936896" y="279574"/>
              <a:ext cx="8659906" cy="6732494"/>
            </a:xfrm>
            <a:prstGeom prst="rect">
              <a:avLst/>
            </a:prstGeom>
            <a:solidFill>
              <a:srgbClr val="EFC8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oogle Shape;64;p3" descr="Imagen que contiene pared&#10;&#10;Descripción generada automáticamente">
              <a:extLst>
                <a:ext uri="{FF2B5EF4-FFF2-40B4-BE49-F238E27FC236}">
                  <a16:creationId xmlns:a16="http://schemas.microsoft.com/office/drawing/2014/main" id="{BE9F3BD6-2896-50C1-D30A-E4A30C973A6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08614" y="465561"/>
              <a:ext cx="8421062" cy="637844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69A7F67-55D0-F2ED-2344-CF07EBACC162}"/>
                </a:ext>
              </a:extLst>
            </p:cNvPr>
            <p:cNvGrpSpPr/>
            <p:nvPr/>
          </p:nvGrpSpPr>
          <p:grpSpPr>
            <a:xfrm>
              <a:off x="2665674" y="468344"/>
              <a:ext cx="582104" cy="6408739"/>
              <a:chOff x="4282839" y="224630"/>
              <a:chExt cx="582104" cy="6408739"/>
            </a:xfrm>
          </p:grpSpPr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E7E37BE0-45BB-844A-C099-1A181A188745}"/>
                  </a:ext>
                </a:extLst>
              </p:cNvPr>
              <p:cNvSpPr/>
              <p:nvPr userDrawn="1"/>
            </p:nvSpPr>
            <p:spPr>
              <a:xfrm>
                <a:off x="4282839" y="224630"/>
                <a:ext cx="582104" cy="5512027"/>
              </a:xfrm>
              <a:custGeom>
                <a:avLst/>
                <a:gdLst/>
                <a:ahLst/>
                <a:cxnLst/>
                <a:rect l="l" t="t" r="r" b="b"/>
                <a:pathLst>
                  <a:path w="687629" h="5852160">
                    <a:moveTo>
                      <a:pt x="0" y="0"/>
                    </a:moveTo>
                    <a:lnTo>
                      <a:pt x="687629" y="0"/>
                    </a:lnTo>
                    <a:lnTo>
                      <a:pt x="687629" y="5852160"/>
                    </a:lnTo>
                    <a:lnTo>
                      <a:pt x="0" y="585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3C9AEEA0-7E39-915A-43A5-D79A858DB945}"/>
                  </a:ext>
                </a:extLst>
              </p:cNvPr>
              <p:cNvSpPr/>
              <p:nvPr userDrawn="1"/>
            </p:nvSpPr>
            <p:spPr>
              <a:xfrm>
                <a:off x="4282839" y="5940947"/>
                <a:ext cx="582104" cy="692422"/>
              </a:xfrm>
              <a:custGeom>
                <a:avLst/>
                <a:gdLst/>
                <a:ahLst/>
                <a:cxnLst/>
                <a:rect l="l" t="t" r="r" b="b"/>
                <a:pathLst>
                  <a:path w="687629" h="5852160">
                    <a:moveTo>
                      <a:pt x="0" y="0"/>
                    </a:moveTo>
                    <a:lnTo>
                      <a:pt x="687629" y="0"/>
                    </a:lnTo>
                    <a:lnTo>
                      <a:pt x="687629" y="5852160"/>
                    </a:lnTo>
                    <a:lnTo>
                      <a:pt x="0" y="585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-696052"/>
                </a:stretch>
              </a:blipFill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91DE75F9-B9C5-1B31-CD03-F83F1133B805}"/>
              </a:ext>
            </a:extLst>
          </p:cNvPr>
          <p:cNvGraphicFramePr>
            <a:graphicFrameLocks noGrp="1"/>
          </p:cNvGraphicFramePr>
          <p:nvPr/>
        </p:nvGraphicFramePr>
        <p:xfrm>
          <a:off x="929384" y="1918699"/>
          <a:ext cx="6263460" cy="353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955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75792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7450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88265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855260"/>
                  </a:ext>
                </a:extLst>
              </a:tr>
            </a:tbl>
          </a:graphicData>
        </a:graphic>
      </p:graphicFrame>
      <p:sp>
        <p:nvSpPr>
          <p:cNvPr id="72" name="TextBox 71">
            <a:extLst>
              <a:ext uri="{FF2B5EF4-FFF2-40B4-BE49-F238E27FC236}">
                <a16:creationId xmlns:a16="http://schemas.microsoft.com/office/drawing/2014/main" id="{49396E89-FD5F-CC6B-EFB1-23012498F6A5}"/>
              </a:ext>
            </a:extLst>
          </p:cNvPr>
          <p:cNvSpPr txBox="1"/>
          <p:nvPr/>
        </p:nvSpPr>
        <p:spPr>
          <a:xfrm>
            <a:off x="938665" y="1541742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 Do: Comparing Lengths</a:t>
            </a:r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BE2C5DEE-9CC4-C728-3D8A-97E55D55B2DF}"/>
              </a:ext>
            </a:extLst>
          </p:cNvPr>
          <p:cNvSpPr txBox="1">
            <a:spLocks/>
          </p:cNvSpPr>
          <p:nvPr/>
        </p:nvSpPr>
        <p:spPr>
          <a:xfrm>
            <a:off x="2362527" y="830364"/>
            <a:ext cx="4119338" cy="423749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2BAD63-B58D-86B1-E3AE-B8F6EB473E96}"/>
              </a:ext>
            </a:extLst>
          </p:cNvPr>
          <p:cNvSpPr txBox="1"/>
          <p:nvPr/>
        </p:nvSpPr>
        <p:spPr>
          <a:xfrm>
            <a:off x="938665" y="3559592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You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 Do: Comparing Lengths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419CD59-11FC-097D-130F-B5A208595A94}"/>
              </a:ext>
            </a:extLst>
          </p:cNvPr>
          <p:cNvGrpSpPr/>
          <p:nvPr/>
        </p:nvGrpSpPr>
        <p:grpSpPr>
          <a:xfrm rot="19809944">
            <a:off x="4834176" y="3143371"/>
            <a:ext cx="3514875" cy="641887"/>
            <a:chOff x="1036578" y="4262333"/>
            <a:chExt cx="3514875" cy="64188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F70CA91-F220-2AB6-6218-E950DA9658B6}"/>
                </a:ext>
              </a:extLst>
            </p:cNvPr>
            <p:cNvSpPr/>
            <p:nvPr/>
          </p:nvSpPr>
          <p:spPr>
            <a:xfrm>
              <a:off x="1692946" y="4262333"/>
              <a:ext cx="2282902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Picture 23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A935399F-29F7-B09D-015C-BB1CBA924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39" t="9168" r="39521" b="78046"/>
            <a:stretch>
              <a:fillRect/>
            </a:stretch>
          </p:blipFill>
          <p:spPr>
            <a:xfrm>
              <a:off x="1036578" y="4335535"/>
              <a:ext cx="3514875" cy="43136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23593E7-6593-2521-0D46-7BF5BBD827F9}"/>
              </a:ext>
            </a:extLst>
          </p:cNvPr>
          <p:cNvGrpSpPr/>
          <p:nvPr/>
        </p:nvGrpSpPr>
        <p:grpSpPr>
          <a:xfrm rot="20239024">
            <a:off x="4924018" y="4250449"/>
            <a:ext cx="2966488" cy="641887"/>
            <a:chOff x="1501187" y="5070529"/>
            <a:chExt cx="2966488" cy="64188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0B7C785-90E5-25B7-CF05-11357406C99C}"/>
                </a:ext>
              </a:extLst>
            </p:cNvPr>
            <p:cNvSpPr/>
            <p:nvPr/>
          </p:nvSpPr>
          <p:spPr>
            <a:xfrm>
              <a:off x="1588134" y="5070529"/>
              <a:ext cx="2871404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Picture 24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05243FB6-57B3-B1E6-6A8C-9FBA7BE42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78" t="48780" r="38602" b="38773"/>
            <a:stretch>
              <a:fillRect/>
            </a:stretch>
          </p:blipFill>
          <p:spPr>
            <a:xfrm>
              <a:off x="1501187" y="5156599"/>
              <a:ext cx="2966488" cy="419895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2B57D748-29EF-33AB-3763-1D8F5E1D647D}"/>
                  </a:ext>
                </a:extLst>
              </p14:cNvPr>
              <p14:cNvContentPartPr/>
              <p14:nvPr/>
            </p14:nvContentPartPr>
            <p14:xfrm rot="5400000" flipV="1">
              <a:off x="1502949" y="2710651"/>
              <a:ext cx="352811" cy="1433143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2B57D748-29EF-33AB-3763-1D8F5E1D647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5400000" flipV="1">
                <a:off x="1488549" y="2696255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70B627A9-AD02-94B2-DD8E-0459A072C1D1}"/>
                  </a:ext>
                </a:extLst>
              </p14:cNvPr>
              <p14:cNvContentPartPr/>
              <p14:nvPr/>
            </p14:nvContentPartPr>
            <p14:xfrm rot="5400000" flipV="1">
              <a:off x="1469550" y="2223680"/>
              <a:ext cx="352811" cy="1433143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70B627A9-AD02-94B2-DD8E-0459A072C1D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5400000" flipV="1">
                <a:off x="1455150" y="2209284"/>
                <a:ext cx="380892" cy="1461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0B43D2AF-59CA-8F69-C140-AC8AB917F27D}"/>
                  </a:ext>
                </a:extLst>
              </p14:cNvPr>
              <p14:cNvContentPartPr/>
              <p14:nvPr/>
            </p14:nvContentPartPr>
            <p14:xfrm rot="5400000" flipV="1">
              <a:off x="1502947" y="1694499"/>
              <a:ext cx="352811" cy="1433143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0B43D2AF-59CA-8F69-C140-AC8AB917F27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5400000" flipV="1">
                <a:off x="1488547" y="1680103"/>
                <a:ext cx="380892" cy="1461216"/>
              </a:xfrm>
              <a:prstGeom prst="rect">
                <a:avLst/>
              </a:prstGeom>
            </p:spPr>
          </p:pic>
        </mc:Fallback>
      </mc:AlternateContent>
      <p:pic>
        <p:nvPicPr>
          <p:cNvPr id="93" name="Picture 92" descr="A hand holding a white container&#10;&#10;AI-generated content may be incorrect.">
            <a:extLst>
              <a:ext uri="{FF2B5EF4-FFF2-40B4-BE49-F238E27FC236}">
                <a16:creationId xmlns:a16="http://schemas.microsoft.com/office/drawing/2014/main" id="{0A4D26AB-6D12-41D7-F18D-C5E1D682EFB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969" y="2214828"/>
            <a:ext cx="2501730" cy="4667131"/>
          </a:xfrm>
          <a:prstGeom prst="rect">
            <a:avLst/>
          </a:prstGeom>
          <a:effectLst>
            <a:outerShdw blurRad="218333" sx="100666" sy="100666" algn="ctr" rotWithShape="0">
              <a:prstClr val="black">
                <a:alpha val="19558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530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578 L -0.49479 -0.172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48" y="-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 0.00509 L -0.44305 -0.1949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58" y="-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380000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6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D5EBB-BAE9-5177-01EE-741FD6CDD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board with drawings and text&#10;&#10;AI-generated content may be incorrect.">
            <a:extLst>
              <a:ext uri="{FF2B5EF4-FFF2-40B4-BE49-F238E27FC236}">
                <a16:creationId xmlns:a16="http://schemas.microsoft.com/office/drawing/2014/main" id="{FFB754C1-7A1B-B14B-D657-2D856B5E3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720" y="655204"/>
            <a:ext cx="1671319" cy="1356476"/>
          </a:xfrm>
          <a:prstGeom prst="rect">
            <a:avLst/>
          </a:prstGeom>
        </p:spPr>
      </p:pic>
      <p:pic>
        <p:nvPicPr>
          <p:cNvPr id="4" name="Picture 3" descr="A book with different objects on it&#10;&#10;AI-generated content may be incorrect.">
            <a:extLst>
              <a:ext uri="{FF2B5EF4-FFF2-40B4-BE49-F238E27FC236}">
                <a16:creationId xmlns:a16="http://schemas.microsoft.com/office/drawing/2014/main" id="{0EA12E7C-A8FE-084A-0D3E-BA2B7FED0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360" y="3276600"/>
            <a:ext cx="1833880" cy="18338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30" name="Ink 1029">
                <a:extLst>
                  <a:ext uri="{FF2B5EF4-FFF2-40B4-BE49-F238E27FC236}">
                    <a16:creationId xmlns:a16="http://schemas.microsoft.com/office/drawing/2014/main" id="{451877F6-E664-CF1B-4692-086A0541475F}"/>
                  </a:ext>
                </a:extLst>
              </p14:cNvPr>
              <p14:cNvContentPartPr/>
              <p14:nvPr/>
            </p14:nvContentPartPr>
            <p14:xfrm rot="4500000">
              <a:off x="5135926" y="4195738"/>
              <a:ext cx="1366027" cy="347022"/>
            </p14:xfrm>
          </p:contentPart>
        </mc:Choice>
        <mc:Fallback xmlns="">
          <p:pic>
            <p:nvPicPr>
              <p:cNvPr id="1030" name="Ink 1029">
                <a:extLst>
                  <a:ext uri="{FF2B5EF4-FFF2-40B4-BE49-F238E27FC236}">
                    <a16:creationId xmlns:a16="http://schemas.microsoft.com/office/drawing/2014/main" id="{451877F6-E664-CF1B-4692-086A0541475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4500000">
                <a:off x="5126567" y="4186388"/>
                <a:ext cx="1384745" cy="3657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31" name="Ink 1030">
                <a:extLst>
                  <a:ext uri="{FF2B5EF4-FFF2-40B4-BE49-F238E27FC236}">
                    <a16:creationId xmlns:a16="http://schemas.microsoft.com/office/drawing/2014/main" id="{ECDC9069-40D7-77FC-A0B8-C054737D19C7}"/>
                  </a:ext>
                </a:extLst>
              </p14:cNvPr>
              <p14:cNvContentPartPr/>
              <p14:nvPr/>
            </p14:nvContentPartPr>
            <p14:xfrm>
              <a:off x="5687767" y="5567895"/>
              <a:ext cx="180360" cy="265680"/>
            </p14:xfrm>
          </p:contentPart>
        </mc:Choice>
        <mc:Fallback xmlns="">
          <p:pic>
            <p:nvPicPr>
              <p:cNvPr id="1031" name="Ink 1030">
                <a:extLst>
                  <a:ext uri="{FF2B5EF4-FFF2-40B4-BE49-F238E27FC236}">
                    <a16:creationId xmlns:a16="http://schemas.microsoft.com/office/drawing/2014/main" id="{ECDC9069-40D7-77FC-A0B8-C054737D19C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69767" y="5549895"/>
                <a:ext cx="216000" cy="3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32" name="Ink 1031">
                <a:extLst>
                  <a:ext uri="{FF2B5EF4-FFF2-40B4-BE49-F238E27FC236}">
                    <a16:creationId xmlns:a16="http://schemas.microsoft.com/office/drawing/2014/main" id="{92F78017-2743-137C-2877-25571FF67D4C}"/>
                  </a:ext>
                </a:extLst>
              </p14:cNvPr>
              <p14:cNvContentPartPr/>
              <p14:nvPr/>
            </p14:nvContentPartPr>
            <p14:xfrm>
              <a:off x="6756607" y="5733855"/>
              <a:ext cx="181440" cy="340560"/>
            </p14:xfrm>
          </p:contentPart>
        </mc:Choice>
        <mc:Fallback xmlns="">
          <p:pic>
            <p:nvPicPr>
              <p:cNvPr id="1032" name="Ink 1031">
                <a:extLst>
                  <a:ext uri="{FF2B5EF4-FFF2-40B4-BE49-F238E27FC236}">
                    <a16:creationId xmlns:a16="http://schemas.microsoft.com/office/drawing/2014/main" id="{92F78017-2743-137C-2877-25571FF67D4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38607" y="5715855"/>
                <a:ext cx="217080" cy="3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33" name="Ink 1032">
                <a:extLst>
                  <a:ext uri="{FF2B5EF4-FFF2-40B4-BE49-F238E27FC236}">
                    <a16:creationId xmlns:a16="http://schemas.microsoft.com/office/drawing/2014/main" id="{64C76C69-2AE6-8B94-D02F-88A4899855C1}"/>
                  </a:ext>
                </a:extLst>
              </p14:cNvPr>
              <p14:cNvContentPartPr/>
              <p14:nvPr/>
            </p14:nvContentPartPr>
            <p14:xfrm>
              <a:off x="7445662" y="4913823"/>
              <a:ext cx="328320" cy="192748"/>
            </p14:xfrm>
          </p:contentPart>
        </mc:Choice>
        <mc:Fallback xmlns="">
          <p:pic>
            <p:nvPicPr>
              <p:cNvPr id="1033" name="Ink 1032">
                <a:extLst>
                  <a:ext uri="{FF2B5EF4-FFF2-40B4-BE49-F238E27FC236}">
                    <a16:creationId xmlns:a16="http://schemas.microsoft.com/office/drawing/2014/main" id="{64C76C69-2AE6-8B94-D02F-88A4899855C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27662" y="4895809"/>
                <a:ext cx="363960" cy="228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34" name="Ink 1033">
                <a:extLst>
                  <a:ext uri="{FF2B5EF4-FFF2-40B4-BE49-F238E27FC236}">
                    <a16:creationId xmlns:a16="http://schemas.microsoft.com/office/drawing/2014/main" id="{96D061B2-F6F9-9CC6-7EB1-06789E023191}"/>
                  </a:ext>
                </a:extLst>
              </p14:cNvPr>
              <p14:cNvContentPartPr/>
              <p14:nvPr/>
            </p14:nvContentPartPr>
            <p14:xfrm>
              <a:off x="5790052" y="605057"/>
              <a:ext cx="183960" cy="420840"/>
            </p14:xfrm>
          </p:contentPart>
        </mc:Choice>
        <mc:Fallback xmlns="">
          <p:pic>
            <p:nvPicPr>
              <p:cNvPr id="1034" name="Ink 1033">
                <a:extLst>
                  <a:ext uri="{FF2B5EF4-FFF2-40B4-BE49-F238E27FC236}">
                    <a16:creationId xmlns:a16="http://schemas.microsoft.com/office/drawing/2014/main" id="{96D061B2-F6F9-9CC6-7EB1-06789E02319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72052" y="587072"/>
                <a:ext cx="219600" cy="456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35" name="Ink 1034">
                <a:extLst>
                  <a:ext uri="{FF2B5EF4-FFF2-40B4-BE49-F238E27FC236}">
                    <a16:creationId xmlns:a16="http://schemas.microsoft.com/office/drawing/2014/main" id="{9BF3B0F8-11FB-C656-2E9D-9DF28BDD358E}"/>
                  </a:ext>
                </a:extLst>
              </p14:cNvPr>
              <p14:cNvContentPartPr/>
              <p14:nvPr/>
            </p14:nvContentPartPr>
            <p14:xfrm>
              <a:off x="6905572" y="1932617"/>
              <a:ext cx="286200" cy="346680"/>
            </p14:xfrm>
          </p:contentPart>
        </mc:Choice>
        <mc:Fallback xmlns="">
          <p:pic>
            <p:nvPicPr>
              <p:cNvPr id="1035" name="Ink 1034">
                <a:extLst>
                  <a:ext uri="{FF2B5EF4-FFF2-40B4-BE49-F238E27FC236}">
                    <a16:creationId xmlns:a16="http://schemas.microsoft.com/office/drawing/2014/main" id="{9BF3B0F8-11FB-C656-2E9D-9DF28BDD358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887572" y="1914617"/>
                <a:ext cx="321840" cy="38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36" name="Ink 1035">
                <a:extLst>
                  <a:ext uri="{FF2B5EF4-FFF2-40B4-BE49-F238E27FC236}">
                    <a16:creationId xmlns:a16="http://schemas.microsoft.com/office/drawing/2014/main" id="{F206589F-4D9B-D176-A3B5-EB77B12FDF3F}"/>
                  </a:ext>
                </a:extLst>
              </p14:cNvPr>
              <p14:cNvContentPartPr/>
              <p14:nvPr/>
            </p14:nvContentPartPr>
            <p14:xfrm>
              <a:off x="1117723" y="5582787"/>
              <a:ext cx="199080" cy="268560"/>
            </p14:xfrm>
          </p:contentPart>
        </mc:Choice>
        <mc:Fallback xmlns="">
          <p:pic>
            <p:nvPicPr>
              <p:cNvPr id="1036" name="Ink 1035">
                <a:extLst>
                  <a:ext uri="{FF2B5EF4-FFF2-40B4-BE49-F238E27FC236}">
                    <a16:creationId xmlns:a16="http://schemas.microsoft.com/office/drawing/2014/main" id="{F206589F-4D9B-D176-A3B5-EB77B12FDF3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99723" y="5564787"/>
                <a:ext cx="23472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37" name="Ink 1036">
                <a:extLst>
                  <a:ext uri="{FF2B5EF4-FFF2-40B4-BE49-F238E27FC236}">
                    <a16:creationId xmlns:a16="http://schemas.microsoft.com/office/drawing/2014/main" id="{4A9F7C98-2DAD-ABBC-9F5A-C7B92DA9FB2F}"/>
                  </a:ext>
                </a:extLst>
              </p14:cNvPr>
              <p14:cNvContentPartPr/>
              <p14:nvPr/>
            </p14:nvContentPartPr>
            <p14:xfrm>
              <a:off x="1843483" y="5655867"/>
              <a:ext cx="155880" cy="420840"/>
            </p14:xfrm>
          </p:contentPart>
        </mc:Choice>
        <mc:Fallback xmlns="">
          <p:pic>
            <p:nvPicPr>
              <p:cNvPr id="1037" name="Ink 1036">
                <a:extLst>
                  <a:ext uri="{FF2B5EF4-FFF2-40B4-BE49-F238E27FC236}">
                    <a16:creationId xmlns:a16="http://schemas.microsoft.com/office/drawing/2014/main" id="{4A9F7C98-2DAD-ABBC-9F5A-C7B92DA9FB2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825483" y="5637867"/>
                <a:ext cx="19152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40" name="Ink 1039">
                <a:extLst>
                  <a:ext uri="{FF2B5EF4-FFF2-40B4-BE49-F238E27FC236}">
                    <a16:creationId xmlns:a16="http://schemas.microsoft.com/office/drawing/2014/main" id="{CC4B5D0A-5AC7-6087-AC29-61131F81EC89}"/>
                  </a:ext>
                </a:extLst>
              </p14:cNvPr>
              <p14:cNvContentPartPr/>
              <p14:nvPr/>
            </p14:nvContentPartPr>
            <p14:xfrm rot="9122515">
              <a:off x="2646938" y="4237138"/>
              <a:ext cx="1470208" cy="531073"/>
            </p14:xfrm>
          </p:contentPart>
        </mc:Choice>
        <mc:Fallback xmlns="">
          <p:pic>
            <p:nvPicPr>
              <p:cNvPr id="1040" name="Ink 1039">
                <a:extLst>
                  <a:ext uri="{FF2B5EF4-FFF2-40B4-BE49-F238E27FC236}">
                    <a16:creationId xmlns:a16="http://schemas.microsoft.com/office/drawing/2014/main" id="{CC4B5D0A-5AC7-6087-AC29-61131F81EC89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 rot="9122515">
                <a:off x="2637578" y="4227783"/>
                <a:ext cx="1488928" cy="5497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41" name="Ink 1040">
                <a:extLst>
                  <a:ext uri="{FF2B5EF4-FFF2-40B4-BE49-F238E27FC236}">
                    <a16:creationId xmlns:a16="http://schemas.microsoft.com/office/drawing/2014/main" id="{81528617-56CC-A003-5DF2-CADDE50E0EE9}"/>
                  </a:ext>
                </a:extLst>
              </p14:cNvPr>
              <p14:cNvContentPartPr/>
              <p14:nvPr/>
            </p14:nvContentPartPr>
            <p14:xfrm rot="13661198">
              <a:off x="2617535" y="1951777"/>
              <a:ext cx="743692" cy="268639"/>
            </p14:xfrm>
          </p:contentPart>
        </mc:Choice>
        <mc:Fallback xmlns="">
          <p:pic>
            <p:nvPicPr>
              <p:cNvPr id="1041" name="Ink 1040">
                <a:extLst>
                  <a:ext uri="{FF2B5EF4-FFF2-40B4-BE49-F238E27FC236}">
                    <a16:creationId xmlns:a16="http://schemas.microsoft.com/office/drawing/2014/main" id="{81528617-56CC-A003-5DF2-CADDE50E0EE9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 rot="13661198">
                <a:off x="2608180" y="1942427"/>
                <a:ext cx="762401" cy="287339"/>
              </a:xfrm>
              <a:prstGeom prst="rect">
                <a:avLst/>
              </a:prstGeom>
            </p:spPr>
          </p:pic>
        </mc:Fallback>
      </mc:AlternateContent>
      <p:sp>
        <p:nvSpPr>
          <p:cNvPr id="1042" name="TextBox 1041">
            <a:extLst>
              <a:ext uri="{FF2B5EF4-FFF2-40B4-BE49-F238E27FC236}">
                <a16:creationId xmlns:a16="http://schemas.microsoft.com/office/drawing/2014/main" id="{C8D8C576-687E-B70D-A890-6C7244A27D0F}"/>
              </a:ext>
            </a:extLst>
          </p:cNvPr>
          <p:cNvSpPr txBox="1"/>
          <p:nvPr/>
        </p:nvSpPr>
        <p:spPr>
          <a:xfrm>
            <a:off x="6772028" y="6039373"/>
            <a:ext cx="1675588" cy="412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Next level: main concepts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A97BCADE-4D34-FF1D-B3DF-B781A7AAB15A}"/>
              </a:ext>
            </a:extLst>
          </p:cNvPr>
          <p:cNvSpPr txBox="1"/>
          <p:nvPr/>
        </p:nvSpPr>
        <p:spPr>
          <a:xfrm>
            <a:off x="4682883" y="5774854"/>
            <a:ext cx="1369944" cy="396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Centre circle: key idea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09870104-E8FF-C7D4-2F60-EE715F5F7A36}"/>
              </a:ext>
            </a:extLst>
          </p:cNvPr>
          <p:cNvSpPr txBox="1"/>
          <p:nvPr/>
        </p:nvSpPr>
        <p:spPr>
          <a:xfrm>
            <a:off x="7588627" y="4778729"/>
            <a:ext cx="1555373" cy="919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Last levels: details or </a:t>
            </a:r>
            <a:r>
              <a:rPr kumimoji="0" lang="en-AU" sz="1800" b="0" i="0" u="none" strike="noStrike" kern="120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subconcepts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CF847AC9-4C1D-9BAC-E4D5-526866799119}"/>
              </a:ext>
            </a:extLst>
          </p:cNvPr>
          <p:cNvSpPr txBox="1"/>
          <p:nvPr/>
        </p:nvSpPr>
        <p:spPr>
          <a:xfrm>
            <a:off x="0" y="183552"/>
            <a:ext cx="261308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Remember what we’ve learnt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759586FC-3C3F-BDFD-DA29-D329BF0EB36F}"/>
              </a:ext>
            </a:extLst>
          </p:cNvPr>
          <p:cNvSpPr txBox="1"/>
          <p:nvPr/>
        </p:nvSpPr>
        <p:spPr>
          <a:xfrm>
            <a:off x="2799416" y="302609"/>
            <a:ext cx="1199011" cy="640679"/>
          </a:xfrm>
          <a:custGeom>
            <a:avLst/>
            <a:gdLst>
              <a:gd name="csX0" fmla="*/ 0 w 1199011"/>
              <a:gd name="csY0" fmla="*/ 320340 h 640679"/>
              <a:gd name="csX1" fmla="*/ 599506 w 1199011"/>
              <a:gd name="csY1" fmla="*/ 0 h 640679"/>
              <a:gd name="csX2" fmla="*/ 1199012 w 1199011"/>
              <a:gd name="csY2" fmla="*/ 320340 h 640679"/>
              <a:gd name="csX3" fmla="*/ 599506 w 1199011"/>
              <a:gd name="csY3" fmla="*/ 640680 h 640679"/>
              <a:gd name="csX4" fmla="*/ 0 w 1199011"/>
              <a:gd name="csY4" fmla="*/ 320340 h 6406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99011" h="640679" extrusionOk="0">
                <a:moveTo>
                  <a:pt x="0" y="320340"/>
                </a:moveTo>
                <a:cubicBezTo>
                  <a:pt x="50041" y="120728"/>
                  <a:pt x="228353" y="-4825"/>
                  <a:pt x="599506" y="0"/>
                </a:cubicBezTo>
                <a:cubicBezTo>
                  <a:pt x="948057" y="-3818"/>
                  <a:pt x="1170211" y="134437"/>
                  <a:pt x="1199012" y="320340"/>
                </a:cubicBezTo>
                <a:cubicBezTo>
                  <a:pt x="1208566" y="482982"/>
                  <a:pt x="942725" y="693289"/>
                  <a:pt x="599506" y="640680"/>
                </a:cubicBezTo>
                <a:cubicBezTo>
                  <a:pt x="261294" y="617389"/>
                  <a:pt x="-10145" y="506581"/>
                  <a:pt x="0" y="32034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31298807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Organise ideas</a:t>
            </a:r>
          </a:p>
        </p:txBody>
      </p:sp>
      <p:sp>
        <p:nvSpPr>
          <p:cNvPr id="1047" name="Oval 1046">
            <a:extLst>
              <a:ext uri="{FF2B5EF4-FFF2-40B4-BE49-F238E27FC236}">
                <a16:creationId xmlns:a16="http://schemas.microsoft.com/office/drawing/2014/main" id="{99E54725-C77B-2C4C-B659-22045ECD1126}"/>
              </a:ext>
            </a:extLst>
          </p:cNvPr>
          <p:cNvSpPr/>
          <p:nvPr/>
        </p:nvSpPr>
        <p:spPr>
          <a:xfrm>
            <a:off x="1506888" y="937681"/>
            <a:ext cx="1582461" cy="933774"/>
          </a:xfrm>
          <a:custGeom>
            <a:avLst/>
            <a:gdLst>
              <a:gd name="csX0" fmla="*/ 0 w 1582461"/>
              <a:gd name="csY0" fmla="*/ 466887 h 933774"/>
              <a:gd name="csX1" fmla="*/ 791231 w 1582461"/>
              <a:gd name="csY1" fmla="*/ 0 h 933774"/>
              <a:gd name="csX2" fmla="*/ 1582462 w 1582461"/>
              <a:gd name="csY2" fmla="*/ 466887 h 933774"/>
              <a:gd name="csX3" fmla="*/ 791231 w 1582461"/>
              <a:gd name="csY3" fmla="*/ 933774 h 933774"/>
              <a:gd name="csX4" fmla="*/ 0 w 1582461"/>
              <a:gd name="csY4" fmla="*/ 466887 h 9337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82461" h="933774" fill="none" extrusionOk="0">
                <a:moveTo>
                  <a:pt x="0" y="466887"/>
                </a:moveTo>
                <a:cubicBezTo>
                  <a:pt x="9686" y="231259"/>
                  <a:pt x="411266" y="7483"/>
                  <a:pt x="791231" y="0"/>
                </a:cubicBezTo>
                <a:cubicBezTo>
                  <a:pt x="1234915" y="28236"/>
                  <a:pt x="1530245" y="218100"/>
                  <a:pt x="1582462" y="466887"/>
                </a:cubicBezTo>
                <a:cubicBezTo>
                  <a:pt x="1529393" y="722055"/>
                  <a:pt x="1169054" y="882567"/>
                  <a:pt x="791231" y="933774"/>
                </a:cubicBezTo>
                <a:cubicBezTo>
                  <a:pt x="411025" y="919891"/>
                  <a:pt x="-39452" y="676202"/>
                  <a:pt x="0" y="466887"/>
                </a:cubicBezTo>
                <a:close/>
              </a:path>
              <a:path w="1582461" h="933774" stroke="0" extrusionOk="0">
                <a:moveTo>
                  <a:pt x="0" y="466887"/>
                </a:moveTo>
                <a:cubicBezTo>
                  <a:pt x="7787" y="234323"/>
                  <a:pt x="359934" y="-14008"/>
                  <a:pt x="791231" y="0"/>
                </a:cubicBezTo>
                <a:cubicBezTo>
                  <a:pt x="1208630" y="-43634"/>
                  <a:pt x="1636500" y="198282"/>
                  <a:pt x="1582462" y="466887"/>
                </a:cubicBezTo>
                <a:cubicBezTo>
                  <a:pt x="1627850" y="731820"/>
                  <a:pt x="1242148" y="914072"/>
                  <a:pt x="791231" y="933774"/>
                </a:cubicBezTo>
                <a:cubicBezTo>
                  <a:pt x="375329" y="990042"/>
                  <a:pt x="-3777" y="708087"/>
                  <a:pt x="0" y="466887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Purpose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8" name="Oval 1047">
            <a:extLst>
              <a:ext uri="{FF2B5EF4-FFF2-40B4-BE49-F238E27FC236}">
                <a16:creationId xmlns:a16="http://schemas.microsoft.com/office/drawing/2014/main" id="{01C9F1F6-B0E3-A675-9DAA-7F2DCF36A6B4}"/>
              </a:ext>
            </a:extLst>
          </p:cNvPr>
          <p:cNvSpPr/>
          <p:nvPr/>
        </p:nvSpPr>
        <p:spPr>
          <a:xfrm>
            <a:off x="5767027" y="4947545"/>
            <a:ext cx="1821600" cy="752588"/>
          </a:xfrm>
          <a:custGeom>
            <a:avLst/>
            <a:gdLst>
              <a:gd name="csX0" fmla="*/ 0 w 1821600"/>
              <a:gd name="csY0" fmla="*/ 376294 h 752588"/>
              <a:gd name="csX1" fmla="*/ 910800 w 1821600"/>
              <a:gd name="csY1" fmla="*/ 0 h 752588"/>
              <a:gd name="csX2" fmla="*/ 1821600 w 1821600"/>
              <a:gd name="csY2" fmla="*/ 376294 h 752588"/>
              <a:gd name="csX3" fmla="*/ 910800 w 1821600"/>
              <a:gd name="csY3" fmla="*/ 752588 h 752588"/>
              <a:gd name="csX4" fmla="*/ 0 w 1821600"/>
              <a:gd name="csY4" fmla="*/ 376294 h 7525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21600" h="752588" fill="none" extrusionOk="0">
                <a:moveTo>
                  <a:pt x="0" y="376294"/>
                </a:moveTo>
                <a:cubicBezTo>
                  <a:pt x="33681" y="245760"/>
                  <a:pt x="422946" y="1991"/>
                  <a:pt x="910800" y="0"/>
                </a:cubicBezTo>
                <a:cubicBezTo>
                  <a:pt x="1417903" y="17208"/>
                  <a:pt x="1801305" y="171997"/>
                  <a:pt x="1821600" y="376294"/>
                </a:cubicBezTo>
                <a:cubicBezTo>
                  <a:pt x="1792013" y="582617"/>
                  <a:pt x="1389569" y="731596"/>
                  <a:pt x="910800" y="752588"/>
                </a:cubicBezTo>
                <a:cubicBezTo>
                  <a:pt x="447041" y="742988"/>
                  <a:pt x="-15353" y="565226"/>
                  <a:pt x="0" y="376294"/>
                </a:cubicBezTo>
                <a:close/>
              </a:path>
              <a:path w="1821600" h="752588" stroke="0" extrusionOk="0">
                <a:moveTo>
                  <a:pt x="0" y="376294"/>
                </a:moveTo>
                <a:cubicBezTo>
                  <a:pt x="9236" y="198471"/>
                  <a:pt x="421317" y="-33339"/>
                  <a:pt x="910800" y="0"/>
                </a:cubicBezTo>
                <a:cubicBezTo>
                  <a:pt x="1404650" y="-20431"/>
                  <a:pt x="1850097" y="162804"/>
                  <a:pt x="1821600" y="376294"/>
                </a:cubicBezTo>
                <a:cubicBezTo>
                  <a:pt x="1835943" y="586352"/>
                  <a:pt x="1448924" y="702948"/>
                  <a:pt x="910800" y="752588"/>
                </a:cubicBezTo>
                <a:cubicBezTo>
                  <a:pt x="417873" y="779528"/>
                  <a:pt x="-7375" y="551597"/>
                  <a:pt x="0" y="376294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Read information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9" name="Freeform 16">
            <a:extLst>
              <a:ext uri="{FF2B5EF4-FFF2-40B4-BE49-F238E27FC236}">
                <a16:creationId xmlns:a16="http://schemas.microsoft.com/office/drawing/2014/main" id="{E875E0C3-BBA6-7C70-A633-7A03B1650493}"/>
              </a:ext>
            </a:extLst>
          </p:cNvPr>
          <p:cNvSpPr/>
          <p:nvPr/>
        </p:nvSpPr>
        <p:spPr>
          <a:xfrm rot="20196609">
            <a:off x="2938731" y="850415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0" name="Freeform 16">
            <a:extLst>
              <a:ext uri="{FF2B5EF4-FFF2-40B4-BE49-F238E27FC236}">
                <a16:creationId xmlns:a16="http://schemas.microsoft.com/office/drawing/2014/main" id="{0198C85F-7D16-15B2-7E98-0CC98C8C9AD3}"/>
              </a:ext>
            </a:extLst>
          </p:cNvPr>
          <p:cNvSpPr/>
          <p:nvPr/>
        </p:nvSpPr>
        <p:spPr>
          <a:xfrm rot="1403391" flipH="1">
            <a:off x="1256486" y="952841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1" name="Freeform 16">
            <a:extLst>
              <a:ext uri="{FF2B5EF4-FFF2-40B4-BE49-F238E27FC236}">
                <a16:creationId xmlns:a16="http://schemas.microsoft.com/office/drawing/2014/main" id="{55841A9F-B7B6-4C39-197B-A03B2E981696}"/>
              </a:ext>
            </a:extLst>
          </p:cNvPr>
          <p:cNvSpPr/>
          <p:nvPr/>
        </p:nvSpPr>
        <p:spPr>
          <a:xfrm rot="350685">
            <a:off x="7383202" y="4891819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2" name="Freeform 16">
            <a:extLst>
              <a:ext uri="{FF2B5EF4-FFF2-40B4-BE49-F238E27FC236}">
                <a16:creationId xmlns:a16="http://schemas.microsoft.com/office/drawing/2014/main" id="{D97DEE45-C740-FD39-74F9-6F95AA0ECB29}"/>
              </a:ext>
            </a:extLst>
          </p:cNvPr>
          <p:cNvSpPr/>
          <p:nvPr/>
        </p:nvSpPr>
        <p:spPr>
          <a:xfrm rot="5853435">
            <a:off x="6647585" y="5752461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3" name="Freeform 16">
            <a:extLst>
              <a:ext uri="{FF2B5EF4-FFF2-40B4-BE49-F238E27FC236}">
                <a16:creationId xmlns:a16="http://schemas.microsoft.com/office/drawing/2014/main" id="{8BEC9ECE-AEDD-A4F1-A0AB-66224B72D275}"/>
              </a:ext>
            </a:extLst>
          </p:cNvPr>
          <p:cNvSpPr/>
          <p:nvPr/>
        </p:nvSpPr>
        <p:spPr>
          <a:xfrm rot="9706144">
            <a:off x="5613546" y="5570623"/>
            <a:ext cx="339617" cy="214898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3126B111-30C9-5B75-6C40-6838D6E5040D}"/>
              </a:ext>
            </a:extLst>
          </p:cNvPr>
          <p:cNvSpPr txBox="1"/>
          <p:nvPr/>
        </p:nvSpPr>
        <p:spPr>
          <a:xfrm>
            <a:off x="5536937" y="292235"/>
            <a:ext cx="3110697" cy="5513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Helps put information IN</a:t>
            </a:r>
          </a:p>
        </p:txBody>
      </p:sp>
      <p:sp>
        <p:nvSpPr>
          <p:cNvPr id="1055" name="Cloud Callout 1054">
            <a:extLst>
              <a:ext uri="{FF2B5EF4-FFF2-40B4-BE49-F238E27FC236}">
                <a16:creationId xmlns:a16="http://schemas.microsoft.com/office/drawing/2014/main" id="{38870DAF-659C-8E7E-8CD1-4E9AFBC5C265}"/>
              </a:ext>
            </a:extLst>
          </p:cNvPr>
          <p:cNvSpPr/>
          <p:nvPr/>
        </p:nvSpPr>
        <p:spPr>
          <a:xfrm>
            <a:off x="5636135" y="785330"/>
            <a:ext cx="1821599" cy="1158250"/>
          </a:xfrm>
          <a:custGeom>
            <a:avLst/>
            <a:gdLst>
              <a:gd name="csX0" fmla="*/ 164449 w 1821599"/>
              <a:gd name="csY0" fmla="*/ 385278 h 1158250"/>
              <a:gd name="csX1" fmla="*/ 237103 w 1821599"/>
              <a:gd name="csY1" fmla="*/ 185185 h 1158250"/>
              <a:gd name="csX2" fmla="*/ 590543 w 1821599"/>
              <a:gd name="csY2" fmla="*/ 139472 h 1158250"/>
              <a:gd name="csX3" fmla="*/ 946894 w 1821599"/>
              <a:gd name="csY3" fmla="*/ 92016 h 1158250"/>
              <a:gd name="csX4" fmla="*/ 1085748 w 1821599"/>
              <a:gd name="csY4" fmla="*/ 5362 h 1158250"/>
              <a:gd name="csX5" fmla="*/ 1257957 w 1821599"/>
              <a:gd name="csY5" fmla="*/ 66518 h 1158250"/>
              <a:gd name="csX6" fmla="*/ 1495355 w 1821599"/>
              <a:gd name="csY6" fmla="*/ 18499 h 1158250"/>
              <a:gd name="csX7" fmla="*/ 1615741 w 1821599"/>
              <a:gd name="csY7" fmla="*/ 149500 h 1158250"/>
              <a:gd name="csX8" fmla="*/ 1770240 w 1821599"/>
              <a:gd name="csY8" fmla="*/ 276639 h 1158250"/>
              <a:gd name="csX9" fmla="*/ 1763324 w 1821599"/>
              <a:gd name="csY9" fmla="*/ 414503 h 1158250"/>
              <a:gd name="csX10" fmla="*/ 1813840 w 1821599"/>
              <a:gd name="csY10" fmla="*/ 625294 h 1158250"/>
              <a:gd name="csX11" fmla="*/ 1577201 w 1821599"/>
              <a:gd name="csY11" fmla="*/ 809809 h 1158250"/>
              <a:gd name="csX12" fmla="*/ 1492488 w 1821599"/>
              <a:gd name="csY12" fmla="*/ 967916 h 1158250"/>
              <a:gd name="csX13" fmla="*/ 1204068 w 1821599"/>
              <a:gd name="csY13" fmla="*/ 987059 h 1158250"/>
              <a:gd name="csX14" fmla="*/ 997957 w 1821599"/>
              <a:gd name="csY14" fmla="*/ 1155729 h 1158250"/>
              <a:gd name="csX15" fmla="*/ 694906 w 1821599"/>
              <a:gd name="csY15" fmla="*/ 1052774 h 1158250"/>
              <a:gd name="csX16" fmla="*/ 244735 w 1821599"/>
              <a:gd name="csY16" fmla="*/ 951051 h 1158250"/>
              <a:gd name="csX17" fmla="*/ 46804 w 1821599"/>
              <a:gd name="csY17" fmla="*/ 837854 h 1158250"/>
              <a:gd name="csX18" fmla="*/ 89098 w 1821599"/>
              <a:gd name="csY18" fmla="*/ 685056 h 1158250"/>
              <a:gd name="csX19" fmla="*/ -211 w 1821599"/>
              <a:gd name="csY19" fmla="*/ 528290 h 1158250"/>
              <a:gd name="csX20" fmla="*/ 162889 w 1821599"/>
              <a:gd name="csY20" fmla="*/ 388952 h 1158250"/>
              <a:gd name="csX21" fmla="*/ 164449 w 1821599"/>
              <a:gd name="csY21" fmla="*/ 385278 h 1158250"/>
              <a:gd name="csX0" fmla="*/ -71712 w 1821599"/>
              <a:gd name="csY0" fmla="*/ 1318390 h 1158250"/>
              <a:gd name="csX1" fmla="*/ -103886 w 1821599"/>
              <a:gd name="csY1" fmla="*/ 1350564 h 1158250"/>
              <a:gd name="csX2" fmla="*/ -136060 w 1821599"/>
              <a:gd name="csY2" fmla="*/ 1318390 h 1158250"/>
              <a:gd name="csX3" fmla="*/ -103886 w 1821599"/>
              <a:gd name="csY3" fmla="*/ 1286216 h 1158250"/>
              <a:gd name="csX4" fmla="*/ -71712 w 1821599"/>
              <a:gd name="csY4" fmla="*/ 1318390 h 1158250"/>
              <a:gd name="csX0" fmla="*/ 81726 w 1821599"/>
              <a:gd name="csY0" fmla="*/ 1230040 h 1158250"/>
              <a:gd name="csX1" fmla="*/ 17379 w 1821599"/>
              <a:gd name="csY1" fmla="*/ 1294387 h 1158250"/>
              <a:gd name="csX2" fmla="*/ -46968 w 1821599"/>
              <a:gd name="csY2" fmla="*/ 1230040 h 1158250"/>
              <a:gd name="csX3" fmla="*/ 17379 w 1821599"/>
              <a:gd name="csY3" fmla="*/ 1165693 h 1158250"/>
              <a:gd name="csX4" fmla="*/ 81726 w 1821599"/>
              <a:gd name="csY4" fmla="*/ 1230040 h 1158250"/>
              <a:gd name="csX0" fmla="*/ 287172 w 1821599"/>
              <a:gd name="csY0" fmla="*/ 1103800 h 1158250"/>
              <a:gd name="csX1" fmla="*/ 190651 w 1821599"/>
              <a:gd name="csY1" fmla="*/ 1200321 h 1158250"/>
              <a:gd name="csX2" fmla="*/ 94130 w 1821599"/>
              <a:gd name="csY2" fmla="*/ 1103800 h 1158250"/>
              <a:gd name="csX3" fmla="*/ 190651 w 1821599"/>
              <a:gd name="csY3" fmla="*/ 1007279 h 1158250"/>
              <a:gd name="csX4" fmla="*/ 287172 w 1821599"/>
              <a:gd name="csY4" fmla="*/ 1103800 h 1158250"/>
              <a:gd name="csX0" fmla="*/ 197888 w 1821599"/>
              <a:gd name="csY0" fmla="*/ 701840 h 1158250"/>
              <a:gd name="csX1" fmla="*/ 91079 w 1821599"/>
              <a:gd name="csY1" fmla="*/ 680471 h 1158250"/>
              <a:gd name="csX2" fmla="*/ 292130 w 1821599"/>
              <a:gd name="csY2" fmla="*/ 935689 h 1158250"/>
              <a:gd name="csX3" fmla="*/ 245409 w 1821599"/>
              <a:gd name="csY3" fmla="*/ 945904 h 1158250"/>
              <a:gd name="csX4" fmla="*/ 694821 w 1821599"/>
              <a:gd name="csY4" fmla="*/ 1048055 h 1158250"/>
              <a:gd name="csX5" fmla="*/ 666654 w 1821599"/>
              <a:gd name="csY5" fmla="*/ 1001403 h 1158250"/>
              <a:gd name="csX6" fmla="*/ 1215537 w 1821599"/>
              <a:gd name="csY6" fmla="*/ 931720 h 1158250"/>
              <a:gd name="csX7" fmla="*/ 1204279 w 1821599"/>
              <a:gd name="csY7" fmla="*/ 982903 h 1158250"/>
              <a:gd name="csX8" fmla="*/ 1439105 w 1821599"/>
              <a:gd name="csY8" fmla="*/ 615427 h 1158250"/>
              <a:gd name="csX9" fmla="*/ 1576189 w 1821599"/>
              <a:gd name="csY9" fmla="*/ 806753 h 1158250"/>
              <a:gd name="csX10" fmla="*/ 1762481 w 1821599"/>
              <a:gd name="csY10" fmla="*/ 411661 h 1158250"/>
              <a:gd name="csX11" fmla="*/ 1701424 w 1821599"/>
              <a:gd name="csY11" fmla="*/ 483408 h 1158250"/>
              <a:gd name="csX12" fmla="*/ 1615994 w 1821599"/>
              <a:gd name="csY12" fmla="*/ 145478 h 1158250"/>
              <a:gd name="csX13" fmla="*/ 1619199 w 1821599"/>
              <a:gd name="csY13" fmla="*/ 179367 h 1158250"/>
              <a:gd name="csX14" fmla="*/ 1226121 w 1821599"/>
              <a:gd name="csY14" fmla="*/ 105958 h 1158250"/>
              <a:gd name="csX15" fmla="*/ 1257409 w 1821599"/>
              <a:gd name="csY15" fmla="*/ 62738 h 1158250"/>
              <a:gd name="csX16" fmla="*/ 933611 w 1821599"/>
              <a:gd name="csY16" fmla="*/ 126549 h 1158250"/>
              <a:gd name="csX17" fmla="*/ 948749 w 1821599"/>
              <a:gd name="csY17" fmla="*/ 89281 h 1158250"/>
              <a:gd name="csX18" fmla="*/ 590333 w 1821599"/>
              <a:gd name="csY18" fmla="*/ 139204 h 1158250"/>
              <a:gd name="csX19" fmla="*/ 645149 w 1821599"/>
              <a:gd name="csY19" fmla="*/ 175346 h 1158250"/>
              <a:gd name="csX20" fmla="*/ 174021 w 1821599"/>
              <a:gd name="csY20" fmla="*/ 423324 h 1158250"/>
              <a:gd name="csX21" fmla="*/ 164449 w 1821599"/>
              <a:gd name="csY21" fmla="*/ 385278 h 115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821599" h="1158250" fill="none" extrusionOk="0">
                <a:moveTo>
                  <a:pt x="164449" y="385278"/>
                </a:moveTo>
                <a:cubicBezTo>
                  <a:pt x="148474" y="317886"/>
                  <a:pt x="187395" y="229244"/>
                  <a:pt x="237103" y="185185"/>
                </a:cubicBezTo>
                <a:cubicBezTo>
                  <a:pt x="342163" y="89635"/>
                  <a:pt x="471111" y="84701"/>
                  <a:pt x="590543" y="139472"/>
                </a:cubicBezTo>
                <a:cubicBezTo>
                  <a:pt x="657380" y="346"/>
                  <a:pt x="841827" y="3148"/>
                  <a:pt x="946894" y="92016"/>
                </a:cubicBezTo>
                <a:cubicBezTo>
                  <a:pt x="974078" y="42778"/>
                  <a:pt x="1028061" y="11542"/>
                  <a:pt x="1085748" y="5362"/>
                </a:cubicBezTo>
                <a:cubicBezTo>
                  <a:pt x="1155402" y="1290"/>
                  <a:pt x="1220388" y="27296"/>
                  <a:pt x="1257957" y="66518"/>
                </a:cubicBezTo>
                <a:cubicBezTo>
                  <a:pt x="1318895" y="4569"/>
                  <a:pt x="1416508" y="-12398"/>
                  <a:pt x="1495355" y="18499"/>
                </a:cubicBezTo>
                <a:cubicBezTo>
                  <a:pt x="1554009" y="45114"/>
                  <a:pt x="1607669" y="88569"/>
                  <a:pt x="1615741" y="149500"/>
                </a:cubicBezTo>
                <a:cubicBezTo>
                  <a:pt x="1694864" y="158252"/>
                  <a:pt x="1741387" y="221072"/>
                  <a:pt x="1770240" y="276639"/>
                </a:cubicBezTo>
                <a:cubicBezTo>
                  <a:pt x="1788100" y="322287"/>
                  <a:pt x="1791716" y="375366"/>
                  <a:pt x="1763324" y="414503"/>
                </a:cubicBezTo>
                <a:cubicBezTo>
                  <a:pt x="1807109" y="481847"/>
                  <a:pt x="1834168" y="546249"/>
                  <a:pt x="1813840" y="625294"/>
                </a:cubicBezTo>
                <a:cubicBezTo>
                  <a:pt x="1774362" y="740172"/>
                  <a:pt x="1697465" y="802992"/>
                  <a:pt x="1577201" y="809809"/>
                </a:cubicBezTo>
                <a:cubicBezTo>
                  <a:pt x="1586614" y="878279"/>
                  <a:pt x="1549946" y="932616"/>
                  <a:pt x="1492488" y="967916"/>
                </a:cubicBezTo>
                <a:cubicBezTo>
                  <a:pt x="1419731" y="1023581"/>
                  <a:pt x="1294352" y="1039899"/>
                  <a:pt x="1204068" y="987059"/>
                </a:cubicBezTo>
                <a:cubicBezTo>
                  <a:pt x="1174962" y="1072889"/>
                  <a:pt x="1107693" y="1139197"/>
                  <a:pt x="997957" y="1155729"/>
                </a:cubicBezTo>
                <a:cubicBezTo>
                  <a:pt x="876763" y="1169625"/>
                  <a:pt x="740245" y="1134701"/>
                  <a:pt x="694906" y="1052774"/>
                </a:cubicBezTo>
                <a:cubicBezTo>
                  <a:pt x="537796" y="1144086"/>
                  <a:pt x="332525" y="1103907"/>
                  <a:pt x="244735" y="951051"/>
                </a:cubicBezTo>
                <a:cubicBezTo>
                  <a:pt x="160003" y="957453"/>
                  <a:pt x="78238" y="910359"/>
                  <a:pt x="46804" y="837854"/>
                </a:cubicBezTo>
                <a:cubicBezTo>
                  <a:pt x="21140" y="792141"/>
                  <a:pt x="37442" y="720725"/>
                  <a:pt x="89098" y="685056"/>
                </a:cubicBezTo>
                <a:cubicBezTo>
                  <a:pt x="28341" y="657429"/>
                  <a:pt x="-10694" y="594565"/>
                  <a:pt x="-211" y="528290"/>
                </a:cubicBezTo>
                <a:cubicBezTo>
                  <a:pt x="14229" y="466651"/>
                  <a:pt x="82759" y="386061"/>
                  <a:pt x="162889" y="388952"/>
                </a:cubicBezTo>
                <a:cubicBezTo>
                  <a:pt x="163579" y="387656"/>
                  <a:pt x="164160" y="386476"/>
                  <a:pt x="164449" y="385278"/>
                </a:cubicBezTo>
                <a:close/>
              </a:path>
              <a:path w="1821599" h="1158250" fill="none" extrusionOk="0">
                <a:moveTo>
                  <a:pt x="-71712" y="1318390"/>
                </a:moveTo>
                <a:cubicBezTo>
                  <a:pt x="-71331" y="1333728"/>
                  <a:pt x="-88778" y="1350975"/>
                  <a:pt x="-103886" y="1350564"/>
                </a:cubicBezTo>
                <a:cubicBezTo>
                  <a:pt x="-122794" y="1351218"/>
                  <a:pt x="-137637" y="1334124"/>
                  <a:pt x="-136060" y="1318390"/>
                </a:cubicBezTo>
                <a:cubicBezTo>
                  <a:pt x="-136317" y="1301810"/>
                  <a:pt x="-120218" y="1285944"/>
                  <a:pt x="-103886" y="1286216"/>
                </a:cubicBezTo>
                <a:cubicBezTo>
                  <a:pt x="-84392" y="1289145"/>
                  <a:pt x="-74561" y="1299514"/>
                  <a:pt x="-71712" y="1318390"/>
                </a:cubicBezTo>
                <a:close/>
              </a:path>
              <a:path w="1821599" h="1158250" fill="none" extrusionOk="0">
                <a:moveTo>
                  <a:pt x="81726" y="1230040"/>
                </a:moveTo>
                <a:cubicBezTo>
                  <a:pt x="80398" y="1271137"/>
                  <a:pt x="57699" y="1293794"/>
                  <a:pt x="17379" y="1294387"/>
                </a:cubicBezTo>
                <a:cubicBezTo>
                  <a:pt x="-18014" y="1291426"/>
                  <a:pt x="-47450" y="1260412"/>
                  <a:pt x="-46968" y="1230040"/>
                </a:cubicBezTo>
                <a:cubicBezTo>
                  <a:pt x="-42771" y="1193708"/>
                  <a:pt x="-16929" y="1166283"/>
                  <a:pt x="17379" y="1165693"/>
                </a:cubicBezTo>
                <a:cubicBezTo>
                  <a:pt x="53329" y="1165209"/>
                  <a:pt x="84029" y="1196272"/>
                  <a:pt x="81726" y="1230040"/>
                </a:cubicBezTo>
                <a:close/>
              </a:path>
              <a:path w="1821599" h="1158250" fill="none" extrusionOk="0">
                <a:moveTo>
                  <a:pt x="287172" y="1103800"/>
                </a:moveTo>
                <a:cubicBezTo>
                  <a:pt x="288926" y="1156450"/>
                  <a:pt x="240430" y="1203536"/>
                  <a:pt x="190651" y="1200321"/>
                </a:cubicBezTo>
                <a:cubicBezTo>
                  <a:pt x="133551" y="1204062"/>
                  <a:pt x="93907" y="1158078"/>
                  <a:pt x="94130" y="1103800"/>
                </a:cubicBezTo>
                <a:cubicBezTo>
                  <a:pt x="100085" y="1050975"/>
                  <a:pt x="143254" y="1005807"/>
                  <a:pt x="190651" y="1007279"/>
                </a:cubicBezTo>
                <a:cubicBezTo>
                  <a:pt x="242187" y="1011931"/>
                  <a:pt x="291060" y="1056778"/>
                  <a:pt x="287172" y="1103800"/>
                </a:cubicBezTo>
                <a:close/>
              </a:path>
              <a:path w="1821599" h="1158250" fill="none" extrusionOk="0">
                <a:moveTo>
                  <a:pt x="197888" y="701840"/>
                </a:moveTo>
                <a:cubicBezTo>
                  <a:pt x="159052" y="699430"/>
                  <a:pt x="122318" y="694663"/>
                  <a:pt x="91079" y="680471"/>
                </a:cubicBezTo>
                <a:moveTo>
                  <a:pt x="292130" y="935689"/>
                </a:moveTo>
                <a:cubicBezTo>
                  <a:pt x="274566" y="942750"/>
                  <a:pt x="259593" y="944446"/>
                  <a:pt x="245409" y="945904"/>
                </a:cubicBezTo>
                <a:moveTo>
                  <a:pt x="694821" y="1048055"/>
                </a:moveTo>
                <a:cubicBezTo>
                  <a:pt x="685733" y="1034182"/>
                  <a:pt x="672714" y="1016473"/>
                  <a:pt x="666654" y="1001403"/>
                </a:cubicBezTo>
                <a:moveTo>
                  <a:pt x="1215537" y="931720"/>
                </a:moveTo>
                <a:cubicBezTo>
                  <a:pt x="1213963" y="950892"/>
                  <a:pt x="1207876" y="968020"/>
                  <a:pt x="1204279" y="982903"/>
                </a:cubicBezTo>
                <a:moveTo>
                  <a:pt x="1439105" y="615427"/>
                </a:moveTo>
                <a:cubicBezTo>
                  <a:pt x="1520251" y="646770"/>
                  <a:pt x="1581874" y="719872"/>
                  <a:pt x="1576189" y="806753"/>
                </a:cubicBezTo>
                <a:moveTo>
                  <a:pt x="1762481" y="411661"/>
                </a:moveTo>
                <a:cubicBezTo>
                  <a:pt x="1748276" y="438526"/>
                  <a:pt x="1725888" y="457833"/>
                  <a:pt x="1701424" y="483408"/>
                </a:cubicBezTo>
                <a:moveTo>
                  <a:pt x="1615994" y="145478"/>
                </a:moveTo>
                <a:cubicBezTo>
                  <a:pt x="1617561" y="157520"/>
                  <a:pt x="1618118" y="168952"/>
                  <a:pt x="1619199" y="179367"/>
                </a:cubicBezTo>
                <a:moveTo>
                  <a:pt x="1226121" y="105958"/>
                </a:moveTo>
                <a:cubicBezTo>
                  <a:pt x="1236248" y="92672"/>
                  <a:pt x="1244891" y="75550"/>
                  <a:pt x="1257409" y="62738"/>
                </a:cubicBezTo>
                <a:moveTo>
                  <a:pt x="933611" y="126549"/>
                </a:moveTo>
                <a:cubicBezTo>
                  <a:pt x="935361" y="112430"/>
                  <a:pt x="942991" y="100622"/>
                  <a:pt x="948749" y="89281"/>
                </a:cubicBezTo>
                <a:moveTo>
                  <a:pt x="590333" y="139204"/>
                </a:moveTo>
                <a:cubicBezTo>
                  <a:pt x="608030" y="148619"/>
                  <a:pt x="627123" y="163481"/>
                  <a:pt x="645149" y="175346"/>
                </a:cubicBezTo>
                <a:moveTo>
                  <a:pt x="174021" y="423324"/>
                </a:moveTo>
                <a:cubicBezTo>
                  <a:pt x="167851" y="409435"/>
                  <a:pt x="166007" y="398080"/>
                  <a:pt x="164449" y="385278"/>
                </a:cubicBezTo>
              </a:path>
              <a:path w="1821599" h="1158250" stroke="0" extrusionOk="0">
                <a:moveTo>
                  <a:pt x="164449" y="385278"/>
                </a:moveTo>
                <a:cubicBezTo>
                  <a:pt x="156577" y="324085"/>
                  <a:pt x="183201" y="230492"/>
                  <a:pt x="237103" y="185185"/>
                </a:cubicBezTo>
                <a:cubicBezTo>
                  <a:pt x="326221" y="96280"/>
                  <a:pt x="484460" y="79000"/>
                  <a:pt x="590543" y="139472"/>
                </a:cubicBezTo>
                <a:cubicBezTo>
                  <a:pt x="669259" y="25645"/>
                  <a:pt x="854981" y="-21012"/>
                  <a:pt x="946894" y="92016"/>
                </a:cubicBezTo>
                <a:cubicBezTo>
                  <a:pt x="977519" y="54724"/>
                  <a:pt x="1025274" y="10257"/>
                  <a:pt x="1085748" y="5362"/>
                </a:cubicBezTo>
                <a:cubicBezTo>
                  <a:pt x="1156567" y="8440"/>
                  <a:pt x="1219090" y="20845"/>
                  <a:pt x="1257957" y="66518"/>
                </a:cubicBezTo>
                <a:cubicBezTo>
                  <a:pt x="1316644" y="8901"/>
                  <a:pt x="1397786" y="-9757"/>
                  <a:pt x="1495355" y="18499"/>
                </a:cubicBezTo>
                <a:cubicBezTo>
                  <a:pt x="1555281" y="41828"/>
                  <a:pt x="1599600" y="87698"/>
                  <a:pt x="1615741" y="149500"/>
                </a:cubicBezTo>
                <a:cubicBezTo>
                  <a:pt x="1695602" y="165001"/>
                  <a:pt x="1745611" y="213189"/>
                  <a:pt x="1770240" y="276639"/>
                </a:cubicBezTo>
                <a:cubicBezTo>
                  <a:pt x="1790525" y="319871"/>
                  <a:pt x="1777557" y="368442"/>
                  <a:pt x="1763324" y="414503"/>
                </a:cubicBezTo>
                <a:cubicBezTo>
                  <a:pt x="1809740" y="477110"/>
                  <a:pt x="1843864" y="560633"/>
                  <a:pt x="1813840" y="625294"/>
                </a:cubicBezTo>
                <a:cubicBezTo>
                  <a:pt x="1788295" y="726047"/>
                  <a:pt x="1696697" y="791625"/>
                  <a:pt x="1577201" y="809809"/>
                </a:cubicBezTo>
                <a:cubicBezTo>
                  <a:pt x="1576132" y="871869"/>
                  <a:pt x="1544723" y="929692"/>
                  <a:pt x="1492488" y="967916"/>
                </a:cubicBezTo>
                <a:cubicBezTo>
                  <a:pt x="1404035" y="1023082"/>
                  <a:pt x="1276228" y="1030742"/>
                  <a:pt x="1204068" y="987059"/>
                </a:cubicBezTo>
                <a:cubicBezTo>
                  <a:pt x="1172787" y="1063002"/>
                  <a:pt x="1093881" y="1116236"/>
                  <a:pt x="997957" y="1155729"/>
                </a:cubicBezTo>
                <a:cubicBezTo>
                  <a:pt x="872398" y="1175072"/>
                  <a:pt x="770556" y="1129520"/>
                  <a:pt x="694906" y="1052774"/>
                </a:cubicBezTo>
                <a:cubicBezTo>
                  <a:pt x="566638" y="1136435"/>
                  <a:pt x="318353" y="1098288"/>
                  <a:pt x="244735" y="951051"/>
                </a:cubicBezTo>
                <a:cubicBezTo>
                  <a:pt x="153568" y="958170"/>
                  <a:pt x="71099" y="926973"/>
                  <a:pt x="46804" y="837854"/>
                </a:cubicBezTo>
                <a:cubicBezTo>
                  <a:pt x="32020" y="782786"/>
                  <a:pt x="41148" y="726104"/>
                  <a:pt x="89098" y="685056"/>
                </a:cubicBezTo>
                <a:cubicBezTo>
                  <a:pt x="25764" y="653833"/>
                  <a:pt x="-4905" y="601574"/>
                  <a:pt x="-211" y="528290"/>
                </a:cubicBezTo>
                <a:cubicBezTo>
                  <a:pt x="11795" y="444892"/>
                  <a:pt x="73815" y="403220"/>
                  <a:pt x="162889" y="388952"/>
                </a:cubicBezTo>
                <a:cubicBezTo>
                  <a:pt x="163471" y="387803"/>
                  <a:pt x="163980" y="386586"/>
                  <a:pt x="164449" y="385278"/>
                </a:cubicBezTo>
                <a:close/>
              </a:path>
              <a:path w="1821599" h="1158250" stroke="0" extrusionOk="0">
                <a:moveTo>
                  <a:pt x="-71712" y="1318390"/>
                </a:moveTo>
                <a:cubicBezTo>
                  <a:pt x="-71497" y="1335265"/>
                  <a:pt x="-88394" y="1347958"/>
                  <a:pt x="-103886" y="1350564"/>
                </a:cubicBezTo>
                <a:cubicBezTo>
                  <a:pt x="-122989" y="1352555"/>
                  <a:pt x="-137089" y="1339359"/>
                  <a:pt x="-136060" y="1318390"/>
                </a:cubicBezTo>
                <a:cubicBezTo>
                  <a:pt x="-136771" y="1298472"/>
                  <a:pt x="-120325" y="1284436"/>
                  <a:pt x="-103886" y="1286216"/>
                </a:cubicBezTo>
                <a:cubicBezTo>
                  <a:pt x="-85887" y="1286360"/>
                  <a:pt x="-69790" y="1297706"/>
                  <a:pt x="-71712" y="1318390"/>
                </a:cubicBezTo>
                <a:close/>
              </a:path>
              <a:path w="1821599" h="1158250" stroke="0" extrusionOk="0">
                <a:moveTo>
                  <a:pt x="81726" y="1230040"/>
                </a:moveTo>
                <a:cubicBezTo>
                  <a:pt x="87780" y="1262030"/>
                  <a:pt x="48293" y="1298505"/>
                  <a:pt x="17379" y="1294387"/>
                </a:cubicBezTo>
                <a:cubicBezTo>
                  <a:pt x="-19512" y="1297406"/>
                  <a:pt x="-50975" y="1259960"/>
                  <a:pt x="-46968" y="1230040"/>
                </a:cubicBezTo>
                <a:cubicBezTo>
                  <a:pt x="-45465" y="1200076"/>
                  <a:pt x="-22272" y="1166467"/>
                  <a:pt x="17379" y="1165693"/>
                </a:cubicBezTo>
                <a:cubicBezTo>
                  <a:pt x="48292" y="1162684"/>
                  <a:pt x="84150" y="1195697"/>
                  <a:pt x="81726" y="1230040"/>
                </a:cubicBezTo>
                <a:close/>
              </a:path>
              <a:path w="1821599" h="1158250" stroke="0" extrusionOk="0">
                <a:moveTo>
                  <a:pt x="287172" y="1103800"/>
                </a:moveTo>
                <a:cubicBezTo>
                  <a:pt x="281152" y="1151995"/>
                  <a:pt x="237736" y="1193759"/>
                  <a:pt x="190651" y="1200321"/>
                </a:cubicBezTo>
                <a:cubicBezTo>
                  <a:pt x="139428" y="1210036"/>
                  <a:pt x="94803" y="1147709"/>
                  <a:pt x="94130" y="1103800"/>
                </a:cubicBezTo>
                <a:cubicBezTo>
                  <a:pt x="86997" y="1045126"/>
                  <a:pt x="138886" y="1004032"/>
                  <a:pt x="190651" y="1007279"/>
                </a:cubicBezTo>
                <a:cubicBezTo>
                  <a:pt x="245295" y="1006728"/>
                  <a:pt x="289962" y="1046509"/>
                  <a:pt x="287172" y="1103800"/>
                </a:cubicBezTo>
                <a:close/>
              </a:path>
              <a:path w="1821599" h="1158250" fill="none" stroke="0" extrusionOk="0">
                <a:moveTo>
                  <a:pt x="197888" y="701840"/>
                </a:moveTo>
                <a:cubicBezTo>
                  <a:pt x="162034" y="704670"/>
                  <a:pt x="121527" y="694270"/>
                  <a:pt x="91079" y="680471"/>
                </a:cubicBezTo>
                <a:moveTo>
                  <a:pt x="292130" y="935689"/>
                </a:moveTo>
                <a:cubicBezTo>
                  <a:pt x="278835" y="939566"/>
                  <a:pt x="262257" y="942855"/>
                  <a:pt x="245409" y="945904"/>
                </a:cubicBezTo>
                <a:moveTo>
                  <a:pt x="694821" y="1048055"/>
                </a:moveTo>
                <a:cubicBezTo>
                  <a:pt x="681805" y="1032691"/>
                  <a:pt x="674783" y="1014306"/>
                  <a:pt x="666654" y="1001403"/>
                </a:cubicBezTo>
                <a:moveTo>
                  <a:pt x="1215537" y="931720"/>
                </a:moveTo>
                <a:cubicBezTo>
                  <a:pt x="1214135" y="949057"/>
                  <a:pt x="1210627" y="967686"/>
                  <a:pt x="1204279" y="982903"/>
                </a:cubicBezTo>
                <a:moveTo>
                  <a:pt x="1439105" y="615427"/>
                </a:moveTo>
                <a:cubicBezTo>
                  <a:pt x="1510191" y="656103"/>
                  <a:pt x="1591441" y="724533"/>
                  <a:pt x="1576189" y="806753"/>
                </a:cubicBezTo>
                <a:moveTo>
                  <a:pt x="1762481" y="411661"/>
                </a:moveTo>
                <a:cubicBezTo>
                  <a:pt x="1749416" y="445403"/>
                  <a:pt x="1724484" y="460762"/>
                  <a:pt x="1701424" y="483408"/>
                </a:cubicBezTo>
                <a:moveTo>
                  <a:pt x="1615994" y="145478"/>
                </a:moveTo>
                <a:cubicBezTo>
                  <a:pt x="1618282" y="156459"/>
                  <a:pt x="1618441" y="166602"/>
                  <a:pt x="1619199" y="179367"/>
                </a:cubicBezTo>
                <a:moveTo>
                  <a:pt x="1226121" y="105958"/>
                </a:moveTo>
                <a:cubicBezTo>
                  <a:pt x="1230887" y="89245"/>
                  <a:pt x="1242719" y="74304"/>
                  <a:pt x="1257409" y="62738"/>
                </a:cubicBezTo>
                <a:moveTo>
                  <a:pt x="933611" y="126549"/>
                </a:moveTo>
                <a:cubicBezTo>
                  <a:pt x="936816" y="114417"/>
                  <a:pt x="940425" y="101610"/>
                  <a:pt x="948749" y="89281"/>
                </a:cubicBezTo>
                <a:moveTo>
                  <a:pt x="590333" y="139204"/>
                </a:moveTo>
                <a:cubicBezTo>
                  <a:pt x="613063" y="147921"/>
                  <a:pt x="625627" y="163612"/>
                  <a:pt x="645149" y="175346"/>
                </a:cubicBezTo>
                <a:moveTo>
                  <a:pt x="174021" y="423324"/>
                </a:moveTo>
                <a:cubicBezTo>
                  <a:pt x="170441" y="410095"/>
                  <a:pt x="165761" y="398236"/>
                  <a:pt x="164449" y="385278"/>
                </a:cubicBezTo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cloudCallout">
                    <a:avLst>
                      <a:gd name="adj1" fmla="val -55703"/>
                      <a:gd name="adj2" fmla="val 6382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Show thinking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56" name="Freeform 16">
            <a:extLst>
              <a:ext uri="{FF2B5EF4-FFF2-40B4-BE49-F238E27FC236}">
                <a16:creationId xmlns:a16="http://schemas.microsoft.com/office/drawing/2014/main" id="{84884E22-8940-07B8-FA1B-B36B1007B987}"/>
              </a:ext>
            </a:extLst>
          </p:cNvPr>
          <p:cNvSpPr/>
          <p:nvPr/>
        </p:nvSpPr>
        <p:spPr>
          <a:xfrm rot="5400000" flipH="1">
            <a:off x="5658057" y="730875"/>
            <a:ext cx="433471" cy="182875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7" name="Freeform 16">
            <a:extLst>
              <a:ext uri="{FF2B5EF4-FFF2-40B4-BE49-F238E27FC236}">
                <a16:creationId xmlns:a16="http://schemas.microsoft.com/office/drawing/2014/main" id="{A0F93CED-DEB9-84FE-E453-F97B5C6CFE8C}"/>
              </a:ext>
            </a:extLst>
          </p:cNvPr>
          <p:cNvSpPr/>
          <p:nvPr/>
        </p:nvSpPr>
        <p:spPr>
          <a:xfrm rot="16614103" flipH="1">
            <a:off x="1559988" y="1894148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96C2289F-CFFC-D0A4-1B08-A48BC7C2184A}"/>
              </a:ext>
            </a:extLst>
          </p:cNvPr>
          <p:cNvSpPr txBox="1"/>
          <p:nvPr/>
        </p:nvSpPr>
        <p:spPr>
          <a:xfrm>
            <a:off x="675656" y="2024470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V</a:t>
            </a:r>
            <a:r>
              <a:rPr kumimoji="0" lang="en-AU" sz="1800" b="0" i="0" u="none" strike="noStrike" kern="120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isualise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 thoughts</a:t>
            </a:r>
          </a:p>
        </p:txBody>
      </p:sp>
      <p:sp>
        <p:nvSpPr>
          <p:cNvPr id="1059" name="Oval 1058">
            <a:extLst>
              <a:ext uri="{FF2B5EF4-FFF2-40B4-BE49-F238E27FC236}">
                <a16:creationId xmlns:a16="http://schemas.microsoft.com/office/drawing/2014/main" id="{EB1D5134-401F-0380-95B4-03533E41BFC5}"/>
              </a:ext>
            </a:extLst>
          </p:cNvPr>
          <p:cNvSpPr/>
          <p:nvPr/>
        </p:nvSpPr>
        <p:spPr>
          <a:xfrm>
            <a:off x="888566" y="4656366"/>
            <a:ext cx="1856046" cy="877717"/>
          </a:xfrm>
          <a:custGeom>
            <a:avLst/>
            <a:gdLst>
              <a:gd name="csX0" fmla="*/ 0 w 1856046"/>
              <a:gd name="csY0" fmla="*/ 438859 h 877717"/>
              <a:gd name="csX1" fmla="*/ 928023 w 1856046"/>
              <a:gd name="csY1" fmla="*/ 0 h 877717"/>
              <a:gd name="csX2" fmla="*/ 1856046 w 1856046"/>
              <a:gd name="csY2" fmla="*/ 438859 h 877717"/>
              <a:gd name="csX3" fmla="*/ 928023 w 1856046"/>
              <a:gd name="csY3" fmla="*/ 877718 h 877717"/>
              <a:gd name="csX4" fmla="*/ 0 w 1856046"/>
              <a:gd name="csY4" fmla="*/ 438859 h 8777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56046" h="877717" fill="none" extrusionOk="0">
                <a:moveTo>
                  <a:pt x="0" y="438859"/>
                </a:moveTo>
                <a:cubicBezTo>
                  <a:pt x="24986" y="253820"/>
                  <a:pt x="460799" y="5946"/>
                  <a:pt x="928023" y="0"/>
                </a:cubicBezTo>
                <a:cubicBezTo>
                  <a:pt x="1447961" y="31215"/>
                  <a:pt x="1841021" y="199093"/>
                  <a:pt x="1856046" y="438859"/>
                </a:cubicBezTo>
                <a:cubicBezTo>
                  <a:pt x="1793762" y="678080"/>
                  <a:pt x="1426329" y="865404"/>
                  <a:pt x="928023" y="877718"/>
                </a:cubicBezTo>
                <a:cubicBezTo>
                  <a:pt x="453144" y="868512"/>
                  <a:pt x="-14739" y="663099"/>
                  <a:pt x="0" y="438859"/>
                </a:cubicBezTo>
                <a:close/>
              </a:path>
              <a:path w="1856046" h="877717" stroke="0" extrusionOk="0">
                <a:moveTo>
                  <a:pt x="0" y="438859"/>
                </a:moveTo>
                <a:cubicBezTo>
                  <a:pt x="7941" y="222275"/>
                  <a:pt x="418435" y="-7252"/>
                  <a:pt x="928023" y="0"/>
                </a:cubicBezTo>
                <a:cubicBezTo>
                  <a:pt x="1438595" y="-4369"/>
                  <a:pt x="1875233" y="192667"/>
                  <a:pt x="1856046" y="438859"/>
                </a:cubicBezTo>
                <a:cubicBezTo>
                  <a:pt x="1872278" y="683765"/>
                  <a:pt x="1490833" y="806620"/>
                  <a:pt x="928023" y="877718"/>
                </a:cubicBezTo>
                <a:cubicBezTo>
                  <a:pt x="429143" y="914157"/>
                  <a:pt x="-6539" y="652403"/>
                  <a:pt x="0" y="438859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You can see: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60" name="TextBox 1059">
            <a:extLst>
              <a:ext uri="{FF2B5EF4-FFF2-40B4-BE49-F238E27FC236}">
                <a16:creationId xmlns:a16="http://schemas.microsoft.com/office/drawing/2014/main" id="{B7C97FFF-0F3B-B72E-7E65-1E613BCD1B76}"/>
              </a:ext>
            </a:extLst>
          </p:cNvPr>
          <p:cNvSpPr txBox="1"/>
          <p:nvPr/>
        </p:nvSpPr>
        <p:spPr>
          <a:xfrm>
            <a:off x="957995" y="5940725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W</a:t>
            </a:r>
            <a:r>
              <a:rPr kumimoji="0" lang="en-AU" sz="1800" b="0" i="0" u="none" strike="noStrike" kern="120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ords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61" name="Freeform 16">
            <a:extLst>
              <a:ext uri="{FF2B5EF4-FFF2-40B4-BE49-F238E27FC236}">
                <a16:creationId xmlns:a16="http://schemas.microsoft.com/office/drawing/2014/main" id="{01F0E043-9698-1291-03BD-52D94073CBF6}"/>
              </a:ext>
            </a:extLst>
          </p:cNvPr>
          <p:cNvSpPr/>
          <p:nvPr/>
        </p:nvSpPr>
        <p:spPr>
          <a:xfrm rot="14710834" flipH="1">
            <a:off x="1703740" y="5763088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2" name="Freeform 16">
            <a:extLst>
              <a:ext uri="{FF2B5EF4-FFF2-40B4-BE49-F238E27FC236}">
                <a16:creationId xmlns:a16="http://schemas.microsoft.com/office/drawing/2014/main" id="{29D4261B-30BA-0D84-8D85-8DE17D44C0B9}"/>
              </a:ext>
            </a:extLst>
          </p:cNvPr>
          <p:cNvSpPr/>
          <p:nvPr/>
        </p:nvSpPr>
        <p:spPr>
          <a:xfrm rot="12530643" flipH="1">
            <a:off x="2555413" y="5471793"/>
            <a:ext cx="350105" cy="182093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3" name="TextBox 1062">
            <a:extLst>
              <a:ext uri="{FF2B5EF4-FFF2-40B4-BE49-F238E27FC236}">
                <a16:creationId xmlns:a16="http://schemas.microsoft.com/office/drawing/2014/main" id="{535223DA-CFBC-D403-8B6A-AAFE9A24B665}"/>
              </a:ext>
            </a:extLst>
          </p:cNvPr>
          <p:cNvSpPr txBox="1"/>
          <p:nvPr/>
        </p:nvSpPr>
        <p:spPr>
          <a:xfrm>
            <a:off x="1980300" y="5700133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</a:t>
            </a:r>
            <a:r>
              <a:rPr kumimoji="0" lang="en-AU" sz="1800" b="0" i="0" u="none" strike="noStrike" kern="120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ictures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64" name="TextBox 1063">
            <a:extLst>
              <a:ext uri="{FF2B5EF4-FFF2-40B4-BE49-F238E27FC236}">
                <a16:creationId xmlns:a16="http://schemas.microsoft.com/office/drawing/2014/main" id="{5442824B-0CF2-1151-E79F-288E7E1D3DD3}"/>
              </a:ext>
            </a:extLst>
          </p:cNvPr>
          <p:cNvSpPr txBox="1"/>
          <p:nvPr/>
        </p:nvSpPr>
        <p:spPr>
          <a:xfrm>
            <a:off x="-214911" y="5557783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-15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Radiate outwards</a:t>
            </a:r>
          </a:p>
        </p:txBody>
      </p:sp>
      <p:sp>
        <p:nvSpPr>
          <p:cNvPr id="1065" name="Freeform 16">
            <a:extLst>
              <a:ext uri="{FF2B5EF4-FFF2-40B4-BE49-F238E27FC236}">
                <a16:creationId xmlns:a16="http://schemas.microsoft.com/office/drawing/2014/main" id="{2A80B718-47BB-4F41-2AC1-A487DF1DAB7C}"/>
              </a:ext>
            </a:extLst>
          </p:cNvPr>
          <p:cNvSpPr/>
          <p:nvPr/>
        </p:nvSpPr>
        <p:spPr>
          <a:xfrm rot="17190595" flipH="1">
            <a:off x="1045482" y="5630632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EAB3749F-403B-E3B2-F2BF-F8D9BF8CE872}"/>
              </a:ext>
            </a:extLst>
          </p:cNvPr>
          <p:cNvSpPr txBox="1"/>
          <p:nvPr/>
        </p:nvSpPr>
        <p:spPr>
          <a:xfrm>
            <a:off x="6312519" y="2322730"/>
            <a:ext cx="1911091" cy="396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Helps take information OUT</a:t>
            </a:r>
          </a:p>
        </p:txBody>
      </p:sp>
      <p:sp>
        <p:nvSpPr>
          <p:cNvPr id="1067" name="Freeform 16">
            <a:extLst>
              <a:ext uri="{FF2B5EF4-FFF2-40B4-BE49-F238E27FC236}">
                <a16:creationId xmlns:a16="http://schemas.microsoft.com/office/drawing/2014/main" id="{AA2198B0-0C6B-AA84-8DDE-ED4F285B298C}"/>
              </a:ext>
            </a:extLst>
          </p:cNvPr>
          <p:cNvSpPr/>
          <p:nvPr/>
        </p:nvSpPr>
        <p:spPr>
          <a:xfrm rot="1767790" flipV="1">
            <a:off x="6841168" y="1965254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73" name="Oval 1072">
            <a:extLst>
              <a:ext uri="{FF2B5EF4-FFF2-40B4-BE49-F238E27FC236}">
                <a16:creationId xmlns:a16="http://schemas.microsoft.com/office/drawing/2014/main" id="{684A0D1E-50BC-F976-D6ED-4699A12FF773}"/>
              </a:ext>
            </a:extLst>
          </p:cNvPr>
          <p:cNvSpPr/>
          <p:nvPr/>
        </p:nvSpPr>
        <p:spPr>
          <a:xfrm>
            <a:off x="3453108" y="5013451"/>
            <a:ext cx="288382" cy="2687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QLD Beginner GT Yr 1-3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074" name="Ink 1073">
                <a:extLst>
                  <a:ext uri="{FF2B5EF4-FFF2-40B4-BE49-F238E27FC236}">
                    <a16:creationId xmlns:a16="http://schemas.microsoft.com/office/drawing/2014/main" id="{294CC215-B65B-DA18-C1BF-13BFA68DB97A}"/>
                  </a:ext>
                </a:extLst>
              </p14:cNvPr>
              <p14:cNvContentPartPr/>
              <p14:nvPr/>
            </p14:nvContentPartPr>
            <p14:xfrm rot="260440">
              <a:off x="5683977" y="4924623"/>
              <a:ext cx="1939648" cy="777944"/>
            </p14:xfrm>
          </p:contentPart>
        </mc:Choice>
        <mc:Fallback xmlns="">
          <p:pic>
            <p:nvPicPr>
              <p:cNvPr id="1074" name="Ink 1073">
                <a:extLst>
                  <a:ext uri="{FF2B5EF4-FFF2-40B4-BE49-F238E27FC236}">
                    <a16:creationId xmlns:a16="http://schemas.microsoft.com/office/drawing/2014/main" id="{294CC215-B65B-DA18-C1BF-13BFA68DB97A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 rot="260440">
                <a:off x="5669577" y="4910230"/>
                <a:ext cx="1967728" cy="8060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075" name="Ink 1074">
                <a:extLst>
                  <a:ext uri="{FF2B5EF4-FFF2-40B4-BE49-F238E27FC236}">
                    <a16:creationId xmlns:a16="http://schemas.microsoft.com/office/drawing/2014/main" id="{524FDEE7-E570-9B65-D8ED-5C187EA2CD50}"/>
                  </a:ext>
                </a:extLst>
              </p14:cNvPr>
              <p14:cNvContentPartPr/>
              <p14:nvPr/>
            </p14:nvContentPartPr>
            <p14:xfrm rot="642369">
              <a:off x="1548912" y="888670"/>
              <a:ext cx="1521926" cy="982743"/>
            </p14:xfrm>
          </p:contentPart>
        </mc:Choice>
        <mc:Fallback xmlns="">
          <p:pic>
            <p:nvPicPr>
              <p:cNvPr id="1075" name="Ink 1074">
                <a:extLst>
                  <a:ext uri="{FF2B5EF4-FFF2-40B4-BE49-F238E27FC236}">
                    <a16:creationId xmlns:a16="http://schemas.microsoft.com/office/drawing/2014/main" id="{524FDEE7-E570-9B65-D8ED-5C187EA2CD5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 rot="642369">
                <a:off x="1534510" y="874266"/>
                <a:ext cx="1550010" cy="1010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076" name="Ink 1075">
                <a:extLst>
                  <a:ext uri="{FF2B5EF4-FFF2-40B4-BE49-F238E27FC236}">
                    <a16:creationId xmlns:a16="http://schemas.microsoft.com/office/drawing/2014/main" id="{464E73ED-0A7C-AE9E-3057-CA8A9E55C3FD}"/>
                  </a:ext>
                </a:extLst>
              </p14:cNvPr>
              <p14:cNvContentPartPr/>
              <p14:nvPr/>
            </p14:nvContentPartPr>
            <p14:xfrm rot="642369">
              <a:off x="886053" y="4575484"/>
              <a:ext cx="1860697" cy="982743"/>
            </p14:xfrm>
          </p:contentPart>
        </mc:Choice>
        <mc:Fallback xmlns="">
          <p:pic>
            <p:nvPicPr>
              <p:cNvPr id="1076" name="Ink 1075">
                <a:extLst>
                  <a:ext uri="{FF2B5EF4-FFF2-40B4-BE49-F238E27FC236}">
                    <a16:creationId xmlns:a16="http://schemas.microsoft.com/office/drawing/2014/main" id="{464E73ED-0A7C-AE9E-3057-CA8A9E55C3FD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 rot="642369">
                <a:off x="871651" y="4561080"/>
                <a:ext cx="1888780" cy="1010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078" name="Ink 1077">
                <a:extLst>
                  <a:ext uri="{FF2B5EF4-FFF2-40B4-BE49-F238E27FC236}">
                    <a16:creationId xmlns:a16="http://schemas.microsoft.com/office/drawing/2014/main" id="{3F877DB4-BE03-79E8-A45A-E5DFFAF7C1E6}"/>
                  </a:ext>
                </a:extLst>
              </p14:cNvPr>
              <p14:cNvContentPartPr/>
              <p14:nvPr/>
            </p14:nvContentPartPr>
            <p14:xfrm>
              <a:off x="3017802" y="807008"/>
              <a:ext cx="266040" cy="313560"/>
            </p14:xfrm>
          </p:contentPart>
        </mc:Choice>
        <mc:Fallback xmlns="">
          <p:pic>
            <p:nvPicPr>
              <p:cNvPr id="1078" name="Ink 1077">
                <a:extLst>
                  <a:ext uri="{FF2B5EF4-FFF2-40B4-BE49-F238E27FC236}">
                    <a16:creationId xmlns:a16="http://schemas.microsoft.com/office/drawing/2014/main" id="{3F877DB4-BE03-79E8-A45A-E5DFFAF7C1E6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999802" y="788987"/>
                <a:ext cx="301680" cy="3492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079" name="Ink 1078">
                <a:extLst>
                  <a:ext uri="{FF2B5EF4-FFF2-40B4-BE49-F238E27FC236}">
                    <a16:creationId xmlns:a16="http://schemas.microsoft.com/office/drawing/2014/main" id="{EF0D4AE2-EFAB-6079-3A14-81DD9E76BFCD}"/>
                  </a:ext>
                </a:extLst>
              </p14:cNvPr>
              <p14:cNvContentPartPr/>
              <p14:nvPr/>
            </p14:nvContentPartPr>
            <p14:xfrm>
              <a:off x="1625682" y="1827968"/>
              <a:ext cx="191880" cy="322200"/>
            </p14:xfrm>
          </p:contentPart>
        </mc:Choice>
        <mc:Fallback xmlns="">
          <p:pic>
            <p:nvPicPr>
              <p:cNvPr id="1079" name="Ink 1078">
                <a:extLst>
                  <a:ext uri="{FF2B5EF4-FFF2-40B4-BE49-F238E27FC236}">
                    <a16:creationId xmlns:a16="http://schemas.microsoft.com/office/drawing/2014/main" id="{EF0D4AE2-EFAB-6079-3A14-81DD9E76BFCD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607682" y="1809988"/>
                <a:ext cx="227520" cy="35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080" name="Ink 1079">
                <a:extLst>
                  <a:ext uri="{FF2B5EF4-FFF2-40B4-BE49-F238E27FC236}">
                    <a16:creationId xmlns:a16="http://schemas.microsoft.com/office/drawing/2014/main" id="{08361D48-97B0-7527-0DBD-C74C7214A798}"/>
                  </a:ext>
                </a:extLst>
              </p14:cNvPr>
              <p14:cNvContentPartPr/>
              <p14:nvPr/>
            </p14:nvContentPartPr>
            <p14:xfrm>
              <a:off x="1283682" y="907808"/>
              <a:ext cx="248040" cy="260640"/>
            </p14:xfrm>
          </p:contentPart>
        </mc:Choice>
        <mc:Fallback xmlns="">
          <p:pic>
            <p:nvPicPr>
              <p:cNvPr id="1080" name="Ink 1079">
                <a:extLst>
                  <a:ext uri="{FF2B5EF4-FFF2-40B4-BE49-F238E27FC236}">
                    <a16:creationId xmlns:a16="http://schemas.microsoft.com/office/drawing/2014/main" id="{08361D48-97B0-7527-0DBD-C74C7214A798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265708" y="889808"/>
                <a:ext cx="283628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082" name="Ink 1081">
                <a:extLst>
                  <a:ext uri="{FF2B5EF4-FFF2-40B4-BE49-F238E27FC236}">
                    <a16:creationId xmlns:a16="http://schemas.microsoft.com/office/drawing/2014/main" id="{156EAAFE-F059-2410-E516-0957419B5EE8}"/>
                  </a:ext>
                </a:extLst>
              </p14:cNvPr>
              <p14:cNvContentPartPr/>
              <p14:nvPr/>
            </p14:nvContentPartPr>
            <p14:xfrm rot="642369">
              <a:off x="2647473" y="1885986"/>
              <a:ext cx="3338511" cy="2155754"/>
            </p14:xfrm>
          </p:contentPart>
        </mc:Choice>
        <mc:Fallback xmlns="">
          <p:pic>
            <p:nvPicPr>
              <p:cNvPr id="1082" name="Ink 1081">
                <a:extLst>
                  <a:ext uri="{FF2B5EF4-FFF2-40B4-BE49-F238E27FC236}">
                    <a16:creationId xmlns:a16="http://schemas.microsoft.com/office/drawing/2014/main" id="{156EAAFE-F059-2410-E516-0957419B5EE8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 rot="642369">
                <a:off x="2633069" y="1871578"/>
                <a:ext cx="3366599" cy="2183849"/>
              </a:xfrm>
              <a:prstGeom prst="rect">
                <a:avLst/>
              </a:prstGeom>
            </p:spPr>
          </p:pic>
        </mc:Fallback>
      </mc:AlternateContent>
      <p:sp>
        <p:nvSpPr>
          <p:cNvPr id="1083" name="TextBox 1082">
            <a:extLst>
              <a:ext uri="{FF2B5EF4-FFF2-40B4-BE49-F238E27FC236}">
                <a16:creationId xmlns:a16="http://schemas.microsoft.com/office/drawing/2014/main" id="{C6D864D2-782A-248F-468B-6EDF7514E8F0}"/>
              </a:ext>
            </a:extLst>
          </p:cNvPr>
          <p:cNvSpPr txBox="1"/>
          <p:nvPr/>
        </p:nvSpPr>
        <p:spPr>
          <a:xfrm>
            <a:off x="4386452" y="359453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4" name="TextBox 1083">
            <a:extLst>
              <a:ext uri="{FF2B5EF4-FFF2-40B4-BE49-F238E27FC236}">
                <a16:creationId xmlns:a16="http://schemas.microsoft.com/office/drawing/2014/main" id="{D26C53F8-E928-64B5-DB3C-5B38828A6F5D}"/>
              </a:ext>
            </a:extLst>
          </p:cNvPr>
          <p:cNvSpPr txBox="1"/>
          <p:nvPr/>
        </p:nvSpPr>
        <p:spPr>
          <a:xfrm>
            <a:off x="4395338" y="373241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5" name="TextBox 1084">
            <a:extLst>
              <a:ext uri="{FF2B5EF4-FFF2-40B4-BE49-F238E27FC236}">
                <a16:creationId xmlns:a16="http://schemas.microsoft.com/office/drawing/2014/main" id="{3D405CA2-27C7-F5EF-3A87-54FF3D331335}"/>
              </a:ext>
            </a:extLst>
          </p:cNvPr>
          <p:cNvSpPr txBox="1"/>
          <p:nvPr/>
        </p:nvSpPr>
        <p:spPr>
          <a:xfrm>
            <a:off x="4544967" y="388204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6" name="TextBox 1085">
            <a:extLst>
              <a:ext uri="{FF2B5EF4-FFF2-40B4-BE49-F238E27FC236}">
                <a16:creationId xmlns:a16="http://schemas.microsoft.com/office/drawing/2014/main" id="{134AF5F9-5D6A-3CA2-17A2-D8A162265ED6}"/>
              </a:ext>
            </a:extLst>
          </p:cNvPr>
          <p:cNvSpPr txBox="1"/>
          <p:nvPr/>
        </p:nvSpPr>
        <p:spPr>
          <a:xfrm>
            <a:off x="4653033" y="349965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7" name="TextBox 1086">
            <a:extLst>
              <a:ext uri="{FF2B5EF4-FFF2-40B4-BE49-F238E27FC236}">
                <a16:creationId xmlns:a16="http://schemas.microsoft.com/office/drawing/2014/main" id="{C1B01171-15F1-E81C-4C5E-440AD6960C42}"/>
              </a:ext>
            </a:extLst>
          </p:cNvPr>
          <p:cNvSpPr txBox="1"/>
          <p:nvPr/>
        </p:nvSpPr>
        <p:spPr>
          <a:xfrm>
            <a:off x="4320524" y="35162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88" name="TextBox 1087">
            <a:extLst>
              <a:ext uri="{FF2B5EF4-FFF2-40B4-BE49-F238E27FC236}">
                <a16:creationId xmlns:a16="http://schemas.microsoft.com/office/drawing/2014/main" id="{560680D0-BBF1-1426-DE96-CA26E69D6338}"/>
              </a:ext>
            </a:extLst>
          </p:cNvPr>
          <p:cNvSpPr txBox="1"/>
          <p:nvPr/>
        </p:nvSpPr>
        <p:spPr>
          <a:xfrm>
            <a:off x="4478466" y="354122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03CA2714-61D9-B342-29D3-A8ECCF5137AC}"/>
              </a:ext>
            </a:extLst>
          </p:cNvPr>
          <p:cNvSpPr txBox="1"/>
          <p:nvPr/>
        </p:nvSpPr>
        <p:spPr>
          <a:xfrm>
            <a:off x="4328837" y="33583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90" name="Oval 1089">
            <a:extLst>
              <a:ext uri="{FF2B5EF4-FFF2-40B4-BE49-F238E27FC236}">
                <a16:creationId xmlns:a16="http://schemas.microsoft.com/office/drawing/2014/main" id="{9450A20F-701C-70AD-8E8A-2816410F495C}"/>
              </a:ext>
            </a:extLst>
          </p:cNvPr>
          <p:cNvSpPr/>
          <p:nvPr/>
        </p:nvSpPr>
        <p:spPr>
          <a:xfrm>
            <a:off x="2136844" y="2575949"/>
            <a:ext cx="4202489" cy="933774"/>
          </a:xfrm>
          <a:custGeom>
            <a:avLst/>
            <a:gdLst>
              <a:gd name="csX0" fmla="*/ 0 w 4202489"/>
              <a:gd name="csY0" fmla="*/ 466887 h 933774"/>
              <a:gd name="csX1" fmla="*/ 2101245 w 4202489"/>
              <a:gd name="csY1" fmla="*/ 0 h 933774"/>
              <a:gd name="csX2" fmla="*/ 4202490 w 4202489"/>
              <a:gd name="csY2" fmla="*/ 466887 h 933774"/>
              <a:gd name="csX3" fmla="*/ 2101245 w 4202489"/>
              <a:gd name="csY3" fmla="*/ 933774 h 933774"/>
              <a:gd name="csX4" fmla="*/ 0 w 4202489"/>
              <a:gd name="csY4" fmla="*/ 466887 h 9337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202489" h="933774" extrusionOk="0">
                <a:moveTo>
                  <a:pt x="0" y="466887"/>
                </a:moveTo>
                <a:cubicBezTo>
                  <a:pt x="60343" y="405026"/>
                  <a:pt x="1020010" y="-195165"/>
                  <a:pt x="2101245" y="0"/>
                </a:cubicBezTo>
                <a:cubicBezTo>
                  <a:pt x="3242145" y="-43634"/>
                  <a:pt x="4256528" y="198282"/>
                  <a:pt x="4202490" y="466887"/>
                </a:cubicBezTo>
                <a:cubicBezTo>
                  <a:pt x="4253471" y="732692"/>
                  <a:pt x="3379686" y="766970"/>
                  <a:pt x="2101245" y="933774"/>
                </a:cubicBezTo>
                <a:cubicBezTo>
                  <a:pt x="961842" y="990042"/>
                  <a:pt x="-3777" y="708087"/>
                  <a:pt x="0" y="466887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Concept maps help us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organise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 information and show how different concepts fit together.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6DB014F-A19B-188F-9F08-C5E706E94160}"/>
              </a:ext>
            </a:extLst>
          </p:cNvPr>
          <p:cNvSpPr/>
          <p:nvPr/>
        </p:nvSpPr>
        <p:spPr>
          <a:xfrm>
            <a:off x="1008005" y="4038600"/>
            <a:ext cx="1567842" cy="948544"/>
          </a:xfrm>
          <a:custGeom>
            <a:avLst/>
            <a:gdLst/>
            <a:ahLst/>
            <a:cxnLst/>
            <a:rect l="l" t="t" r="r" b="b"/>
            <a:pathLst>
              <a:path w="3901440" h="2360371">
                <a:moveTo>
                  <a:pt x="0" y="0"/>
                </a:moveTo>
                <a:lnTo>
                  <a:pt x="3901440" y="0"/>
                </a:lnTo>
                <a:lnTo>
                  <a:pt x="3901440" y="2360372"/>
                </a:lnTo>
                <a:lnTo>
                  <a:pt x="0" y="23603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7E8A7072-3540-6A86-D9F8-70133A099A8F}"/>
              </a:ext>
            </a:extLst>
          </p:cNvPr>
          <p:cNvSpPr/>
          <p:nvPr/>
        </p:nvSpPr>
        <p:spPr>
          <a:xfrm rot="20664324">
            <a:off x="18553" y="708735"/>
            <a:ext cx="1649288" cy="1649288"/>
          </a:xfrm>
          <a:custGeom>
            <a:avLst/>
            <a:gdLst/>
            <a:ahLst/>
            <a:cxnLst/>
            <a:rect l="l" t="t" r="r" b="b"/>
            <a:pathLst>
              <a:path w="4520504" h="4520504">
                <a:moveTo>
                  <a:pt x="0" y="0"/>
                </a:moveTo>
                <a:lnTo>
                  <a:pt x="4520504" y="0"/>
                </a:lnTo>
                <a:lnTo>
                  <a:pt x="4520504" y="4520504"/>
                </a:lnTo>
                <a:lnTo>
                  <a:pt x="0" y="4520504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F1DE97B5-ED8F-B1A4-6837-68E81359EE60}"/>
                  </a:ext>
                </a:extLst>
              </p14:cNvPr>
              <p14:cNvContentPartPr/>
              <p14:nvPr/>
            </p14:nvContentPartPr>
            <p14:xfrm>
              <a:off x="2672974" y="1856500"/>
              <a:ext cx="158191" cy="139415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F1DE97B5-ED8F-B1A4-6837-68E81359EE60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2654957" y="1838534"/>
                <a:ext cx="193865" cy="1749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A6076C15-3F24-FBBB-03C6-299D64F68DFB}"/>
                  </a:ext>
                </a:extLst>
              </p14:cNvPr>
              <p14:cNvContentPartPr/>
              <p14:nvPr/>
            </p14:nvContentPartPr>
            <p14:xfrm>
              <a:off x="2728800" y="1907796"/>
              <a:ext cx="635040" cy="3790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A6076C15-3F24-FBBB-03C6-299D64F68DFB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710800" y="1889796"/>
                <a:ext cx="670680" cy="41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CC27CAF0-442F-9DAF-1131-821026FE62F1}"/>
                  </a:ext>
                </a:extLst>
              </p14:cNvPr>
              <p14:cNvContentPartPr/>
              <p14:nvPr/>
            </p14:nvContentPartPr>
            <p14:xfrm>
              <a:off x="2807079" y="4712529"/>
              <a:ext cx="220320" cy="3042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CC27CAF0-442F-9DAF-1131-821026FE62F1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2771079" y="4676529"/>
                <a:ext cx="29196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1038" name="Ink 1037">
                <a:extLst>
                  <a:ext uri="{FF2B5EF4-FFF2-40B4-BE49-F238E27FC236}">
                    <a16:creationId xmlns:a16="http://schemas.microsoft.com/office/drawing/2014/main" id="{826E0ADB-DDC5-CB70-CDB4-0B3F529BAE6A}"/>
                  </a:ext>
                </a:extLst>
              </p14:cNvPr>
              <p14:cNvContentPartPr/>
              <p14:nvPr/>
            </p14:nvContentPartPr>
            <p14:xfrm>
              <a:off x="2614550" y="5431275"/>
              <a:ext cx="233640" cy="273240"/>
            </p14:xfrm>
          </p:contentPart>
        </mc:Choice>
        <mc:Fallback xmlns="">
          <p:pic>
            <p:nvPicPr>
              <p:cNvPr id="1038" name="Ink 1037">
                <a:extLst>
                  <a:ext uri="{FF2B5EF4-FFF2-40B4-BE49-F238E27FC236}">
                    <a16:creationId xmlns:a16="http://schemas.microsoft.com/office/drawing/2014/main" id="{826E0ADB-DDC5-CB70-CDB4-0B3F529BAE6A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596578" y="5413275"/>
                <a:ext cx="269225" cy="30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857C1163-CECA-8589-44E0-FA6D7E066F16}"/>
                  </a:ext>
                </a:extLst>
              </p14:cNvPr>
              <p14:cNvContentPartPr/>
              <p14:nvPr/>
            </p14:nvContentPartPr>
            <p14:xfrm>
              <a:off x="5943089" y="4821450"/>
              <a:ext cx="183960" cy="1778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857C1163-CECA-8589-44E0-FA6D7E066F16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5907089" y="4785450"/>
                <a:ext cx="25560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BC3B6BC-9A45-028A-19E6-EDF3F9338471}"/>
                  </a:ext>
                </a:extLst>
              </p14:cNvPr>
              <p14:cNvContentPartPr/>
              <p14:nvPr/>
            </p14:nvContentPartPr>
            <p14:xfrm>
              <a:off x="5497769" y="3785370"/>
              <a:ext cx="546120" cy="11026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BC3B6BC-9A45-028A-19E6-EDF3F9338471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5461745" y="3749370"/>
                <a:ext cx="617807" cy="11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AB8AE64C-4375-D079-5CD9-1CAD2526C327}"/>
                  </a:ext>
                </a:extLst>
              </p14:cNvPr>
              <p14:cNvContentPartPr/>
              <p14:nvPr/>
            </p14:nvContentPartPr>
            <p14:xfrm>
              <a:off x="2906187" y="4011720"/>
              <a:ext cx="990720" cy="8881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AB8AE64C-4375-D079-5CD9-1CAD2526C327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2870174" y="3975705"/>
                <a:ext cx="1062386" cy="959789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 descr="A number in a circle&#10;&#10;Description automatically generated">
            <a:extLst>
              <a:ext uri="{FF2B5EF4-FFF2-40B4-BE49-F238E27FC236}">
                <a16:creationId xmlns:a16="http://schemas.microsoft.com/office/drawing/2014/main" id="{00F1C362-4672-3D0E-C7CF-23C91ECF765C}"/>
              </a:ext>
            </a:extLst>
          </p:cNvPr>
          <p:cNvPicPr>
            <a:picLocks noChangeAspect="1"/>
          </p:cNvPicPr>
          <p:nvPr/>
        </p:nvPicPr>
        <p:blipFill rotWithShape="1"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364"/>
          <a:stretch/>
        </p:blipFill>
        <p:spPr>
          <a:xfrm>
            <a:off x="5120548" y="5296989"/>
            <a:ext cx="494613" cy="505226"/>
          </a:xfrm>
          <a:prstGeom prst="rect">
            <a:avLst/>
          </a:prstGeom>
        </p:spPr>
      </p:pic>
      <p:pic>
        <p:nvPicPr>
          <p:cNvPr id="5" name="Picture 4" descr="A number in a circle&#10;&#10;Description automatically generated">
            <a:extLst>
              <a:ext uri="{FF2B5EF4-FFF2-40B4-BE49-F238E27FC236}">
                <a16:creationId xmlns:a16="http://schemas.microsoft.com/office/drawing/2014/main" id="{CE17D267-BE89-AF7F-595E-64376FE869FF}"/>
              </a:ext>
            </a:extLst>
          </p:cNvPr>
          <p:cNvPicPr>
            <a:picLocks noChangeAspect="1"/>
          </p:cNvPicPr>
          <p:nvPr/>
        </p:nvPicPr>
        <p:blipFill rotWithShape="1"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1" r="32460"/>
          <a:stretch/>
        </p:blipFill>
        <p:spPr>
          <a:xfrm>
            <a:off x="6339333" y="6039373"/>
            <a:ext cx="512310" cy="505226"/>
          </a:xfrm>
          <a:prstGeom prst="rect">
            <a:avLst/>
          </a:prstGeom>
        </p:spPr>
      </p:pic>
      <p:pic>
        <p:nvPicPr>
          <p:cNvPr id="6" name="Picture 5" descr="A number in a circle&#10;&#10;Description automatically generated">
            <a:extLst>
              <a:ext uri="{FF2B5EF4-FFF2-40B4-BE49-F238E27FC236}">
                <a16:creationId xmlns:a16="http://schemas.microsoft.com/office/drawing/2014/main" id="{6CEA49EE-553D-0039-3B0F-A0CA2960E95E}"/>
              </a:ext>
            </a:extLst>
          </p:cNvPr>
          <p:cNvPicPr>
            <a:picLocks noChangeAspect="1"/>
          </p:cNvPicPr>
          <p:nvPr/>
        </p:nvPicPr>
        <p:blipFill rotWithShape="1"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4" r="1"/>
          <a:stretch/>
        </p:blipFill>
        <p:spPr>
          <a:xfrm>
            <a:off x="8039866" y="4297525"/>
            <a:ext cx="528584" cy="50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5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85FF"/>
                                      </p:to>
                                    </p:animClr>
                                    <p:set>
                                      <p:cBhvr>
                                        <p:cTn id="130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0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A234"/>
                                      </p:to>
                                    </p:animClr>
                                    <p:set>
                                      <p:cBhvr>
                                        <p:cTn id="151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D852"/>
                                      </p:to>
                                    </p:animClr>
                                    <p:set>
                                      <p:cBhvr>
                                        <p:cTn id="172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9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F100"/>
                                      </p:to>
                                    </p:animClr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2" grpId="0"/>
      <p:bldP spid="1043" grpId="0"/>
      <p:bldP spid="1044" grpId="0"/>
      <p:bldP spid="1045" grpId="0"/>
      <p:bldP spid="1046" grpId="0"/>
      <p:bldP spid="1047" grpId="0" animBg="1"/>
      <p:bldP spid="1048" grpId="0" animBg="1"/>
      <p:bldP spid="1049" grpId="0" animBg="1"/>
      <p:bldP spid="1050" grpId="0" animBg="1"/>
      <p:bldP spid="1051" grpId="0" animBg="1"/>
      <p:bldP spid="1052" grpId="0" animBg="1"/>
      <p:bldP spid="1053" grpId="0" animBg="1"/>
      <p:bldP spid="1054" grpId="0"/>
      <p:bldP spid="1055" grpId="0" animBg="1"/>
      <p:bldP spid="1056" grpId="0" animBg="1"/>
      <p:bldP spid="1057" grpId="0" animBg="1"/>
      <p:bldP spid="1058" grpId="0"/>
      <p:bldP spid="1059" grpId="0" animBg="1"/>
      <p:bldP spid="1060" grpId="0"/>
      <p:bldP spid="1061" grpId="0" animBg="1"/>
      <p:bldP spid="1062" grpId="0" animBg="1"/>
      <p:bldP spid="1063" grpId="0"/>
      <p:bldP spid="1064" grpId="0"/>
      <p:bldP spid="1065" grpId="0" animBg="1"/>
      <p:bldP spid="1066" grpId="0"/>
      <p:bldP spid="1067" grpId="0" animBg="1"/>
      <p:bldP spid="1090" grpId="0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FFD3B-A0DC-EE3E-9A64-5268846AD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C6AD1F-60BC-E716-1797-9E234E5CCF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Comparing Lengths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A546963-BC61-3FF2-24A4-B5B701285076}"/>
              </a:ext>
            </a:extLst>
          </p:cNvPr>
          <p:cNvSpPr txBox="1">
            <a:spLocks/>
          </p:cNvSpPr>
          <p:nvPr/>
        </p:nvSpPr>
        <p:spPr>
          <a:xfrm>
            <a:off x="523966" y="1289317"/>
            <a:ext cx="8151721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4800"/>
              <a:t>This is the correct way to place the crayons on the grid.</a:t>
            </a:r>
            <a:endParaRPr lang="en-US" sz="4800"/>
          </a:p>
        </p:txBody>
      </p:sp>
      <p:pic>
        <p:nvPicPr>
          <p:cNvPr id="3" name="Picture 2" descr="A yellow paper with a hand drawn thumb down&#10;&#10;AI-generated content may be incorrect.">
            <a:extLst>
              <a:ext uri="{FF2B5EF4-FFF2-40B4-BE49-F238E27FC236}">
                <a16:creationId xmlns:a16="http://schemas.microsoft.com/office/drawing/2014/main" id="{8884A50B-25C8-91D6-3668-777AED6ED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281" flipH="1">
            <a:off x="6261566" y="2073367"/>
            <a:ext cx="2593797" cy="2593797"/>
          </a:xfrm>
          <a:prstGeom prst="rect">
            <a:avLst/>
          </a:prstGeom>
        </p:spPr>
      </p:pic>
      <p:pic>
        <p:nvPicPr>
          <p:cNvPr id="4" name="Picture 3" descr="A yellow square with a hand drawn thumb up&#10;&#10;AI-generated content may be incorrect.">
            <a:extLst>
              <a:ext uri="{FF2B5EF4-FFF2-40B4-BE49-F238E27FC236}">
                <a16:creationId xmlns:a16="http://schemas.microsoft.com/office/drawing/2014/main" id="{D6DC9257-ADE5-BFE8-131A-C6D893CE8E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255">
            <a:off x="6330325" y="4130690"/>
            <a:ext cx="2593797" cy="2593797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1AD6F4-4098-67B7-76DB-A4E3EE70BA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811684"/>
              </p:ext>
            </p:extLst>
          </p:nvPr>
        </p:nvGraphicFramePr>
        <p:xfrm>
          <a:off x="490310" y="2902809"/>
          <a:ext cx="5738352" cy="3239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196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478196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462745"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462745"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462745"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462745"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604644"/>
                  </a:ext>
                </a:extLst>
              </a:tr>
              <a:tr h="462745"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533564"/>
                  </a:ext>
                </a:extLst>
              </a:tr>
              <a:tr h="462745"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093544"/>
                  </a:ext>
                </a:extLst>
              </a:tr>
              <a:tr h="462745"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600"/>
                    </a:p>
                  </a:txBody>
                  <a:tcPr marL="83774" marR="83774" marT="41886" marB="41886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414520"/>
                  </a:ext>
                </a:extLst>
              </a:tr>
            </a:tbl>
          </a:graphicData>
        </a:graphic>
      </p:graphicFrame>
      <p:grpSp>
        <p:nvGrpSpPr>
          <p:cNvPr id="28" name="Group 27">
            <a:extLst>
              <a:ext uri="{FF2B5EF4-FFF2-40B4-BE49-F238E27FC236}">
                <a16:creationId xmlns:a16="http://schemas.microsoft.com/office/drawing/2014/main" id="{26FE3A33-B519-27AD-8D48-65D7933AC4C3}"/>
              </a:ext>
            </a:extLst>
          </p:cNvPr>
          <p:cNvGrpSpPr/>
          <p:nvPr/>
        </p:nvGrpSpPr>
        <p:grpSpPr>
          <a:xfrm>
            <a:off x="397985" y="3788633"/>
            <a:ext cx="4889298" cy="1939481"/>
            <a:chOff x="976323" y="4143218"/>
            <a:chExt cx="3960103" cy="1570889"/>
          </a:xfrm>
        </p:grpSpPr>
        <p:pic>
          <p:nvPicPr>
            <p:cNvPr id="17" name="Picture 16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CEE897E8-A998-11FE-14CF-47F8A527E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35" r="42457" b="65607"/>
            <a:stretch>
              <a:fillRect/>
            </a:stretch>
          </p:blipFill>
          <p:spPr>
            <a:xfrm>
              <a:off x="976323" y="4143218"/>
              <a:ext cx="2938173" cy="486820"/>
            </a:xfrm>
            <a:prstGeom prst="rect">
              <a:avLst/>
            </a:prstGeom>
          </p:spPr>
        </p:pic>
        <p:pic>
          <p:nvPicPr>
            <p:cNvPr id="18" name="Picture 17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321AF181-290A-F88E-0D9A-9DE7C1AD1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9" t="35157" r="40481" b="52085"/>
            <a:stretch>
              <a:fillRect/>
            </a:stretch>
          </p:blipFill>
          <p:spPr>
            <a:xfrm>
              <a:off x="1790215" y="5227287"/>
              <a:ext cx="3146211" cy="4868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960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9B805-B079-82BF-00ED-ED563AAF4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7562AF6-24B8-8BEC-937E-469B5FA554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2A4D58-4558-C4FA-06A1-E139988DA44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042739" y="-866274"/>
            <a:ext cx="10186739" cy="8189495"/>
            <a:chOff x="-92121" y="-145451"/>
            <a:chExt cx="9236121" cy="7425258"/>
          </a:xfrm>
        </p:grpSpPr>
        <p:pic>
          <p:nvPicPr>
            <p:cNvPr id="14" name="Picture 13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841AD66B-7872-9139-A67A-7B122AEB815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15" name="Picture 14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5926BDD0-A9D0-D2D0-C5B5-284CFA2D6AF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rcRect l="18777" t="17830" r="21040" b="37034"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1E20CD-3828-DE12-1210-34BBD03C76E7}"/>
              </a:ext>
            </a:extLst>
          </p:cNvPr>
          <p:cNvGrpSpPr/>
          <p:nvPr/>
        </p:nvGrpSpPr>
        <p:grpSpPr>
          <a:xfrm>
            <a:off x="233969" y="503661"/>
            <a:ext cx="7275513" cy="5484453"/>
            <a:chOff x="2665674" y="279574"/>
            <a:chExt cx="8931128" cy="673249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D9BB44B-E40E-B4EB-7662-32371B75EA5E}"/>
                </a:ext>
              </a:extLst>
            </p:cNvPr>
            <p:cNvSpPr/>
            <p:nvPr/>
          </p:nvSpPr>
          <p:spPr>
            <a:xfrm>
              <a:off x="2936896" y="279574"/>
              <a:ext cx="8659906" cy="6732494"/>
            </a:xfrm>
            <a:prstGeom prst="rect">
              <a:avLst/>
            </a:prstGeom>
            <a:solidFill>
              <a:srgbClr val="EFC8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oogle Shape;64;p3" descr="Imagen que contiene pared&#10;&#10;Descripción generada automáticamente">
              <a:extLst>
                <a:ext uri="{FF2B5EF4-FFF2-40B4-BE49-F238E27FC236}">
                  <a16:creationId xmlns:a16="http://schemas.microsoft.com/office/drawing/2014/main" id="{30EC5DD6-3C4C-A08B-0E73-32F54328D3E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08614" y="465561"/>
              <a:ext cx="8421062" cy="637844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4D61130-69A2-425B-20B0-0B41FBB6AD13}"/>
                </a:ext>
              </a:extLst>
            </p:cNvPr>
            <p:cNvGrpSpPr/>
            <p:nvPr/>
          </p:nvGrpSpPr>
          <p:grpSpPr>
            <a:xfrm>
              <a:off x="2665674" y="468344"/>
              <a:ext cx="582104" cy="6408739"/>
              <a:chOff x="4282839" y="224630"/>
              <a:chExt cx="582104" cy="6408739"/>
            </a:xfrm>
          </p:grpSpPr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603E5EA2-C7ED-1210-A17A-0962D6FC23D0}"/>
                  </a:ext>
                </a:extLst>
              </p:cNvPr>
              <p:cNvSpPr/>
              <p:nvPr userDrawn="1"/>
            </p:nvSpPr>
            <p:spPr>
              <a:xfrm>
                <a:off x="4282839" y="224630"/>
                <a:ext cx="582104" cy="5512027"/>
              </a:xfrm>
              <a:custGeom>
                <a:avLst/>
                <a:gdLst/>
                <a:ahLst/>
                <a:cxnLst/>
                <a:rect l="l" t="t" r="r" b="b"/>
                <a:pathLst>
                  <a:path w="687629" h="5852160">
                    <a:moveTo>
                      <a:pt x="0" y="0"/>
                    </a:moveTo>
                    <a:lnTo>
                      <a:pt x="687629" y="0"/>
                    </a:lnTo>
                    <a:lnTo>
                      <a:pt x="687629" y="5852160"/>
                    </a:lnTo>
                    <a:lnTo>
                      <a:pt x="0" y="585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4FF0DBC8-A320-42FC-7F19-AA652C9FB188}"/>
                  </a:ext>
                </a:extLst>
              </p:cNvPr>
              <p:cNvSpPr/>
              <p:nvPr userDrawn="1"/>
            </p:nvSpPr>
            <p:spPr>
              <a:xfrm>
                <a:off x="4282839" y="5940947"/>
                <a:ext cx="582104" cy="692422"/>
              </a:xfrm>
              <a:custGeom>
                <a:avLst/>
                <a:gdLst/>
                <a:ahLst/>
                <a:cxnLst/>
                <a:rect l="l" t="t" r="r" b="b"/>
                <a:pathLst>
                  <a:path w="687629" h="5852160">
                    <a:moveTo>
                      <a:pt x="0" y="0"/>
                    </a:moveTo>
                    <a:lnTo>
                      <a:pt x="687629" y="0"/>
                    </a:lnTo>
                    <a:lnTo>
                      <a:pt x="687629" y="5852160"/>
                    </a:lnTo>
                    <a:lnTo>
                      <a:pt x="0" y="585216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-696052"/>
                </a:stretch>
              </a:blipFill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D47BA7BF-ECFB-47CB-DE2B-0CDE0990A345}"/>
              </a:ext>
            </a:extLst>
          </p:cNvPr>
          <p:cNvGraphicFramePr>
            <a:graphicFrameLocks noGrp="1"/>
          </p:cNvGraphicFramePr>
          <p:nvPr/>
        </p:nvGraphicFramePr>
        <p:xfrm>
          <a:off x="929384" y="1918699"/>
          <a:ext cx="6263460" cy="353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955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75792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7450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88265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855260"/>
                  </a:ext>
                </a:extLst>
              </a:tr>
            </a:tbl>
          </a:graphicData>
        </a:graphic>
      </p:graphicFrame>
      <p:sp>
        <p:nvSpPr>
          <p:cNvPr id="72" name="TextBox 71">
            <a:extLst>
              <a:ext uri="{FF2B5EF4-FFF2-40B4-BE49-F238E27FC236}">
                <a16:creationId xmlns:a16="http://schemas.microsoft.com/office/drawing/2014/main" id="{5B5DBF15-7B88-665D-8668-5AC029FDEDBC}"/>
              </a:ext>
            </a:extLst>
          </p:cNvPr>
          <p:cNvSpPr txBox="1"/>
          <p:nvPr/>
        </p:nvSpPr>
        <p:spPr>
          <a:xfrm>
            <a:off x="938665" y="1541742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Comparing Lengths</a:t>
            </a:r>
          </a:p>
        </p:txBody>
      </p:sp>
      <p:sp>
        <p:nvSpPr>
          <p:cNvPr id="73" name="Text Placeholder 10">
            <a:extLst>
              <a:ext uri="{FF2B5EF4-FFF2-40B4-BE49-F238E27FC236}">
                <a16:creationId xmlns:a16="http://schemas.microsoft.com/office/drawing/2014/main" id="{598135E2-B590-DA6B-2F9B-D6F4CB289543}"/>
              </a:ext>
            </a:extLst>
          </p:cNvPr>
          <p:cNvSpPr txBox="1">
            <a:spLocks/>
          </p:cNvSpPr>
          <p:nvPr/>
        </p:nvSpPr>
        <p:spPr>
          <a:xfrm>
            <a:off x="2362527" y="830364"/>
            <a:ext cx="4119338" cy="423749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866CC2F-8076-7FB9-E4F3-64F613CBEA32}"/>
              </a:ext>
            </a:extLst>
          </p:cNvPr>
          <p:cNvSpPr txBox="1"/>
          <p:nvPr/>
        </p:nvSpPr>
        <p:spPr>
          <a:xfrm>
            <a:off x="938665" y="3559592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You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Comparing Lengths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C1D52BF-50BE-5312-6335-FAD59101BC5D}"/>
              </a:ext>
            </a:extLst>
          </p:cNvPr>
          <p:cNvGrpSpPr/>
          <p:nvPr/>
        </p:nvGrpSpPr>
        <p:grpSpPr>
          <a:xfrm>
            <a:off x="294762" y="2009367"/>
            <a:ext cx="3514875" cy="641887"/>
            <a:chOff x="1036578" y="4262333"/>
            <a:chExt cx="3514875" cy="64188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440CDA-62B8-7433-FF21-925972D1F3C9}"/>
                </a:ext>
              </a:extLst>
            </p:cNvPr>
            <p:cNvSpPr/>
            <p:nvPr/>
          </p:nvSpPr>
          <p:spPr>
            <a:xfrm>
              <a:off x="1692946" y="4262333"/>
              <a:ext cx="2282902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Picture 10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9BA7A115-BB64-9DC0-2694-209A6E339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39" t="9168" r="39521" b="78046"/>
            <a:stretch>
              <a:fillRect/>
            </a:stretch>
          </p:blipFill>
          <p:spPr>
            <a:xfrm>
              <a:off x="1036578" y="4335535"/>
              <a:ext cx="3514875" cy="431362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00F582D-8B56-5EA6-88B5-F8AC3185FBDB}"/>
              </a:ext>
            </a:extLst>
          </p:cNvPr>
          <p:cNvGrpSpPr/>
          <p:nvPr/>
        </p:nvGrpSpPr>
        <p:grpSpPr>
          <a:xfrm>
            <a:off x="877579" y="2958718"/>
            <a:ext cx="2966488" cy="641887"/>
            <a:chOff x="1501187" y="5070529"/>
            <a:chExt cx="2966488" cy="64188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FA73F6D-AC33-3BE7-6354-C1E84716ECA1}"/>
                </a:ext>
              </a:extLst>
            </p:cNvPr>
            <p:cNvSpPr/>
            <p:nvPr/>
          </p:nvSpPr>
          <p:spPr>
            <a:xfrm>
              <a:off x="1588134" y="5070529"/>
              <a:ext cx="2871404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Picture 23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B1829985-D3EF-14CD-19A7-CEC668B6C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78" t="48780" r="38602" b="38773"/>
            <a:stretch>
              <a:fillRect/>
            </a:stretch>
          </p:blipFill>
          <p:spPr>
            <a:xfrm>
              <a:off x="1501187" y="5156599"/>
              <a:ext cx="2966488" cy="41989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54AE642-5703-05B8-4EBE-4399897C79E7}"/>
              </a:ext>
            </a:extLst>
          </p:cNvPr>
          <p:cNvGrpSpPr/>
          <p:nvPr/>
        </p:nvGrpSpPr>
        <p:grpSpPr>
          <a:xfrm rot="20550284">
            <a:off x="3653208" y="3993429"/>
            <a:ext cx="3575924" cy="641887"/>
            <a:chOff x="1011862" y="4262332"/>
            <a:chExt cx="3575924" cy="64188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0C91BBF-6A6D-8289-332D-513DF2FA90A8}"/>
                </a:ext>
              </a:extLst>
            </p:cNvPr>
            <p:cNvSpPr/>
            <p:nvPr/>
          </p:nvSpPr>
          <p:spPr>
            <a:xfrm>
              <a:off x="1692945" y="4262332"/>
              <a:ext cx="1854131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7" name="Picture 26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FE51383B-C691-FCE1-524C-02F5FB27A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15" t="-3479" r="39497" b="90693"/>
            <a:stretch>
              <a:fillRect/>
            </a:stretch>
          </p:blipFill>
          <p:spPr>
            <a:xfrm>
              <a:off x="1011862" y="4335535"/>
              <a:ext cx="3575924" cy="431362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B4D9DE-A6CB-CE11-E17C-CCAA7763EF6E}"/>
              </a:ext>
            </a:extLst>
          </p:cNvPr>
          <p:cNvGrpSpPr/>
          <p:nvPr/>
        </p:nvGrpSpPr>
        <p:grpSpPr>
          <a:xfrm rot="21404077">
            <a:off x="4328161" y="4804383"/>
            <a:ext cx="2966488" cy="641887"/>
            <a:chOff x="1530955" y="5070529"/>
            <a:chExt cx="2966488" cy="64188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ADB9EC0-92FF-1B44-9D6A-879EA9C215F9}"/>
                </a:ext>
              </a:extLst>
            </p:cNvPr>
            <p:cNvSpPr/>
            <p:nvPr/>
          </p:nvSpPr>
          <p:spPr>
            <a:xfrm>
              <a:off x="1588133" y="5070529"/>
              <a:ext cx="2497705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33" name="Picture 32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ABC30599-EC76-27DA-5857-6DCA7D36B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17" t="22679" r="37941" b="64874"/>
            <a:stretch>
              <a:fillRect/>
            </a:stretch>
          </p:blipFill>
          <p:spPr>
            <a:xfrm>
              <a:off x="1530955" y="5158299"/>
              <a:ext cx="2966488" cy="419895"/>
            </a:xfrm>
            <a:prstGeom prst="rect">
              <a:avLst/>
            </a:prstGeom>
          </p:spPr>
        </p:pic>
      </p:grpSp>
      <p:pic>
        <p:nvPicPr>
          <p:cNvPr id="37" name="Picture 36" descr="A hand holding a white container&#10;&#10;AI-generated content may be incorrect.">
            <a:extLst>
              <a:ext uri="{FF2B5EF4-FFF2-40B4-BE49-F238E27FC236}">
                <a16:creationId xmlns:a16="http://schemas.microsoft.com/office/drawing/2014/main" id="{EBD3709A-10DB-5964-CA89-17FB4DC65B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969" y="2214828"/>
            <a:ext cx="2501730" cy="4667131"/>
          </a:xfrm>
          <a:prstGeom prst="rect">
            <a:avLst/>
          </a:prstGeom>
          <a:effectLst>
            <a:outerShdw blurRad="218333" sx="100666" sy="100666" algn="ctr" rotWithShape="0">
              <a:prstClr val="black">
                <a:alpha val="19558"/>
              </a:prstClr>
            </a:outerShdw>
          </a:effec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32B5471E-C549-8360-0B57-CCB88BE251CD}"/>
              </a:ext>
            </a:extLst>
          </p:cNvPr>
          <p:cNvGrpSpPr/>
          <p:nvPr/>
        </p:nvGrpSpPr>
        <p:grpSpPr>
          <a:xfrm>
            <a:off x="1075859" y="3445041"/>
            <a:ext cx="3074614" cy="2897941"/>
            <a:chOff x="1075859" y="3445041"/>
            <a:chExt cx="3074614" cy="2897941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07D50566-3C6F-201A-C04F-81EACAD7B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" t="-10480" b="-11299"/>
            <a:stretch/>
          </p:blipFill>
          <p:spPr>
            <a:xfrm>
              <a:off x="1085123" y="3445041"/>
              <a:ext cx="2509491" cy="2897941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CF2BE68-5466-147F-86AB-2A30234CCC9A}"/>
                </a:ext>
              </a:extLst>
            </p:cNvPr>
            <p:cNvSpPr txBox="1"/>
            <p:nvPr/>
          </p:nvSpPr>
          <p:spPr>
            <a:xfrm>
              <a:off x="1075859" y="4027529"/>
              <a:ext cx="3074614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>
                  <a:solidFill>
                    <a:schemeClr val="accent1"/>
                  </a:solidFill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Compare red and green crayons here.</a:t>
              </a:r>
              <a:endParaRPr kumimoji="0" lang="en-US" sz="3200" i="0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reaming Outloud Pro" panose="03050502040302030504" pitchFamily="66" charset="77"/>
                <a:cs typeface="Dreaming Outloud Pro" panose="03050502040302030504" pitchFamily="66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842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B0D41-F85F-ED61-924D-6FDC04C4E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F0E9C10-7E93-6BF7-58F4-0E1DCF08D2C0}"/>
              </a:ext>
            </a:extLst>
          </p:cNvPr>
          <p:cNvGraphicFramePr>
            <a:graphicFrameLocks noGrp="1"/>
          </p:cNvGraphicFramePr>
          <p:nvPr/>
        </p:nvGraphicFramePr>
        <p:xfrm>
          <a:off x="1295808" y="2237875"/>
          <a:ext cx="6263460" cy="353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955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521955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60464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53356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093544"/>
                  </a:ext>
                </a:extLst>
              </a:tr>
              <a:tr h="505091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414520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B3404F-ED74-0421-146A-8292219181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Recording Comparison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09031F-9D89-AF88-29CC-1D15AEB21CF2}"/>
              </a:ext>
            </a:extLst>
          </p:cNvPr>
          <p:cNvSpPr txBox="1"/>
          <p:nvPr/>
        </p:nvSpPr>
        <p:spPr>
          <a:xfrm>
            <a:off x="1785378" y="1407108"/>
            <a:ext cx="52843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/>
              <a:t>Which object is longer?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00106DA-C082-1ACE-A34C-3BD217EC581E}"/>
              </a:ext>
            </a:extLst>
          </p:cNvPr>
          <p:cNvCxnSpPr>
            <a:cxnSpLocks/>
          </p:cNvCxnSpPr>
          <p:nvPr/>
        </p:nvCxnSpPr>
        <p:spPr>
          <a:xfrm>
            <a:off x="5245118" y="2237875"/>
            <a:ext cx="0" cy="3535638"/>
          </a:xfrm>
          <a:prstGeom prst="line">
            <a:avLst/>
          </a:prstGeom>
          <a:ln w="38100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C7BC94C-49F3-BBAA-6617-EE53FB5BC1B4}"/>
              </a:ext>
            </a:extLst>
          </p:cNvPr>
          <p:cNvCxnSpPr>
            <a:cxnSpLocks/>
          </p:cNvCxnSpPr>
          <p:nvPr/>
        </p:nvCxnSpPr>
        <p:spPr>
          <a:xfrm>
            <a:off x="4952225" y="2237024"/>
            <a:ext cx="0" cy="3535638"/>
          </a:xfrm>
          <a:prstGeom prst="line">
            <a:avLst/>
          </a:prstGeom>
          <a:ln w="38100">
            <a:solidFill>
              <a:srgbClr val="05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row of crayons in different colors&#10;&#10;AI-generated content may be incorrect.">
            <a:extLst>
              <a:ext uri="{FF2B5EF4-FFF2-40B4-BE49-F238E27FC236}">
                <a16:creationId xmlns:a16="http://schemas.microsoft.com/office/drawing/2014/main" id="{E9BE0372-5C3B-AE40-C412-ABD7B1583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5" r="42457" b="65607"/>
          <a:stretch>
            <a:fillRect/>
          </a:stretch>
        </p:blipFill>
        <p:spPr>
          <a:xfrm>
            <a:off x="1285574" y="2575160"/>
            <a:ext cx="3959544" cy="656048"/>
          </a:xfrm>
          <a:prstGeom prst="rect">
            <a:avLst/>
          </a:prstGeom>
        </p:spPr>
      </p:pic>
      <p:pic>
        <p:nvPicPr>
          <p:cNvPr id="8" name="Picture 7" descr="A row of crayons in different colors&#10;&#10;AI-generated content may be incorrect.">
            <a:extLst>
              <a:ext uri="{FF2B5EF4-FFF2-40B4-BE49-F238E27FC236}">
                <a16:creationId xmlns:a16="http://schemas.microsoft.com/office/drawing/2014/main" id="{3AEAFA02-ECD1-82A8-5BD5-13BC52587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99" t="35157" r="40481" b="52085"/>
          <a:stretch>
            <a:fillRect/>
          </a:stretch>
        </p:blipFill>
        <p:spPr>
          <a:xfrm>
            <a:off x="1155669" y="4173911"/>
            <a:ext cx="4239901" cy="65604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B8220F0-9A13-DCAD-C2F5-D2A0D03C531E}"/>
                  </a:ext>
                </a:extLst>
              </p14:cNvPr>
              <p14:cNvContentPartPr/>
              <p14:nvPr/>
            </p14:nvContentPartPr>
            <p14:xfrm rot="5400000">
              <a:off x="5143815" y="2747762"/>
              <a:ext cx="223074" cy="458352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B8220F0-9A13-DCAD-C2F5-D2A0D03C53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5400000">
                <a:off x="5129423" y="2733371"/>
                <a:ext cx="251138" cy="486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72F19A4-2FA9-0494-B24C-0AC959DB9DC8}"/>
                  </a:ext>
                </a:extLst>
              </p14:cNvPr>
              <p14:cNvContentPartPr/>
              <p14:nvPr/>
            </p14:nvContentPartPr>
            <p14:xfrm rot="5400000">
              <a:off x="5452938" y="4305127"/>
              <a:ext cx="223074" cy="458352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72F19A4-2FA9-0494-B24C-0AC959DB9DC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5400000">
                <a:off x="5438546" y="4290736"/>
                <a:ext cx="251138" cy="486414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CC30DD1-7213-5EAF-1B70-DD25E916F3D0}"/>
              </a:ext>
            </a:extLst>
          </p:cNvPr>
          <p:cNvSpPr txBox="1"/>
          <p:nvPr/>
        </p:nvSpPr>
        <p:spPr>
          <a:xfrm>
            <a:off x="5497303" y="2591657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B638E0-E93D-F0E5-3BF3-4A9B3D2ED16E}"/>
              </a:ext>
            </a:extLst>
          </p:cNvPr>
          <p:cNvSpPr txBox="1"/>
          <p:nvPr/>
        </p:nvSpPr>
        <p:spPr>
          <a:xfrm>
            <a:off x="5786262" y="4148076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</a:p>
        </p:txBody>
      </p:sp>
    </p:spTree>
    <p:extLst>
      <p:ext uri="{BB962C8B-B14F-4D97-AF65-F5344CB8AC3E}">
        <p14:creationId xmlns:p14="http://schemas.microsoft.com/office/powerpoint/2010/main" val="24282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8CA5B69E-7670-135A-B122-8D8594300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308A212E-56F1-B8BE-340B-E7296B90E9CB}"/>
              </a:ext>
            </a:extLst>
          </p:cNvPr>
          <p:cNvSpPr txBox="1">
            <a:spLocks/>
          </p:cNvSpPr>
          <p:nvPr/>
        </p:nvSpPr>
        <p:spPr>
          <a:xfrm>
            <a:off x="984426" y="400358"/>
            <a:ext cx="7691263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225B0F6-E4FC-37C9-0A94-9FA66FE206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138369"/>
              </p:ext>
            </p:extLst>
          </p:nvPr>
        </p:nvGraphicFramePr>
        <p:xfrm>
          <a:off x="929383" y="1918699"/>
          <a:ext cx="7777032" cy="4390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86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75792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74508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882657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8552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A7E34A4-1B2E-5ACE-1B67-CB3E9D810D5A}"/>
              </a:ext>
            </a:extLst>
          </p:cNvPr>
          <p:cNvSpPr txBox="1"/>
          <p:nvPr/>
        </p:nvSpPr>
        <p:spPr>
          <a:xfrm>
            <a:off x="960618" y="1541742"/>
            <a:ext cx="4858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Recording Comparisons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5DD997-32B4-9262-7DD7-EA03D6A2E511}"/>
              </a:ext>
            </a:extLst>
          </p:cNvPr>
          <p:cNvSpPr txBox="1"/>
          <p:nvPr/>
        </p:nvSpPr>
        <p:spPr>
          <a:xfrm>
            <a:off x="960618" y="3983895"/>
            <a:ext cx="5016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Recording Comparisons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08A039-B37F-6BB1-7608-854F43022481}"/>
              </a:ext>
            </a:extLst>
          </p:cNvPr>
          <p:cNvGrpSpPr/>
          <p:nvPr/>
        </p:nvGrpSpPr>
        <p:grpSpPr>
          <a:xfrm>
            <a:off x="821006" y="2087732"/>
            <a:ext cx="4253964" cy="776860"/>
            <a:chOff x="1036578" y="4262332"/>
            <a:chExt cx="3514875" cy="6418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650A74-EC7B-ABEB-73B4-72A045526284}"/>
                </a:ext>
              </a:extLst>
            </p:cNvPr>
            <p:cNvSpPr/>
            <p:nvPr/>
          </p:nvSpPr>
          <p:spPr>
            <a:xfrm>
              <a:off x="1155271" y="4262332"/>
              <a:ext cx="3272267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4" name="Picture 13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06000DE9-B914-4AF6-CA54-5ED277A14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50" t="60720" r="27532" b="26494"/>
            <a:stretch>
              <a:fillRect/>
            </a:stretch>
          </p:blipFill>
          <p:spPr>
            <a:xfrm>
              <a:off x="1036578" y="4335535"/>
              <a:ext cx="3514875" cy="431362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8B6E70C-109A-7C9B-1E2E-09BA88889758}"/>
              </a:ext>
            </a:extLst>
          </p:cNvPr>
          <p:cNvGrpSpPr/>
          <p:nvPr/>
        </p:nvGrpSpPr>
        <p:grpSpPr>
          <a:xfrm>
            <a:off x="938060" y="3148657"/>
            <a:ext cx="4446828" cy="776860"/>
            <a:chOff x="1267188" y="5070528"/>
            <a:chExt cx="3674231" cy="64188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198B4B2-76D3-9B60-A88D-27E6EB1AD73E}"/>
                </a:ext>
              </a:extLst>
            </p:cNvPr>
            <p:cNvSpPr/>
            <p:nvPr/>
          </p:nvSpPr>
          <p:spPr>
            <a:xfrm>
              <a:off x="1291418" y="5070528"/>
              <a:ext cx="3585586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Picture 16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4FE9A71A-5611-4250-8A34-8C29092C1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51" t="74394" r="22450" b="13707"/>
            <a:stretch>
              <a:fillRect/>
            </a:stretch>
          </p:blipFill>
          <p:spPr>
            <a:xfrm>
              <a:off x="1267188" y="5156599"/>
              <a:ext cx="3674231" cy="4014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08693D-A3C0-E2C0-CE05-234E163CB621}"/>
              </a:ext>
            </a:extLst>
          </p:cNvPr>
          <p:cNvGrpSpPr/>
          <p:nvPr/>
        </p:nvGrpSpPr>
        <p:grpSpPr>
          <a:xfrm>
            <a:off x="969950" y="5545685"/>
            <a:ext cx="3309137" cy="662319"/>
            <a:chOff x="3607258" y="5691288"/>
            <a:chExt cx="3372069" cy="64188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4A5169E-EC27-6718-BB35-61C68C96C2BF}"/>
                </a:ext>
              </a:extLst>
            </p:cNvPr>
            <p:cNvSpPr/>
            <p:nvPr/>
          </p:nvSpPr>
          <p:spPr>
            <a:xfrm>
              <a:off x="3607258" y="5691288"/>
              <a:ext cx="3358235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Picture 19" descr="A close up of a black and white object&#10;&#10;AI-generated content may be incorrect.">
              <a:extLst>
                <a:ext uri="{FF2B5EF4-FFF2-40B4-BE49-F238E27FC236}">
                  <a16:creationId xmlns:a16="http://schemas.microsoft.com/office/drawing/2014/main" id="{5FD5AA09-F75E-F0CA-877A-39A014257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" t="-6705" r="-111" b="62406"/>
            <a:stretch>
              <a:fillRect/>
            </a:stretch>
          </p:blipFill>
          <p:spPr>
            <a:xfrm>
              <a:off x="3621090" y="5798402"/>
              <a:ext cx="3358237" cy="409303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63F6CB-032D-633F-188B-2E8B5E7CDDA0}"/>
              </a:ext>
            </a:extLst>
          </p:cNvPr>
          <p:cNvGrpSpPr/>
          <p:nvPr/>
        </p:nvGrpSpPr>
        <p:grpSpPr>
          <a:xfrm>
            <a:off x="975033" y="4639675"/>
            <a:ext cx="3309136" cy="662319"/>
            <a:chOff x="3508505" y="4785311"/>
            <a:chExt cx="3372068" cy="64188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CFB1962-60DA-5206-A5C9-3DAF7A5099F7}"/>
                </a:ext>
              </a:extLst>
            </p:cNvPr>
            <p:cNvSpPr/>
            <p:nvPr/>
          </p:nvSpPr>
          <p:spPr>
            <a:xfrm>
              <a:off x="3508505" y="4785311"/>
              <a:ext cx="3372068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8" name="Picture 27" descr="A close up of a black and white object&#10;&#10;AI-generated content may be incorrect.">
              <a:extLst>
                <a:ext uri="{FF2B5EF4-FFF2-40B4-BE49-F238E27FC236}">
                  <a16:creationId xmlns:a16="http://schemas.microsoft.com/office/drawing/2014/main" id="{9F28F2DB-58DD-3430-9759-0B1572157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702" b="-1"/>
            <a:stretch>
              <a:fillRect/>
            </a:stretch>
          </p:blipFill>
          <p:spPr>
            <a:xfrm>
              <a:off x="3508505" y="4872302"/>
              <a:ext cx="3358237" cy="409303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681F4052-3244-76F0-3CF9-B2736DC537F8}"/>
                  </a:ext>
                </a:extLst>
              </p14:cNvPr>
              <p14:cNvContentPartPr/>
              <p14:nvPr/>
            </p14:nvContentPartPr>
            <p14:xfrm rot="5400000">
              <a:off x="5201286" y="2243837"/>
              <a:ext cx="223074" cy="458352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681F4052-3244-76F0-3CF9-B2736DC537F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5186894" y="2229446"/>
                <a:ext cx="251138" cy="486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10A5EC91-31C6-DC1C-75FA-CB5528502351}"/>
                  </a:ext>
                </a:extLst>
              </p14:cNvPr>
              <p14:cNvContentPartPr/>
              <p14:nvPr/>
            </p14:nvContentPartPr>
            <p14:xfrm rot="5400000">
              <a:off x="5540529" y="3313787"/>
              <a:ext cx="223074" cy="458352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10A5EC91-31C6-DC1C-75FA-CB552850235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5526137" y="3299396"/>
                <a:ext cx="251138" cy="486414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DED73BAD-4EB0-7D05-6C23-0AAE205FE3D8}"/>
              </a:ext>
            </a:extLst>
          </p:cNvPr>
          <p:cNvSpPr txBox="1"/>
          <p:nvPr/>
        </p:nvSpPr>
        <p:spPr>
          <a:xfrm>
            <a:off x="5554774" y="2087732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BDDCA0-38E7-DD94-81F1-51DC4F248617}"/>
              </a:ext>
            </a:extLst>
          </p:cNvPr>
          <p:cNvSpPr txBox="1"/>
          <p:nvPr/>
        </p:nvSpPr>
        <p:spPr>
          <a:xfrm>
            <a:off x="5873853" y="3156736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</a:p>
        </p:txBody>
      </p:sp>
    </p:spTree>
    <p:extLst>
      <p:ext uri="{BB962C8B-B14F-4D97-AF65-F5344CB8AC3E}">
        <p14:creationId xmlns:p14="http://schemas.microsoft.com/office/powerpoint/2010/main" val="68821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EEC94C64-C510-742C-2939-BDD81553F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FE9D23D6-F583-9FBD-1547-6FFB51305E27}"/>
              </a:ext>
            </a:extLst>
          </p:cNvPr>
          <p:cNvSpPr txBox="1">
            <a:spLocks/>
          </p:cNvSpPr>
          <p:nvPr/>
        </p:nvSpPr>
        <p:spPr>
          <a:xfrm>
            <a:off x="984426" y="400358"/>
            <a:ext cx="7691263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E3959D2-7C70-74CB-9041-F776E3799778}"/>
              </a:ext>
            </a:extLst>
          </p:cNvPr>
          <p:cNvGraphicFramePr>
            <a:graphicFrameLocks noGrp="1"/>
          </p:cNvGraphicFramePr>
          <p:nvPr/>
        </p:nvGraphicFramePr>
        <p:xfrm>
          <a:off x="929383" y="1918699"/>
          <a:ext cx="7777032" cy="4390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86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75792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74508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882657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8552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9BFE7A5-0B15-65DD-A575-056551E85F67}"/>
              </a:ext>
            </a:extLst>
          </p:cNvPr>
          <p:cNvSpPr txBox="1"/>
          <p:nvPr/>
        </p:nvSpPr>
        <p:spPr>
          <a:xfrm>
            <a:off x="960618" y="1541742"/>
            <a:ext cx="4858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Recording Comparisons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250EBC-71E5-0B0E-FFD1-021E187B31E7}"/>
              </a:ext>
            </a:extLst>
          </p:cNvPr>
          <p:cNvSpPr txBox="1"/>
          <p:nvPr/>
        </p:nvSpPr>
        <p:spPr>
          <a:xfrm>
            <a:off x="960618" y="3983895"/>
            <a:ext cx="5016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Recording Comparisons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084E8F2-E68D-09B5-38B9-81E195E664A0}"/>
              </a:ext>
            </a:extLst>
          </p:cNvPr>
          <p:cNvGrpSpPr/>
          <p:nvPr/>
        </p:nvGrpSpPr>
        <p:grpSpPr>
          <a:xfrm>
            <a:off x="821006" y="2087732"/>
            <a:ext cx="4253964" cy="776860"/>
            <a:chOff x="1036578" y="4262332"/>
            <a:chExt cx="3514875" cy="6418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A4D846-EB52-BCED-FA4A-E5115A8C2557}"/>
                </a:ext>
              </a:extLst>
            </p:cNvPr>
            <p:cNvSpPr/>
            <p:nvPr/>
          </p:nvSpPr>
          <p:spPr>
            <a:xfrm>
              <a:off x="1155271" y="4262332"/>
              <a:ext cx="3272267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4" name="Picture 13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729037F5-6775-E4DB-D363-91355FB8D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50" t="60720" r="27532" b="26494"/>
            <a:stretch>
              <a:fillRect/>
            </a:stretch>
          </p:blipFill>
          <p:spPr>
            <a:xfrm>
              <a:off x="1036578" y="4335535"/>
              <a:ext cx="3514875" cy="431362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5094A69-3312-0926-4EE8-D78C1BBDF252}"/>
              </a:ext>
            </a:extLst>
          </p:cNvPr>
          <p:cNvGrpSpPr/>
          <p:nvPr/>
        </p:nvGrpSpPr>
        <p:grpSpPr>
          <a:xfrm>
            <a:off x="938060" y="3148657"/>
            <a:ext cx="4446828" cy="776860"/>
            <a:chOff x="1267188" y="5070528"/>
            <a:chExt cx="3674231" cy="64188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2C7B1CB-DFEC-A4AA-391D-23E720BC625D}"/>
                </a:ext>
              </a:extLst>
            </p:cNvPr>
            <p:cNvSpPr/>
            <p:nvPr/>
          </p:nvSpPr>
          <p:spPr>
            <a:xfrm>
              <a:off x="1291418" y="5070528"/>
              <a:ext cx="3585586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Picture 16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3DEA5B8F-3A78-C908-F983-A5BD3568F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51" t="74394" r="22450" b="13707"/>
            <a:stretch>
              <a:fillRect/>
            </a:stretch>
          </p:blipFill>
          <p:spPr>
            <a:xfrm>
              <a:off x="1267188" y="5156599"/>
              <a:ext cx="3674231" cy="4014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791A6BA-D6FF-836A-1F6D-33D716227F85}"/>
              </a:ext>
            </a:extLst>
          </p:cNvPr>
          <p:cNvGrpSpPr/>
          <p:nvPr/>
        </p:nvGrpSpPr>
        <p:grpSpPr>
          <a:xfrm>
            <a:off x="969950" y="5545685"/>
            <a:ext cx="3309137" cy="662319"/>
            <a:chOff x="3607258" y="5691288"/>
            <a:chExt cx="3372069" cy="64188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C16EA66-1E4F-C2EB-CB0A-6CF103F0295A}"/>
                </a:ext>
              </a:extLst>
            </p:cNvPr>
            <p:cNvSpPr/>
            <p:nvPr/>
          </p:nvSpPr>
          <p:spPr>
            <a:xfrm>
              <a:off x="3607258" y="5691288"/>
              <a:ext cx="3358235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Picture 19" descr="A close up of a black and white object&#10;&#10;AI-generated content may be incorrect.">
              <a:extLst>
                <a:ext uri="{FF2B5EF4-FFF2-40B4-BE49-F238E27FC236}">
                  <a16:creationId xmlns:a16="http://schemas.microsoft.com/office/drawing/2014/main" id="{3DBEF5EE-1F7A-B2FB-B79D-A6ABCAB85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" t="-6705" r="-111" b="62406"/>
            <a:stretch>
              <a:fillRect/>
            </a:stretch>
          </p:blipFill>
          <p:spPr>
            <a:xfrm>
              <a:off x="3621090" y="5798402"/>
              <a:ext cx="3358237" cy="409303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94FBBD-9743-FD14-293E-6767864485E8}"/>
              </a:ext>
            </a:extLst>
          </p:cNvPr>
          <p:cNvGrpSpPr/>
          <p:nvPr/>
        </p:nvGrpSpPr>
        <p:grpSpPr>
          <a:xfrm>
            <a:off x="975033" y="4639675"/>
            <a:ext cx="3309136" cy="662319"/>
            <a:chOff x="3508505" y="4785311"/>
            <a:chExt cx="3372068" cy="64188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A4E3F1C-0015-C4B2-CBEF-2CC326738A47}"/>
                </a:ext>
              </a:extLst>
            </p:cNvPr>
            <p:cNvSpPr/>
            <p:nvPr/>
          </p:nvSpPr>
          <p:spPr>
            <a:xfrm>
              <a:off x="3508505" y="4785311"/>
              <a:ext cx="3372068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8" name="Picture 27" descr="A close up of a black and white object&#10;&#10;AI-generated content may be incorrect.">
              <a:extLst>
                <a:ext uri="{FF2B5EF4-FFF2-40B4-BE49-F238E27FC236}">
                  <a16:creationId xmlns:a16="http://schemas.microsoft.com/office/drawing/2014/main" id="{D81367AD-3AB1-FC4E-C28C-59D834A9B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702" b="-1"/>
            <a:stretch>
              <a:fillRect/>
            </a:stretch>
          </p:blipFill>
          <p:spPr>
            <a:xfrm>
              <a:off x="3508505" y="4872302"/>
              <a:ext cx="3358237" cy="409303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67EE1292-AD06-B88A-1C0D-79C084BF80AA}"/>
                  </a:ext>
                </a:extLst>
              </p14:cNvPr>
              <p14:cNvContentPartPr/>
              <p14:nvPr/>
            </p14:nvContentPartPr>
            <p14:xfrm rot="5400000">
              <a:off x="5201286" y="2243837"/>
              <a:ext cx="223074" cy="458352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67EE1292-AD06-B88A-1C0D-79C084BF80A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5186894" y="2229446"/>
                <a:ext cx="251138" cy="486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30AD6122-B8CF-AE85-C604-D7DD3AD4489E}"/>
                  </a:ext>
                </a:extLst>
              </p14:cNvPr>
              <p14:cNvContentPartPr/>
              <p14:nvPr/>
            </p14:nvContentPartPr>
            <p14:xfrm rot="5400000">
              <a:off x="5540529" y="3313787"/>
              <a:ext cx="223074" cy="458352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30AD6122-B8CF-AE85-C604-D7DD3AD4489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5526137" y="3299396"/>
                <a:ext cx="251138" cy="486414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62BC500F-D6A2-442B-7069-44CF54241F0A}"/>
              </a:ext>
            </a:extLst>
          </p:cNvPr>
          <p:cNvSpPr txBox="1"/>
          <p:nvPr/>
        </p:nvSpPr>
        <p:spPr>
          <a:xfrm>
            <a:off x="5554774" y="2087732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C41B52-5655-73DF-B673-BCE724B7F48B}"/>
              </a:ext>
            </a:extLst>
          </p:cNvPr>
          <p:cNvSpPr txBox="1"/>
          <p:nvPr/>
        </p:nvSpPr>
        <p:spPr>
          <a:xfrm>
            <a:off x="5873853" y="3156736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7806E2-D914-6070-3A2D-9B393F685E79}"/>
              </a:ext>
            </a:extLst>
          </p:cNvPr>
          <p:cNvSpPr txBox="1"/>
          <p:nvPr/>
        </p:nvSpPr>
        <p:spPr>
          <a:xfrm>
            <a:off x="5074970" y="4717562"/>
            <a:ext cx="19919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same length</a:t>
            </a:r>
          </a:p>
        </p:txBody>
      </p:sp>
      <p:sp>
        <p:nvSpPr>
          <p:cNvPr id="44" name="Left Brace 43">
            <a:extLst>
              <a:ext uri="{FF2B5EF4-FFF2-40B4-BE49-F238E27FC236}">
                <a16:creationId xmlns:a16="http://schemas.microsoft.com/office/drawing/2014/main" id="{A591E3FB-F85A-626E-276A-89D39691142B}"/>
              </a:ext>
            </a:extLst>
          </p:cNvPr>
          <p:cNvSpPr/>
          <p:nvPr/>
        </p:nvSpPr>
        <p:spPr>
          <a:xfrm flipH="1">
            <a:off x="4416946" y="4773537"/>
            <a:ext cx="605701" cy="1305004"/>
          </a:xfrm>
          <a:custGeom>
            <a:avLst/>
            <a:gdLst>
              <a:gd name="csX0" fmla="*/ 605701 w 605701"/>
              <a:gd name="csY0" fmla="*/ 1305004 h 1305004"/>
              <a:gd name="csX1" fmla="*/ 302850 w 605701"/>
              <a:gd name="csY1" fmla="*/ 1254531 h 1305004"/>
              <a:gd name="csX2" fmla="*/ 302851 w 605701"/>
              <a:gd name="csY2" fmla="*/ 651793 h 1305004"/>
              <a:gd name="csX3" fmla="*/ 0 w 605701"/>
              <a:gd name="csY3" fmla="*/ 601320 h 1305004"/>
              <a:gd name="csX4" fmla="*/ 302851 w 605701"/>
              <a:gd name="csY4" fmla="*/ 550847 h 1305004"/>
              <a:gd name="csX5" fmla="*/ 302851 w 605701"/>
              <a:gd name="csY5" fmla="*/ 50473 h 1305004"/>
              <a:gd name="csX6" fmla="*/ 605702 w 605701"/>
              <a:gd name="csY6" fmla="*/ 0 h 1305004"/>
              <a:gd name="csX7" fmla="*/ 605701 w 605701"/>
              <a:gd name="csY7" fmla="*/ 1305004 h 1305004"/>
              <a:gd name="csX0" fmla="*/ 605701 w 605701"/>
              <a:gd name="csY0" fmla="*/ 1305004 h 1305004"/>
              <a:gd name="csX1" fmla="*/ 302850 w 605701"/>
              <a:gd name="csY1" fmla="*/ 1254531 h 1305004"/>
              <a:gd name="csX2" fmla="*/ 302851 w 605701"/>
              <a:gd name="csY2" fmla="*/ 651793 h 1305004"/>
              <a:gd name="csX3" fmla="*/ 0 w 605701"/>
              <a:gd name="csY3" fmla="*/ 601320 h 1305004"/>
              <a:gd name="csX4" fmla="*/ 302851 w 605701"/>
              <a:gd name="csY4" fmla="*/ 550847 h 1305004"/>
              <a:gd name="csX5" fmla="*/ 302851 w 605701"/>
              <a:gd name="csY5" fmla="*/ 50473 h 1305004"/>
              <a:gd name="csX6" fmla="*/ 605702 w 605701"/>
              <a:gd name="csY6" fmla="*/ 0 h 13050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05701" h="1305004" stroke="0" extrusionOk="0">
                <a:moveTo>
                  <a:pt x="605701" y="1305004"/>
                </a:moveTo>
                <a:cubicBezTo>
                  <a:pt x="435251" y="1303037"/>
                  <a:pt x="301124" y="1283054"/>
                  <a:pt x="302850" y="1254531"/>
                </a:cubicBezTo>
                <a:cubicBezTo>
                  <a:pt x="324391" y="1058153"/>
                  <a:pt x="256238" y="854188"/>
                  <a:pt x="302851" y="651793"/>
                </a:cubicBezTo>
                <a:cubicBezTo>
                  <a:pt x="284981" y="641369"/>
                  <a:pt x="163051" y="624583"/>
                  <a:pt x="0" y="601320"/>
                </a:cubicBezTo>
                <a:cubicBezTo>
                  <a:pt x="165897" y="600575"/>
                  <a:pt x="308560" y="581450"/>
                  <a:pt x="302851" y="550847"/>
                </a:cubicBezTo>
                <a:cubicBezTo>
                  <a:pt x="293274" y="407231"/>
                  <a:pt x="296570" y="253095"/>
                  <a:pt x="302851" y="50473"/>
                </a:cubicBezTo>
                <a:cubicBezTo>
                  <a:pt x="317605" y="-1412"/>
                  <a:pt x="417695" y="18232"/>
                  <a:pt x="605702" y="0"/>
                </a:cubicBezTo>
                <a:cubicBezTo>
                  <a:pt x="682187" y="448635"/>
                  <a:pt x="589302" y="897131"/>
                  <a:pt x="605701" y="1305004"/>
                </a:cubicBezTo>
                <a:close/>
              </a:path>
              <a:path w="605701" h="1305004" fill="none" extrusionOk="0">
                <a:moveTo>
                  <a:pt x="605701" y="1305004"/>
                </a:moveTo>
                <a:cubicBezTo>
                  <a:pt x="436189" y="1300413"/>
                  <a:pt x="303090" y="1279154"/>
                  <a:pt x="302850" y="1254531"/>
                </a:cubicBezTo>
                <a:cubicBezTo>
                  <a:pt x="295915" y="1057667"/>
                  <a:pt x="299000" y="859592"/>
                  <a:pt x="302851" y="651793"/>
                </a:cubicBezTo>
                <a:cubicBezTo>
                  <a:pt x="310262" y="629425"/>
                  <a:pt x="165838" y="635115"/>
                  <a:pt x="0" y="601320"/>
                </a:cubicBezTo>
                <a:cubicBezTo>
                  <a:pt x="171137" y="599020"/>
                  <a:pt x="299345" y="584288"/>
                  <a:pt x="302851" y="550847"/>
                </a:cubicBezTo>
                <a:cubicBezTo>
                  <a:pt x="281159" y="335050"/>
                  <a:pt x="321857" y="180836"/>
                  <a:pt x="302851" y="50473"/>
                </a:cubicBezTo>
                <a:cubicBezTo>
                  <a:pt x="302330" y="8539"/>
                  <a:pt x="461157" y="4736"/>
                  <a:pt x="605702" y="0"/>
                </a:cubicBezTo>
              </a:path>
              <a:path w="605701" h="1305004" fill="none" stroke="0" extrusionOk="0">
                <a:moveTo>
                  <a:pt x="605701" y="1305004"/>
                </a:moveTo>
                <a:cubicBezTo>
                  <a:pt x="437859" y="1304329"/>
                  <a:pt x="303344" y="1285823"/>
                  <a:pt x="302850" y="1254531"/>
                </a:cubicBezTo>
                <a:cubicBezTo>
                  <a:pt x="284990" y="1052596"/>
                  <a:pt x="305214" y="846225"/>
                  <a:pt x="302851" y="651793"/>
                </a:cubicBezTo>
                <a:cubicBezTo>
                  <a:pt x="306952" y="636657"/>
                  <a:pt x="182492" y="586269"/>
                  <a:pt x="0" y="601320"/>
                </a:cubicBezTo>
                <a:cubicBezTo>
                  <a:pt x="171063" y="598868"/>
                  <a:pt x="298502" y="577609"/>
                  <a:pt x="302851" y="550847"/>
                </a:cubicBezTo>
                <a:cubicBezTo>
                  <a:pt x="278599" y="417514"/>
                  <a:pt x="295712" y="281773"/>
                  <a:pt x="302851" y="50473"/>
                </a:cubicBezTo>
                <a:cubicBezTo>
                  <a:pt x="279560" y="6528"/>
                  <a:pt x="418995" y="-1380"/>
                  <a:pt x="605702" y="0"/>
                </a:cubicBezTo>
              </a:path>
            </a:pathLst>
          </a:custGeom>
          <a:ln w="412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>
                      <a:gd name="adj1" fmla="val 8333"/>
                      <a:gd name="adj2" fmla="val 4607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0058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9DC890C5-3DD6-E2A7-973B-E8BE66EF4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76FC6DB-2F0D-A32B-8115-6E178D43EFDF}"/>
              </a:ext>
            </a:extLst>
          </p:cNvPr>
          <p:cNvSpPr txBox="1">
            <a:spLocks/>
          </p:cNvSpPr>
          <p:nvPr/>
        </p:nvSpPr>
        <p:spPr>
          <a:xfrm>
            <a:off x="984426" y="400358"/>
            <a:ext cx="7691263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C811117-48AC-F97D-5311-A143C3C4F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13009"/>
              </p:ext>
            </p:extLst>
          </p:nvPr>
        </p:nvGraphicFramePr>
        <p:xfrm>
          <a:off x="929383" y="1918699"/>
          <a:ext cx="7777032" cy="4390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86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75792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74508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882657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8552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C159CE9-84FE-D698-19A0-E7B0E84BE64B}"/>
              </a:ext>
            </a:extLst>
          </p:cNvPr>
          <p:cNvSpPr txBox="1"/>
          <p:nvPr/>
        </p:nvSpPr>
        <p:spPr>
          <a:xfrm>
            <a:off x="960618" y="1541742"/>
            <a:ext cx="4858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Recording Comparisons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593D18-A05E-9457-B3A9-A54AABEEFC61}"/>
              </a:ext>
            </a:extLst>
          </p:cNvPr>
          <p:cNvSpPr txBox="1"/>
          <p:nvPr/>
        </p:nvSpPr>
        <p:spPr>
          <a:xfrm>
            <a:off x="960618" y="3983895"/>
            <a:ext cx="5016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You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Recording Comparisons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F41A6867-3D77-0626-16CE-DF4A9483DE37}"/>
                  </a:ext>
                </a:extLst>
              </p14:cNvPr>
              <p14:cNvContentPartPr/>
              <p14:nvPr/>
            </p14:nvContentPartPr>
            <p14:xfrm rot="5400000">
              <a:off x="3624281" y="2084812"/>
              <a:ext cx="223074" cy="458352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F41A6867-3D77-0626-16CE-DF4A9483DE3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3609889" y="2070421"/>
                <a:ext cx="251138" cy="486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84E21CF8-FBF4-2FF2-FD10-1BA904D54D83}"/>
                  </a:ext>
                </a:extLst>
              </p14:cNvPr>
              <p14:cNvContentPartPr/>
              <p14:nvPr/>
            </p14:nvContentPartPr>
            <p14:xfrm rot="5400000">
              <a:off x="4255068" y="3115006"/>
              <a:ext cx="223074" cy="458352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84E21CF8-FBF4-2FF2-FD10-1BA904D54D8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4240676" y="3100615"/>
                <a:ext cx="251138" cy="486414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EFF9806F-E575-A8D5-1245-604953B602BF}"/>
              </a:ext>
            </a:extLst>
          </p:cNvPr>
          <p:cNvSpPr txBox="1"/>
          <p:nvPr/>
        </p:nvSpPr>
        <p:spPr>
          <a:xfrm>
            <a:off x="3977769" y="1928707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E1A0D9B-CCB3-4DF0-24C8-5BD25D4E06F5}"/>
              </a:ext>
            </a:extLst>
          </p:cNvPr>
          <p:cNvSpPr txBox="1"/>
          <p:nvPr/>
        </p:nvSpPr>
        <p:spPr>
          <a:xfrm>
            <a:off x="4588392" y="2957955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048A49-4D40-3419-CCBE-FA603265315A}"/>
              </a:ext>
            </a:extLst>
          </p:cNvPr>
          <p:cNvGrpSpPr/>
          <p:nvPr/>
        </p:nvGrpSpPr>
        <p:grpSpPr>
          <a:xfrm>
            <a:off x="294762" y="2009367"/>
            <a:ext cx="3514875" cy="641887"/>
            <a:chOff x="1036578" y="4262333"/>
            <a:chExt cx="3514875" cy="64188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E88A38F-A6C9-FE1D-A2A1-F43F9C713365}"/>
                </a:ext>
              </a:extLst>
            </p:cNvPr>
            <p:cNvSpPr/>
            <p:nvPr/>
          </p:nvSpPr>
          <p:spPr>
            <a:xfrm>
              <a:off x="1692946" y="4262333"/>
              <a:ext cx="2282902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Picture 5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B5889670-0FB0-026D-E9F2-A4865402E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39" t="9168" r="39521" b="78046"/>
            <a:stretch>
              <a:fillRect/>
            </a:stretch>
          </p:blipFill>
          <p:spPr>
            <a:xfrm>
              <a:off x="1036578" y="4335535"/>
              <a:ext cx="3514875" cy="431362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C6E699B-0315-6B28-B08C-51F83BC73218}"/>
              </a:ext>
            </a:extLst>
          </p:cNvPr>
          <p:cNvGrpSpPr/>
          <p:nvPr/>
        </p:nvGrpSpPr>
        <p:grpSpPr>
          <a:xfrm>
            <a:off x="877579" y="2958718"/>
            <a:ext cx="2966488" cy="641887"/>
            <a:chOff x="1501187" y="5070529"/>
            <a:chExt cx="2966488" cy="64188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F92220C-131A-8DE4-F947-550DB1954669}"/>
                </a:ext>
              </a:extLst>
            </p:cNvPr>
            <p:cNvSpPr/>
            <p:nvPr/>
          </p:nvSpPr>
          <p:spPr>
            <a:xfrm>
              <a:off x="1588134" y="5070529"/>
              <a:ext cx="2871404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Picture 9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13F3E5B2-AA14-5F0A-3F1B-3C76AA848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78" t="48780" r="38602" b="38773"/>
            <a:stretch>
              <a:fillRect/>
            </a:stretch>
          </p:blipFill>
          <p:spPr>
            <a:xfrm>
              <a:off x="1501187" y="5156599"/>
              <a:ext cx="2966488" cy="41989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AFAC8E7-C46A-9728-9195-BBAF7B1562AB}"/>
              </a:ext>
            </a:extLst>
          </p:cNvPr>
          <p:cNvGrpSpPr/>
          <p:nvPr/>
        </p:nvGrpSpPr>
        <p:grpSpPr>
          <a:xfrm>
            <a:off x="294762" y="5502026"/>
            <a:ext cx="3575924" cy="641887"/>
            <a:chOff x="1011862" y="4262332"/>
            <a:chExt cx="3575924" cy="64188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BBA0AB9-FF6F-9819-3D5C-2BED1E1CAC7C}"/>
                </a:ext>
              </a:extLst>
            </p:cNvPr>
            <p:cNvSpPr/>
            <p:nvPr/>
          </p:nvSpPr>
          <p:spPr>
            <a:xfrm>
              <a:off x="1692945" y="4262332"/>
              <a:ext cx="1854131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9" name="Picture 28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E201BE4D-C91E-D130-B23E-9CF9FF494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15" t="-3479" r="39497" b="90693"/>
            <a:stretch>
              <a:fillRect/>
            </a:stretch>
          </p:blipFill>
          <p:spPr>
            <a:xfrm>
              <a:off x="1011862" y="4335535"/>
              <a:ext cx="3575924" cy="43136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06A70EC-D8F1-2D69-A86F-31CBC69939BF}"/>
              </a:ext>
            </a:extLst>
          </p:cNvPr>
          <p:cNvGrpSpPr/>
          <p:nvPr/>
        </p:nvGrpSpPr>
        <p:grpSpPr>
          <a:xfrm>
            <a:off x="914243" y="4620839"/>
            <a:ext cx="2966488" cy="641887"/>
            <a:chOff x="1530955" y="5070529"/>
            <a:chExt cx="2966488" cy="64188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8C6C4C3-133F-9836-4FD3-6343F05575EA}"/>
                </a:ext>
              </a:extLst>
            </p:cNvPr>
            <p:cNvSpPr/>
            <p:nvPr/>
          </p:nvSpPr>
          <p:spPr>
            <a:xfrm>
              <a:off x="1588133" y="5070529"/>
              <a:ext cx="2497705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36" name="Picture 35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80F91A55-DAF4-F938-C2D1-A2CEF24EF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17" t="22679" r="37941" b="64874"/>
            <a:stretch>
              <a:fillRect/>
            </a:stretch>
          </p:blipFill>
          <p:spPr>
            <a:xfrm>
              <a:off x="1530955" y="5158299"/>
              <a:ext cx="2966488" cy="4198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6599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1EE85-02C0-EC20-C786-B764CA0BB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00F235-66D0-FA77-0285-BBEAE423FB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Comparing Lengths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03B79F66-7346-5180-BCB9-A194A66ED19E}"/>
              </a:ext>
            </a:extLst>
          </p:cNvPr>
          <p:cNvSpPr txBox="1">
            <a:spLocks/>
          </p:cNvSpPr>
          <p:nvPr/>
        </p:nvSpPr>
        <p:spPr>
          <a:xfrm>
            <a:off x="523966" y="1289317"/>
            <a:ext cx="8151721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4800"/>
              <a:t>These crayons are labelled correctly.</a:t>
            </a:r>
            <a:endParaRPr lang="en-US" sz="4800"/>
          </a:p>
        </p:txBody>
      </p:sp>
      <p:pic>
        <p:nvPicPr>
          <p:cNvPr id="3" name="Picture 2" descr="A yellow paper with a hand drawn thumb down&#10;&#10;AI-generated content may be incorrect.">
            <a:extLst>
              <a:ext uri="{FF2B5EF4-FFF2-40B4-BE49-F238E27FC236}">
                <a16:creationId xmlns:a16="http://schemas.microsoft.com/office/drawing/2014/main" id="{E0921178-9B35-711E-8BD7-F41A60955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281" flipH="1">
            <a:off x="6490359" y="2301465"/>
            <a:ext cx="2361060" cy="2361060"/>
          </a:xfrm>
          <a:prstGeom prst="rect">
            <a:avLst/>
          </a:prstGeom>
        </p:spPr>
      </p:pic>
      <p:pic>
        <p:nvPicPr>
          <p:cNvPr id="4" name="Picture 3" descr="A yellow square with a hand drawn thumb up&#10;&#10;AI-generated content may be incorrect.">
            <a:extLst>
              <a:ext uri="{FF2B5EF4-FFF2-40B4-BE49-F238E27FC236}">
                <a16:creationId xmlns:a16="http://schemas.microsoft.com/office/drawing/2014/main" id="{817D1180-470B-E5A2-FE45-46DFDFCA7B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255">
            <a:off x="6625095" y="4247713"/>
            <a:ext cx="2361060" cy="236106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91BB661-29BC-F586-93CA-56A83B002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738229"/>
              </p:ext>
            </p:extLst>
          </p:nvPr>
        </p:nvGraphicFramePr>
        <p:xfrm>
          <a:off x="617049" y="2948412"/>
          <a:ext cx="6048555" cy="2899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37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4242844438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3666771033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2141773722"/>
                    </a:ext>
                  </a:extLst>
                </a:gridCol>
              </a:tblGrid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604644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533564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093544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414520"/>
                  </a:ext>
                </a:extLst>
              </a:tr>
            </a:tbl>
          </a:graphicData>
        </a:graphic>
      </p:graphicFrame>
      <p:grpSp>
        <p:nvGrpSpPr>
          <p:cNvPr id="28" name="Group 27">
            <a:extLst>
              <a:ext uri="{FF2B5EF4-FFF2-40B4-BE49-F238E27FC236}">
                <a16:creationId xmlns:a16="http://schemas.microsoft.com/office/drawing/2014/main" id="{DCF926A3-94F1-CDB1-E144-BA0D39CE6FED}"/>
              </a:ext>
            </a:extLst>
          </p:cNvPr>
          <p:cNvGrpSpPr/>
          <p:nvPr/>
        </p:nvGrpSpPr>
        <p:grpSpPr>
          <a:xfrm>
            <a:off x="482401" y="3436787"/>
            <a:ext cx="4048034" cy="1837432"/>
            <a:chOff x="1125988" y="4122436"/>
            <a:chExt cx="3506599" cy="1591671"/>
          </a:xfrm>
        </p:grpSpPr>
        <p:pic>
          <p:nvPicPr>
            <p:cNvPr id="17" name="Picture 16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EACF3423-6CFC-4341-03AF-058F12834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9" t="47290" r="33430" b="39733"/>
            <a:stretch>
              <a:fillRect/>
            </a:stretch>
          </p:blipFill>
          <p:spPr>
            <a:xfrm>
              <a:off x="1230007" y="4122436"/>
              <a:ext cx="3402580" cy="495172"/>
            </a:xfrm>
            <a:prstGeom prst="rect">
              <a:avLst/>
            </a:prstGeom>
          </p:spPr>
        </p:pic>
        <p:pic>
          <p:nvPicPr>
            <p:cNvPr id="18" name="Picture 17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1A775AD3-FC58-203C-4C31-BFA309836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9" t="35157" r="40481" b="52085"/>
            <a:stretch>
              <a:fillRect/>
            </a:stretch>
          </p:blipFill>
          <p:spPr>
            <a:xfrm>
              <a:off x="1125988" y="5227287"/>
              <a:ext cx="3002538" cy="486820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FE670CB-6EA5-DD04-B474-B8B2EA397B65}"/>
                  </a:ext>
                </a:extLst>
              </p14:cNvPr>
              <p14:cNvContentPartPr/>
              <p14:nvPr/>
            </p14:nvContentPartPr>
            <p14:xfrm rot="5400000">
              <a:off x="4087694" y="4818697"/>
              <a:ext cx="223074" cy="458352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FE670CB-6EA5-DD04-B474-B8B2EA397B6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 rot="5400000">
                <a:off x="4073302" y="4804306"/>
                <a:ext cx="251138" cy="486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6424206-0640-93CC-4DE0-93D1B7BBF361}"/>
                  </a:ext>
                </a:extLst>
              </p14:cNvPr>
              <p14:cNvContentPartPr/>
              <p14:nvPr/>
            </p14:nvContentPartPr>
            <p14:xfrm rot="5400000">
              <a:off x="4427698" y="3541504"/>
              <a:ext cx="223074" cy="458352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6424206-0640-93CC-4DE0-93D1B7BBF36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 rot="5400000">
                <a:off x="4413306" y="3527113"/>
                <a:ext cx="251138" cy="486414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00DF9DC-ADBC-3191-FF6A-FA38ECC0F34C}"/>
              </a:ext>
            </a:extLst>
          </p:cNvPr>
          <p:cNvSpPr txBox="1"/>
          <p:nvPr/>
        </p:nvSpPr>
        <p:spPr>
          <a:xfrm>
            <a:off x="4441182" y="4662592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DC3631-66C4-0FA5-E329-B9ED4F58506E}"/>
              </a:ext>
            </a:extLst>
          </p:cNvPr>
          <p:cNvSpPr txBox="1"/>
          <p:nvPr/>
        </p:nvSpPr>
        <p:spPr>
          <a:xfrm>
            <a:off x="4761022" y="3384453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</a:p>
        </p:txBody>
      </p:sp>
    </p:spTree>
    <p:extLst>
      <p:ext uri="{BB962C8B-B14F-4D97-AF65-F5344CB8AC3E}">
        <p14:creationId xmlns:p14="http://schemas.microsoft.com/office/powerpoint/2010/main" val="424792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510B112B-093D-7DC2-D71E-590095A26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BD98B0E-CFC3-6D7C-8723-CA835B43C58D}"/>
              </a:ext>
            </a:extLst>
          </p:cNvPr>
          <p:cNvSpPr txBox="1">
            <a:spLocks/>
          </p:cNvSpPr>
          <p:nvPr/>
        </p:nvSpPr>
        <p:spPr>
          <a:xfrm>
            <a:off x="984426" y="400358"/>
            <a:ext cx="7691263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5065AB-9CB5-822A-18A5-C41E0D914879}"/>
              </a:ext>
            </a:extLst>
          </p:cNvPr>
          <p:cNvGraphicFramePr>
            <a:graphicFrameLocks noGrp="1"/>
          </p:cNvGraphicFramePr>
          <p:nvPr/>
        </p:nvGraphicFramePr>
        <p:xfrm>
          <a:off x="929383" y="1918699"/>
          <a:ext cx="7777032" cy="4390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86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4200204041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825145529"/>
                    </a:ext>
                  </a:extLst>
                </a:gridCol>
                <a:gridCol w="648086">
                  <a:extLst>
                    <a:ext uri="{9D8B030D-6E8A-4147-A177-3AD203B41FA5}">
                      <a16:colId xmlns:a16="http://schemas.microsoft.com/office/drawing/2014/main" val="2997262421"/>
                    </a:ext>
                  </a:extLst>
                </a:gridCol>
              </a:tblGrid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75792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74508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882657"/>
                  </a:ext>
                </a:extLst>
              </a:tr>
              <a:tr h="627147"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200"/>
                    </a:p>
                  </a:txBody>
                  <a:tcPr marL="113537" marR="113537" marT="56768" marB="56768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85526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9F9F0C6-7853-A9FB-7192-A185030ABE10}"/>
              </a:ext>
            </a:extLst>
          </p:cNvPr>
          <p:cNvSpPr txBox="1"/>
          <p:nvPr/>
        </p:nvSpPr>
        <p:spPr>
          <a:xfrm>
            <a:off x="960618" y="1541742"/>
            <a:ext cx="4858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Recording Comparisons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75D89B-952F-CD22-EC36-7A472A9BEAF8}"/>
              </a:ext>
            </a:extLst>
          </p:cNvPr>
          <p:cNvSpPr txBox="1"/>
          <p:nvPr/>
        </p:nvSpPr>
        <p:spPr>
          <a:xfrm>
            <a:off x="960618" y="3983895"/>
            <a:ext cx="5016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You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Recording Comparisons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2D51949-B97E-669D-ED85-5CEFDF195D2D}"/>
              </a:ext>
            </a:extLst>
          </p:cNvPr>
          <p:cNvGrpSpPr/>
          <p:nvPr/>
        </p:nvGrpSpPr>
        <p:grpSpPr>
          <a:xfrm>
            <a:off x="294762" y="2168391"/>
            <a:ext cx="3514875" cy="641887"/>
            <a:chOff x="1036578" y="4262333"/>
            <a:chExt cx="3514875" cy="64188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7E5C56-DAD4-6D52-4E45-C29538626338}"/>
                </a:ext>
              </a:extLst>
            </p:cNvPr>
            <p:cNvSpPr/>
            <p:nvPr/>
          </p:nvSpPr>
          <p:spPr>
            <a:xfrm>
              <a:off x="1692946" y="4262333"/>
              <a:ext cx="2282902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Picture 6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505CC5F4-7B64-ECC1-E1B8-06A311EE4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39" t="9168" r="39521" b="78046"/>
            <a:stretch>
              <a:fillRect/>
            </a:stretch>
          </p:blipFill>
          <p:spPr>
            <a:xfrm>
              <a:off x="1036578" y="4335535"/>
              <a:ext cx="3514875" cy="43136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98DDD3-4878-6B35-295C-58B8CBF1ADD7}"/>
              </a:ext>
            </a:extLst>
          </p:cNvPr>
          <p:cNvGrpSpPr/>
          <p:nvPr/>
        </p:nvGrpSpPr>
        <p:grpSpPr>
          <a:xfrm>
            <a:off x="877579" y="3117742"/>
            <a:ext cx="2966488" cy="641887"/>
            <a:chOff x="1501187" y="5070529"/>
            <a:chExt cx="2966488" cy="64188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EC4D0FA-E2AC-DACD-4CAD-22803DF0F8B2}"/>
                </a:ext>
              </a:extLst>
            </p:cNvPr>
            <p:cNvSpPr/>
            <p:nvPr/>
          </p:nvSpPr>
          <p:spPr>
            <a:xfrm>
              <a:off x="1588134" y="5070529"/>
              <a:ext cx="2871404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Picture 21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2496EA83-3FAE-8730-B1D0-FB3F9667A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78" t="48780" r="38602" b="38773"/>
            <a:stretch>
              <a:fillRect/>
            </a:stretch>
          </p:blipFill>
          <p:spPr>
            <a:xfrm>
              <a:off x="1501187" y="5156599"/>
              <a:ext cx="2966488" cy="419895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8A24BFF0-E27F-7D31-F3A2-8537707BD807}"/>
                  </a:ext>
                </a:extLst>
              </p14:cNvPr>
              <p14:cNvContentPartPr/>
              <p14:nvPr/>
            </p14:nvContentPartPr>
            <p14:xfrm rot="5400000">
              <a:off x="3624281" y="2084812"/>
              <a:ext cx="223074" cy="458352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8A24BFF0-E27F-7D31-F3A2-8537707BD80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5400000">
                <a:off x="3609889" y="2070421"/>
                <a:ext cx="251138" cy="486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9BF661C6-FEA5-3C9E-7B16-5B0F1F30DB30}"/>
                  </a:ext>
                </a:extLst>
              </p14:cNvPr>
              <p14:cNvContentPartPr/>
              <p14:nvPr/>
            </p14:nvContentPartPr>
            <p14:xfrm rot="5400000">
              <a:off x="4255068" y="3115006"/>
              <a:ext cx="223074" cy="458352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9BF661C6-FEA5-3C9E-7B16-5B0F1F30DB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5400000">
                <a:off x="4240676" y="3100615"/>
                <a:ext cx="251138" cy="486414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BDA0E17C-3ECB-F426-A205-63ACDAAC2089}"/>
              </a:ext>
            </a:extLst>
          </p:cNvPr>
          <p:cNvSpPr txBox="1"/>
          <p:nvPr/>
        </p:nvSpPr>
        <p:spPr>
          <a:xfrm>
            <a:off x="3977769" y="1928707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0EB346-183C-1C7A-54FC-BB987E55C649}"/>
              </a:ext>
            </a:extLst>
          </p:cNvPr>
          <p:cNvSpPr txBox="1"/>
          <p:nvPr/>
        </p:nvSpPr>
        <p:spPr>
          <a:xfrm>
            <a:off x="4588392" y="2957955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ED0EB60-5239-0771-83A3-1ADB484B9086}"/>
              </a:ext>
            </a:extLst>
          </p:cNvPr>
          <p:cNvGrpSpPr/>
          <p:nvPr/>
        </p:nvGrpSpPr>
        <p:grpSpPr>
          <a:xfrm>
            <a:off x="294762" y="5502026"/>
            <a:ext cx="3575924" cy="641887"/>
            <a:chOff x="1011862" y="4262332"/>
            <a:chExt cx="3575924" cy="641887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1A4FB40-1DCE-1157-773A-4E71B4357CA7}"/>
                </a:ext>
              </a:extLst>
            </p:cNvPr>
            <p:cNvSpPr/>
            <p:nvPr/>
          </p:nvSpPr>
          <p:spPr>
            <a:xfrm>
              <a:off x="1692945" y="4262332"/>
              <a:ext cx="1854131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35" name="Picture 34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39169686-C587-34B2-4F4F-DA629E578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15" t="-3479" r="39497" b="90693"/>
            <a:stretch>
              <a:fillRect/>
            </a:stretch>
          </p:blipFill>
          <p:spPr>
            <a:xfrm>
              <a:off x="1011862" y="4335535"/>
              <a:ext cx="3575924" cy="431362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59B7D9F-2A7D-9F74-84EA-CB4F81468517}"/>
              </a:ext>
            </a:extLst>
          </p:cNvPr>
          <p:cNvGrpSpPr/>
          <p:nvPr/>
        </p:nvGrpSpPr>
        <p:grpSpPr>
          <a:xfrm>
            <a:off x="914243" y="4620839"/>
            <a:ext cx="2966488" cy="641887"/>
            <a:chOff x="1530955" y="5070529"/>
            <a:chExt cx="2966488" cy="64188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42E88B1-3EA4-9009-EED6-4FADB9CA3B73}"/>
                </a:ext>
              </a:extLst>
            </p:cNvPr>
            <p:cNvSpPr/>
            <p:nvPr/>
          </p:nvSpPr>
          <p:spPr>
            <a:xfrm>
              <a:off x="1588133" y="5070529"/>
              <a:ext cx="2497705" cy="641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38" name="Picture 37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DDDD0798-C0BB-EF9F-3B60-595F3299F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17" t="22679" r="37941" b="64874"/>
            <a:stretch>
              <a:fillRect/>
            </a:stretch>
          </p:blipFill>
          <p:spPr>
            <a:xfrm>
              <a:off x="1530955" y="5158299"/>
              <a:ext cx="2966488" cy="419895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DFE34DE-19D1-3A6B-0A76-303E84F5E136}"/>
              </a:ext>
            </a:extLst>
          </p:cNvPr>
          <p:cNvGrpSpPr/>
          <p:nvPr/>
        </p:nvGrpSpPr>
        <p:grpSpPr>
          <a:xfrm>
            <a:off x="5169851" y="3252853"/>
            <a:ext cx="3588368" cy="4047721"/>
            <a:chOff x="1076390" y="3445041"/>
            <a:chExt cx="2518224" cy="2467166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456DBEAC-3809-8DA6-83D9-4E04F5945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" t="-10480" b="-11299"/>
            <a:stretch/>
          </p:blipFill>
          <p:spPr>
            <a:xfrm>
              <a:off x="1085123" y="3445041"/>
              <a:ext cx="2509491" cy="2467166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C367DC4-284A-C2AD-F86A-0CD85E6F2A65}"/>
                </a:ext>
              </a:extLst>
            </p:cNvPr>
            <p:cNvSpPr txBox="1"/>
            <p:nvPr/>
          </p:nvSpPr>
          <p:spPr>
            <a:xfrm>
              <a:off x="1076390" y="4188889"/>
              <a:ext cx="2430783" cy="9567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>
                  <a:solidFill>
                    <a:schemeClr val="accent1"/>
                  </a:solidFill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Label with ‘shorter’ and ‘longer’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>
                  <a:solidFill>
                    <a:schemeClr val="accent1"/>
                  </a:solidFill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or</a:t>
              </a:r>
              <a:r>
                <a:rPr lang="en-US" sz="3200" b="1">
                  <a:solidFill>
                    <a:schemeClr val="accent1"/>
                  </a:solidFill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 </a:t>
              </a:r>
              <a:r>
                <a:rPr lang="en-US" sz="3200">
                  <a:solidFill>
                    <a:schemeClr val="accent1"/>
                  </a:solidFill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‘same length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62507AB3-5CA7-F9D6-B772-432A133B495B}"/>
                  </a:ext>
                </a:extLst>
              </p14:cNvPr>
              <p14:cNvContentPartPr/>
              <p14:nvPr/>
            </p14:nvContentPartPr>
            <p14:xfrm rot="5400000">
              <a:off x="3078076" y="5606397"/>
              <a:ext cx="223074" cy="458352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62507AB3-5CA7-F9D6-B772-432A133B495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5400000">
                <a:off x="3063684" y="5592006"/>
                <a:ext cx="251138" cy="486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9D48426F-AD6E-3652-A164-4E8B743983E5}"/>
                  </a:ext>
                </a:extLst>
              </p14:cNvPr>
              <p14:cNvContentPartPr/>
              <p14:nvPr/>
            </p14:nvContentPartPr>
            <p14:xfrm rot="5400000">
              <a:off x="3750591" y="4693400"/>
              <a:ext cx="223074" cy="458352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9D48426F-AD6E-3652-A164-4E8B743983E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5400000">
                <a:off x="3736199" y="4679009"/>
                <a:ext cx="251138" cy="486414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A53C3619-0E74-690B-32F8-2ADCEDE23818}"/>
              </a:ext>
            </a:extLst>
          </p:cNvPr>
          <p:cNvSpPr txBox="1"/>
          <p:nvPr/>
        </p:nvSpPr>
        <p:spPr>
          <a:xfrm>
            <a:off x="3431564" y="5450292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E461F22-C42E-90AE-0AD2-CB1C5D8438B8}"/>
              </a:ext>
            </a:extLst>
          </p:cNvPr>
          <p:cNvSpPr txBox="1"/>
          <p:nvPr/>
        </p:nvSpPr>
        <p:spPr>
          <a:xfrm>
            <a:off x="4083915" y="4536349"/>
            <a:ext cx="1991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</a:p>
        </p:txBody>
      </p:sp>
    </p:spTree>
    <p:extLst>
      <p:ext uri="{BB962C8B-B14F-4D97-AF65-F5344CB8AC3E}">
        <p14:creationId xmlns:p14="http://schemas.microsoft.com/office/powerpoint/2010/main" val="263128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D984A7-ECAF-6B8E-2A9B-B6B1CFE323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Ordering Objects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262FA8-44C9-2B18-DF5F-E2687E300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174" y="1005420"/>
            <a:ext cx="8623935" cy="18992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6CBB18-FD28-A7BA-C682-17E273AED3B4}"/>
              </a:ext>
            </a:extLst>
          </p:cNvPr>
          <p:cNvSpPr txBox="1"/>
          <p:nvPr/>
        </p:nvSpPr>
        <p:spPr>
          <a:xfrm>
            <a:off x="428625" y="1268413"/>
            <a:ext cx="82470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4200" b="1"/>
              <a:t>Order</a:t>
            </a:r>
            <a:r>
              <a:rPr lang="en-AU" sz="4200"/>
              <a:t> means to line things up based on a rule.</a:t>
            </a:r>
            <a:endParaRPr lang="en-US" sz="42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9D95E3-4B64-8440-2404-ED639FE56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775053" y="2098406"/>
            <a:ext cx="973737" cy="174122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08F7ECA-57FA-6CF8-18C6-61BDE5B50B8E}"/>
              </a:ext>
            </a:extLst>
          </p:cNvPr>
          <p:cNvGrpSpPr/>
          <p:nvPr/>
        </p:nvGrpSpPr>
        <p:grpSpPr>
          <a:xfrm>
            <a:off x="1056501" y="4955820"/>
            <a:ext cx="6876237" cy="1453873"/>
            <a:chOff x="1056501" y="4955820"/>
            <a:chExt cx="6876237" cy="1453873"/>
          </a:xfrm>
        </p:grpSpPr>
        <p:pic>
          <p:nvPicPr>
            <p:cNvPr id="8" name="Picture 7" descr="A collage of different colored pencils and toys&#10;&#10;AI-generated content may be incorrect.">
              <a:extLst>
                <a:ext uri="{FF2B5EF4-FFF2-40B4-BE49-F238E27FC236}">
                  <a16:creationId xmlns:a16="http://schemas.microsoft.com/office/drawing/2014/main" id="{DEB0962E-20FB-652C-7BBD-D9FC98DBC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8" t="63419" r="51670" b="17006"/>
            <a:stretch>
              <a:fillRect/>
            </a:stretch>
          </p:blipFill>
          <p:spPr>
            <a:xfrm>
              <a:off x="1056501" y="4955820"/>
              <a:ext cx="5123637" cy="145387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0284F4C-F7C7-B2D6-8BB2-88A0992A1D10}"/>
                </a:ext>
              </a:extLst>
            </p:cNvPr>
            <p:cNvSpPr/>
            <p:nvPr/>
          </p:nvSpPr>
          <p:spPr>
            <a:xfrm>
              <a:off x="6429004" y="5433308"/>
              <a:ext cx="1503734" cy="7122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4200">
                  <a:solidFill>
                    <a:schemeClr val="tx1"/>
                  </a:solidFill>
                </a:rPr>
                <a:t>Size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972DF3-A00F-161A-E4E1-DCA5F9EC2309}"/>
              </a:ext>
            </a:extLst>
          </p:cNvPr>
          <p:cNvGrpSpPr/>
          <p:nvPr/>
        </p:nvGrpSpPr>
        <p:grpSpPr>
          <a:xfrm>
            <a:off x="851080" y="2547759"/>
            <a:ext cx="2635737" cy="2883272"/>
            <a:chOff x="851080" y="2547759"/>
            <a:chExt cx="2635737" cy="2883272"/>
          </a:xfrm>
        </p:grpSpPr>
        <p:pic>
          <p:nvPicPr>
            <p:cNvPr id="11" name="Picture 10" descr="A collage of different colored pencils and toys&#10;&#10;AI-generated content may be incorrect.">
              <a:extLst>
                <a:ext uri="{FF2B5EF4-FFF2-40B4-BE49-F238E27FC236}">
                  <a16:creationId xmlns:a16="http://schemas.microsoft.com/office/drawing/2014/main" id="{0A688C1A-9B28-835E-30BF-A18E7F9B4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6" t="4705" r="66820" b="55590"/>
            <a:stretch>
              <a:fillRect/>
            </a:stretch>
          </p:blipFill>
          <p:spPr>
            <a:xfrm>
              <a:off x="851080" y="2547759"/>
              <a:ext cx="2635737" cy="2248883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7647938-9556-5BCA-8029-D4D47FF92D4B}"/>
                </a:ext>
              </a:extLst>
            </p:cNvPr>
            <p:cNvSpPr/>
            <p:nvPr/>
          </p:nvSpPr>
          <p:spPr>
            <a:xfrm>
              <a:off x="1184830" y="4718776"/>
              <a:ext cx="1968236" cy="7122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4200">
                  <a:solidFill>
                    <a:schemeClr val="tx1"/>
                  </a:solidFill>
                </a:rPr>
                <a:t>Colour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F6BFD23-C733-C77C-D82F-BED0B67BB0A9}"/>
              </a:ext>
            </a:extLst>
          </p:cNvPr>
          <p:cNvGrpSpPr/>
          <p:nvPr/>
        </p:nvGrpSpPr>
        <p:grpSpPr>
          <a:xfrm>
            <a:off x="4761288" y="2700405"/>
            <a:ext cx="3505200" cy="2460665"/>
            <a:chOff x="4761288" y="2700405"/>
            <a:chExt cx="3505200" cy="246066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1056742-300E-8645-9942-5642A145A0C5}"/>
                </a:ext>
              </a:extLst>
            </p:cNvPr>
            <p:cNvSpPr/>
            <p:nvPr/>
          </p:nvSpPr>
          <p:spPr>
            <a:xfrm>
              <a:off x="5529770" y="2700405"/>
              <a:ext cx="1968236" cy="7122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4200" dirty="0">
                  <a:solidFill>
                    <a:schemeClr val="tx1"/>
                  </a:solidFill>
                </a:rPr>
                <a:t>Length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152CFFC-E647-65C0-30C2-F6461F18B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11" t="-3841" r="811" b="-16122"/>
            <a:stretch>
              <a:fillRect/>
            </a:stretch>
          </p:blipFill>
          <p:spPr>
            <a:xfrm>
              <a:off x="4761288" y="3608980"/>
              <a:ext cx="3505200" cy="1552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758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6 -0.02153 L 0.7632 -0.0120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24" y="46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2027C028-0447-B01A-6F8E-D21B6F214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9E9BE59-12A9-7FE3-4384-A9AA1F4520A4}"/>
              </a:ext>
            </a:extLst>
          </p:cNvPr>
          <p:cNvSpPr txBox="1">
            <a:spLocks/>
          </p:cNvSpPr>
          <p:nvPr/>
        </p:nvSpPr>
        <p:spPr>
          <a:xfrm>
            <a:off x="984426" y="400358"/>
            <a:ext cx="7691263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79672FF-A858-9CAF-3130-07D212A42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54" y="1191545"/>
            <a:ext cx="5889344" cy="3639482"/>
          </a:xfrm>
          <a:prstGeom prst="rect">
            <a:avLst/>
          </a:prstGeom>
        </p:spPr>
      </p:pic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1ACC7C86-CF2E-8463-4C1D-AF45DC9A2DE7}"/>
              </a:ext>
            </a:extLst>
          </p:cNvPr>
          <p:cNvSpPr txBox="1">
            <a:spLocks/>
          </p:cNvSpPr>
          <p:nvPr/>
        </p:nvSpPr>
        <p:spPr>
          <a:xfrm>
            <a:off x="817654" y="5294782"/>
            <a:ext cx="7858034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4000"/>
              <a:t>Order of crayons from shortest to longest: __________, _____, _____</a:t>
            </a:r>
            <a:endParaRPr lang="en-US" sz="40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CC92262-B65A-152D-A39F-F95338964962}"/>
              </a:ext>
            </a:extLst>
          </p:cNvPr>
          <p:cNvSpPr txBox="1"/>
          <p:nvPr/>
        </p:nvSpPr>
        <p:spPr>
          <a:xfrm>
            <a:off x="920948" y="4869877"/>
            <a:ext cx="4858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I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Ordering Objects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A717BD8-2A28-2022-BD0A-51AB800A46B7}"/>
              </a:ext>
            </a:extLst>
          </p:cNvPr>
          <p:cNvCxnSpPr>
            <a:cxnSpLocks/>
          </p:cNvCxnSpPr>
          <p:nvPr/>
        </p:nvCxnSpPr>
        <p:spPr>
          <a:xfrm>
            <a:off x="3380385" y="1536700"/>
            <a:ext cx="0" cy="3315704"/>
          </a:xfrm>
          <a:prstGeom prst="line">
            <a:avLst/>
          </a:prstGeom>
          <a:ln w="47625">
            <a:solidFill>
              <a:schemeClr val="accent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BF348A5-2574-F32C-B535-AD0146029103}"/>
              </a:ext>
            </a:extLst>
          </p:cNvPr>
          <p:cNvCxnSpPr>
            <a:cxnSpLocks/>
          </p:cNvCxnSpPr>
          <p:nvPr/>
        </p:nvCxnSpPr>
        <p:spPr>
          <a:xfrm>
            <a:off x="3872762" y="1536700"/>
            <a:ext cx="0" cy="3303004"/>
          </a:xfrm>
          <a:prstGeom prst="line">
            <a:avLst/>
          </a:prstGeom>
          <a:ln w="47625">
            <a:solidFill>
              <a:srgbClr val="F142E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79955AC-9D06-7488-21BA-ADBFBB7D7672}"/>
              </a:ext>
            </a:extLst>
          </p:cNvPr>
          <p:cNvCxnSpPr>
            <a:cxnSpLocks/>
          </p:cNvCxnSpPr>
          <p:nvPr/>
        </p:nvCxnSpPr>
        <p:spPr>
          <a:xfrm flipH="1">
            <a:off x="4190030" y="1536700"/>
            <a:ext cx="13576" cy="3315704"/>
          </a:xfrm>
          <a:prstGeom prst="line">
            <a:avLst/>
          </a:prstGeom>
          <a:ln w="47625">
            <a:solidFill>
              <a:srgbClr val="50270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7EB38CA5-ECF1-3B66-D7AB-5ADAC6AA48FD}"/>
              </a:ext>
            </a:extLst>
          </p:cNvPr>
          <p:cNvSpPr txBox="1"/>
          <p:nvPr/>
        </p:nvSpPr>
        <p:spPr>
          <a:xfrm>
            <a:off x="2592752" y="5840228"/>
            <a:ext cx="2499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white/orange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15A59A2-9160-76CD-C546-ECDAD5D7AAC8}"/>
              </a:ext>
            </a:extLst>
          </p:cNvPr>
          <p:cNvSpPr txBox="1"/>
          <p:nvPr/>
        </p:nvSpPr>
        <p:spPr>
          <a:xfrm>
            <a:off x="5247052" y="5840228"/>
            <a:ext cx="1356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pink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34BFAD-D846-D880-DF27-DB461DA726BC}"/>
              </a:ext>
            </a:extLst>
          </p:cNvPr>
          <p:cNvSpPr txBox="1"/>
          <p:nvPr/>
        </p:nvSpPr>
        <p:spPr>
          <a:xfrm>
            <a:off x="6816998" y="5818003"/>
            <a:ext cx="1356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brown</a:t>
            </a:r>
          </a:p>
        </p:txBody>
      </p:sp>
    </p:spTree>
    <p:extLst>
      <p:ext uri="{BB962C8B-B14F-4D97-AF65-F5344CB8AC3E}">
        <p14:creationId xmlns:p14="http://schemas.microsoft.com/office/powerpoint/2010/main" val="315639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val 78">
            <a:extLst>
              <a:ext uri="{FF2B5EF4-FFF2-40B4-BE49-F238E27FC236}">
                <a16:creationId xmlns:a16="http://schemas.microsoft.com/office/drawing/2014/main" id="{1CFF6A22-9BBA-68A2-A874-F6736ABAD7E1}"/>
              </a:ext>
            </a:extLst>
          </p:cNvPr>
          <p:cNvSpPr/>
          <p:nvPr/>
        </p:nvSpPr>
        <p:spPr>
          <a:xfrm flipH="1">
            <a:off x="3157797" y="859860"/>
            <a:ext cx="2359629" cy="1276341"/>
          </a:xfrm>
          <a:custGeom>
            <a:avLst/>
            <a:gdLst>
              <a:gd name="csX0" fmla="*/ 0 w 2359629"/>
              <a:gd name="csY0" fmla="*/ 638171 h 1276341"/>
              <a:gd name="csX1" fmla="*/ 1179815 w 2359629"/>
              <a:gd name="csY1" fmla="*/ 0 h 1276341"/>
              <a:gd name="csX2" fmla="*/ 2359630 w 2359629"/>
              <a:gd name="csY2" fmla="*/ 638171 h 1276341"/>
              <a:gd name="csX3" fmla="*/ 1179815 w 2359629"/>
              <a:gd name="csY3" fmla="*/ 1276342 h 1276341"/>
              <a:gd name="csX4" fmla="*/ 0 w 2359629"/>
              <a:gd name="csY4" fmla="*/ 638171 h 12763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359629" h="1276341" fill="none" extrusionOk="0">
                <a:moveTo>
                  <a:pt x="0" y="638171"/>
                </a:moveTo>
                <a:cubicBezTo>
                  <a:pt x="42764" y="383851"/>
                  <a:pt x="626939" y="12956"/>
                  <a:pt x="1179815" y="0"/>
                </a:cubicBezTo>
                <a:cubicBezTo>
                  <a:pt x="1832654" y="5249"/>
                  <a:pt x="2326180" y="291528"/>
                  <a:pt x="2359630" y="638171"/>
                </a:cubicBezTo>
                <a:cubicBezTo>
                  <a:pt x="2263606" y="985761"/>
                  <a:pt x="1742987" y="1199809"/>
                  <a:pt x="1179815" y="1276342"/>
                </a:cubicBezTo>
                <a:cubicBezTo>
                  <a:pt x="571934" y="1265654"/>
                  <a:pt x="-38742" y="942956"/>
                  <a:pt x="0" y="638171"/>
                </a:cubicBezTo>
                <a:close/>
              </a:path>
              <a:path w="2359629" h="1276341" stroke="0" extrusionOk="0">
                <a:moveTo>
                  <a:pt x="0" y="638171"/>
                </a:moveTo>
                <a:cubicBezTo>
                  <a:pt x="10114" y="318571"/>
                  <a:pt x="547399" y="-47227"/>
                  <a:pt x="1179815" y="0"/>
                </a:cubicBezTo>
                <a:cubicBezTo>
                  <a:pt x="1804362" y="-60256"/>
                  <a:pt x="2410525" y="275595"/>
                  <a:pt x="2359630" y="638171"/>
                </a:cubicBezTo>
                <a:cubicBezTo>
                  <a:pt x="2403697" y="997495"/>
                  <a:pt x="1874347" y="1215622"/>
                  <a:pt x="1179815" y="1276342"/>
                </a:cubicBezTo>
                <a:cubicBezTo>
                  <a:pt x="540207" y="1308332"/>
                  <a:pt x="-4583" y="970415"/>
                  <a:pt x="0" y="638171"/>
                </a:cubicBezTo>
                <a:close/>
              </a:path>
            </a:pathLst>
          </a:custGeom>
          <a:solidFill>
            <a:srgbClr val="FFD500"/>
          </a:solidFill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600" b="1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BE7951F-0579-5AA5-B03F-48EAA88CBB8B}"/>
              </a:ext>
            </a:extLst>
          </p:cNvPr>
          <p:cNvSpPr/>
          <p:nvPr/>
        </p:nvSpPr>
        <p:spPr>
          <a:xfrm flipH="1">
            <a:off x="5677716" y="185061"/>
            <a:ext cx="1577858" cy="721164"/>
          </a:xfrm>
          <a:custGeom>
            <a:avLst/>
            <a:gdLst>
              <a:gd name="csX0" fmla="*/ 0 w 1577858"/>
              <a:gd name="csY0" fmla="*/ 360582 h 721164"/>
              <a:gd name="csX1" fmla="*/ 788929 w 1577858"/>
              <a:gd name="csY1" fmla="*/ 0 h 721164"/>
              <a:gd name="csX2" fmla="*/ 1577858 w 1577858"/>
              <a:gd name="csY2" fmla="*/ 360582 h 721164"/>
              <a:gd name="csX3" fmla="*/ 788929 w 1577858"/>
              <a:gd name="csY3" fmla="*/ 721164 h 721164"/>
              <a:gd name="csX4" fmla="*/ 0 w 1577858"/>
              <a:gd name="csY4" fmla="*/ 360582 h 721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77858" h="721164" fill="none" extrusionOk="0">
                <a:moveTo>
                  <a:pt x="0" y="360582"/>
                </a:moveTo>
                <a:cubicBezTo>
                  <a:pt x="13997" y="193557"/>
                  <a:pt x="428760" y="9914"/>
                  <a:pt x="788929" y="0"/>
                </a:cubicBezTo>
                <a:cubicBezTo>
                  <a:pt x="1232206" y="31885"/>
                  <a:pt x="1561612" y="164259"/>
                  <a:pt x="1577858" y="360582"/>
                </a:cubicBezTo>
                <a:cubicBezTo>
                  <a:pt x="1566371" y="559144"/>
                  <a:pt x="1215117" y="712919"/>
                  <a:pt x="788929" y="721164"/>
                </a:cubicBezTo>
                <a:cubicBezTo>
                  <a:pt x="367348" y="717709"/>
                  <a:pt x="-12600" y="544223"/>
                  <a:pt x="0" y="360582"/>
                </a:cubicBezTo>
                <a:close/>
              </a:path>
              <a:path w="1577858" h="721164" stroke="0" extrusionOk="0">
                <a:moveTo>
                  <a:pt x="0" y="360582"/>
                </a:moveTo>
                <a:cubicBezTo>
                  <a:pt x="19174" y="223715"/>
                  <a:pt x="371191" y="-44265"/>
                  <a:pt x="788929" y="0"/>
                </a:cubicBezTo>
                <a:cubicBezTo>
                  <a:pt x="1217440" y="-16044"/>
                  <a:pt x="1597556" y="157520"/>
                  <a:pt x="1577858" y="360582"/>
                </a:cubicBezTo>
                <a:cubicBezTo>
                  <a:pt x="1587092" y="561166"/>
                  <a:pt x="1235182" y="706258"/>
                  <a:pt x="788929" y="721164"/>
                </a:cubicBezTo>
                <a:cubicBezTo>
                  <a:pt x="357402" y="732336"/>
                  <a:pt x="-7329" y="527411"/>
                  <a:pt x="0" y="360582"/>
                </a:cubicBezTo>
                <a:close/>
              </a:path>
            </a:pathLst>
          </a:custGeom>
          <a:solidFill>
            <a:srgbClr val="FFD500"/>
          </a:solidFill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600" b="1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CAD518B-9709-CBE4-BB69-33A3E13442F3}"/>
              </a:ext>
            </a:extLst>
          </p:cNvPr>
          <p:cNvSpPr/>
          <p:nvPr/>
        </p:nvSpPr>
        <p:spPr>
          <a:xfrm flipH="1">
            <a:off x="973631" y="3018007"/>
            <a:ext cx="1959995" cy="586097"/>
          </a:xfrm>
          <a:custGeom>
            <a:avLst/>
            <a:gdLst>
              <a:gd name="csX0" fmla="*/ 0 w 1959995"/>
              <a:gd name="csY0" fmla="*/ 293049 h 586097"/>
              <a:gd name="csX1" fmla="*/ 979998 w 1959995"/>
              <a:gd name="csY1" fmla="*/ 0 h 586097"/>
              <a:gd name="csX2" fmla="*/ 1959996 w 1959995"/>
              <a:gd name="csY2" fmla="*/ 293049 h 586097"/>
              <a:gd name="csX3" fmla="*/ 979998 w 1959995"/>
              <a:gd name="csY3" fmla="*/ 586098 h 586097"/>
              <a:gd name="csX4" fmla="*/ 0 w 1959995"/>
              <a:gd name="csY4" fmla="*/ 293049 h 5860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959995" h="586097" fill="none" extrusionOk="0">
                <a:moveTo>
                  <a:pt x="0" y="293049"/>
                </a:moveTo>
                <a:cubicBezTo>
                  <a:pt x="10011" y="154175"/>
                  <a:pt x="458978" y="2653"/>
                  <a:pt x="979998" y="0"/>
                </a:cubicBezTo>
                <a:cubicBezTo>
                  <a:pt x="1526099" y="20500"/>
                  <a:pt x="1937478" y="135114"/>
                  <a:pt x="1959996" y="293049"/>
                </a:cubicBezTo>
                <a:cubicBezTo>
                  <a:pt x="1922905" y="453017"/>
                  <a:pt x="1487506" y="556903"/>
                  <a:pt x="979998" y="586098"/>
                </a:cubicBezTo>
                <a:cubicBezTo>
                  <a:pt x="469228" y="578649"/>
                  <a:pt x="-12021" y="440105"/>
                  <a:pt x="0" y="293049"/>
                </a:cubicBezTo>
                <a:close/>
              </a:path>
              <a:path w="1959995" h="586097" stroke="0" extrusionOk="0">
                <a:moveTo>
                  <a:pt x="0" y="293049"/>
                </a:moveTo>
                <a:cubicBezTo>
                  <a:pt x="19433" y="194321"/>
                  <a:pt x="445463" y="-16508"/>
                  <a:pt x="979998" y="0"/>
                </a:cubicBezTo>
                <a:cubicBezTo>
                  <a:pt x="1512023" y="-20526"/>
                  <a:pt x="1974095" y="128398"/>
                  <a:pt x="1959996" y="293049"/>
                </a:cubicBezTo>
                <a:cubicBezTo>
                  <a:pt x="2030324" y="465862"/>
                  <a:pt x="1562901" y="527178"/>
                  <a:pt x="979998" y="586098"/>
                </a:cubicBezTo>
                <a:cubicBezTo>
                  <a:pt x="447003" y="608097"/>
                  <a:pt x="-763" y="451531"/>
                  <a:pt x="0" y="293049"/>
                </a:cubicBezTo>
                <a:close/>
              </a:path>
            </a:pathLst>
          </a:custGeom>
          <a:solidFill>
            <a:srgbClr val="FFD500"/>
          </a:solidFill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600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01982B4A-EA03-977F-3497-C9027E06FFE8}"/>
              </a:ext>
            </a:extLst>
          </p:cNvPr>
          <p:cNvSpPr/>
          <p:nvPr/>
        </p:nvSpPr>
        <p:spPr>
          <a:xfrm flipH="1">
            <a:off x="3066156" y="2415892"/>
            <a:ext cx="3317723" cy="1433383"/>
          </a:xfrm>
          <a:custGeom>
            <a:avLst/>
            <a:gdLst>
              <a:gd name="csX0" fmla="*/ 0 w 3317723"/>
              <a:gd name="csY0" fmla="*/ 716692 h 1433383"/>
              <a:gd name="csX1" fmla="*/ 1658862 w 3317723"/>
              <a:gd name="csY1" fmla="*/ 0 h 1433383"/>
              <a:gd name="csX2" fmla="*/ 3317724 w 3317723"/>
              <a:gd name="csY2" fmla="*/ 716692 h 1433383"/>
              <a:gd name="csX3" fmla="*/ 1658862 w 3317723"/>
              <a:gd name="csY3" fmla="*/ 1433384 h 1433383"/>
              <a:gd name="csX4" fmla="*/ 0 w 3317723"/>
              <a:gd name="csY4" fmla="*/ 716692 h 14333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317723" h="1433383" fill="none" extrusionOk="0">
                <a:moveTo>
                  <a:pt x="0" y="716692"/>
                </a:moveTo>
                <a:cubicBezTo>
                  <a:pt x="60503" y="459711"/>
                  <a:pt x="844728" y="13390"/>
                  <a:pt x="1658862" y="0"/>
                </a:cubicBezTo>
                <a:cubicBezTo>
                  <a:pt x="2584772" y="41083"/>
                  <a:pt x="3275468" y="328212"/>
                  <a:pt x="3317724" y="716692"/>
                </a:cubicBezTo>
                <a:cubicBezTo>
                  <a:pt x="3165671" y="1104811"/>
                  <a:pt x="2490879" y="1360550"/>
                  <a:pt x="1658862" y="1433384"/>
                </a:cubicBezTo>
                <a:cubicBezTo>
                  <a:pt x="804812" y="1418197"/>
                  <a:pt x="-20952" y="1086732"/>
                  <a:pt x="0" y="716692"/>
                </a:cubicBezTo>
                <a:close/>
              </a:path>
              <a:path w="3317723" h="1433383" stroke="0" extrusionOk="0">
                <a:moveTo>
                  <a:pt x="0" y="716692"/>
                </a:moveTo>
                <a:cubicBezTo>
                  <a:pt x="38846" y="447046"/>
                  <a:pt x="766014" y="-57419"/>
                  <a:pt x="1658862" y="0"/>
                </a:cubicBezTo>
                <a:cubicBezTo>
                  <a:pt x="2567972" y="-15716"/>
                  <a:pt x="3392074" y="306084"/>
                  <a:pt x="3317724" y="716692"/>
                </a:cubicBezTo>
                <a:cubicBezTo>
                  <a:pt x="3378239" y="1121947"/>
                  <a:pt x="2604851" y="1391208"/>
                  <a:pt x="1658862" y="1433384"/>
                </a:cubicBezTo>
                <a:cubicBezTo>
                  <a:pt x="754111" y="1463845"/>
                  <a:pt x="-2574" y="1101162"/>
                  <a:pt x="0" y="716692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Length is how</a:t>
            </a:r>
          </a:p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long an object is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9B9F757-1909-ABC0-0DF1-07103AF0D1CC}"/>
              </a:ext>
            </a:extLst>
          </p:cNvPr>
          <p:cNvGrpSpPr/>
          <p:nvPr/>
        </p:nvGrpSpPr>
        <p:grpSpPr>
          <a:xfrm>
            <a:off x="3157797" y="864188"/>
            <a:ext cx="2359629" cy="1276341"/>
            <a:chOff x="1016166" y="541161"/>
            <a:chExt cx="1445416" cy="787359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9F11D2E4-F630-2DF7-11F9-092CE6B9E6BD}"/>
                </a:ext>
              </a:extLst>
            </p:cNvPr>
            <p:cNvSpPr/>
            <p:nvPr/>
          </p:nvSpPr>
          <p:spPr>
            <a:xfrm flipH="1">
              <a:off x="1016166" y="541161"/>
              <a:ext cx="1445416" cy="787359"/>
            </a:xfrm>
            <a:custGeom>
              <a:avLst/>
              <a:gdLst>
                <a:gd name="csX0" fmla="*/ 0 w 1445416"/>
                <a:gd name="csY0" fmla="*/ 393680 h 787359"/>
                <a:gd name="csX1" fmla="*/ 722708 w 1445416"/>
                <a:gd name="csY1" fmla="*/ 0 h 787359"/>
                <a:gd name="csX2" fmla="*/ 1445416 w 1445416"/>
                <a:gd name="csY2" fmla="*/ 393680 h 787359"/>
                <a:gd name="csX3" fmla="*/ 722708 w 1445416"/>
                <a:gd name="csY3" fmla="*/ 787360 h 787359"/>
                <a:gd name="csX4" fmla="*/ 0 w 1445416"/>
                <a:gd name="csY4" fmla="*/ 393680 h 7873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45416" h="787359" extrusionOk="0">
                  <a:moveTo>
                    <a:pt x="0" y="393680"/>
                  </a:moveTo>
                  <a:cubicBezTo>
                    <a:pt x="9649" y="207598"/>
                    <a:pt x="338550" y="-36898"/>
                    <a:pt x="722708" y="0"/>
                  </a:cubicBezTo>
                  <a:cubicBezTo>
                    <a:pt x="1113766" y="-18007"/>
                    <a:pt x="1472673" y="170835"/>
                    <a:pt x="1445416" y="393680"/>
                  </a:cubicBezTo>
                  <a:cubicBezTo>
                    <a:pt x="1473857" y="615538"/>
                    <a:pt x="1125882" y="781656"/>
                    <a:pt x="722708" y="787360"/>
                  </a:cubicBezTo>
                  <a:cubicBezTo>
                    <a:pt x="328224" y="799790"/>
                    <a:pt x="-2751" y="598973"/>
                    <a:pt x="0" y="393680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F1F1F">
                  <a:lumMod val="75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86837363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none" lIns="91440" tIns="45720" rIns="91440" bIns="45720" rtlCol="0" anchor="ctr"/>
            <a:lstStyle/>
            <a:p>
              <a:pPr marR="0"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2600" b="1">
                <a:latin typeface="Dreaming Outloud Pro" panose="03050502040302030504" pitchFamily="66" charset="0"/>
                <a:cs typeface="Dreaming Outloud Pro" panose="03050502040302030504" pitchFamily="66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616A542-1325-006C-731F-106182CA82F2}"/>
                </a:ext>
              </a:extLst>
            </p:cNvPr>
            <p:cNvSpPr txBox="1"/>
            <p:nvPr/>
          </p:nvSpPr>
          <p:spPr>
            <a:xfrm flipH="1">
              <a:off x="1220260" y="772132"/>
              <a:ext cx="1077318" cy="4874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 b="1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Objects have</a:t>
              </a:r>
            </a:p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 b="1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length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10A27E5-7801-461D-8444-621DEACCBC0A}"/>
              </a:ext>
            </a:extLst>
          </p:cNvPr>
          <p:cNvGrpSpPr/>
          <p:nvPr/>
        </p:nvGrpSpPr>
        <p:grpSpPr>
          <a:xfrm>
            <a:off x="203929" y="136027"/>
            <a:ext cx="1705566" cy="2793165"/>
            <a:chOff x="6230342" y="1269014"/>
            <a:chExt cx="2139556" cy="3503897"/>
          </a:xfrm>
        </p:grpSpPr>
        <p:sp>
          <p:nvSpPr>
            <p:cNvPr id="89" name="Freeform 9">
              <a:extLst>
                <a:ext uri="{FF2B5EF4-FFF2-40B4-BE49-F238E27FC236}">
                  <a16:creationId xmlns:a16="http://schemas.microsoft.com/office/drawing/2014/main" id="{1589B78B-D874-B82A-8115-458D876B58BC}"/>
                </a:ext>
              </a:extLst>
            </p:cNvPr>
            <p:cNvSpPr/>
            <p:nvPr/>
          </p:nvSpPr>
          <p:spPr>
            <a:xfrm rot="16200000">
              <a:off x="6640972" y="2811782"/>
              <a:ext cx="3117804" cy="340048"/>
            </a:xfrm>
            <a:custGeom>
              <a:avLst/>
              <a:gdLst/>
              <a:ahLst/>
              <a:cxnLst/>
              <a:rect l="l" t="t" r="r" b="b"/>
              <a:pathLst>
                <a:path w="8290560" h="839419">
                  <a:moveTo>
                    <a:pt x="0" y="0"/>
                  </a:moveTo>
                  <a:lnTo>
                    <a:pt x="8290560" y="0"/>
                  </a:lnTo>
                  <a:lnTo>
                    <a:pt x="8290560" y="839420"/>
                  </a:lnTo>
                  <a:lnTo>
                    <a:pt x="0" y="839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58D6D4E8-23FF-D660-0C36-F3D366338B6B}"/>
                    </a:ext>
                  </a:extLst>
                </p14:cNvPr>
                <p14:cNvContentPartPr/>
                <p14:nvPr/>
              </p14:nvContentPartPr>
              <p14:xfrm rot="19134172" flipH="1">
                <a:off x="7532988" y="4355813"/>
                <a:ext cx="427792" cy="318511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CDCA307-6E1F-444F-D897-1B705BA6E10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 rot="19134172" flipH="1">
                  <a:off x="7517194" y="4340045"/>
                  <a:ext cx="459380" cy="3500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F638313-4CD3-86DD-C1BA-DD70E579EE65}"/>
                    </a:ext>
                  </a:extLst>
                </p14:cNvPr>
                <p14:cNvContentPartPr/>
                <p14:nvPr/>
              </p14:nvContentPartPr>
              <p14:xfrm rot="13179396">
                <a:off x="7548570" y="1287134"/>
                <a:ext cx="434521" cy="336074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B0AAF5D-EB9F-6A82-0772-948F7B10337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 rot="13179396">
                  <a:off x="7532777" y="1271366"/>
                  <a:ext cx="466106" cy="367609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92" name="Left Brace 91">
              <a:extLst>
                <a:ext uri="{FF2B5EF4-FFF2-40B4-BE49-F238E27FC236}">
                  <a16:creationId xmlns:a16="http://schemas.microsoft.com/office/drawing/2014/main" id="{2B7520C5-9330-770F-34D3-FA90D2218867}"/>
                </a:ext>
              </a:extLst>
            </p:cNvPr>
            <p:cNvSpPr/>
            <p:nvPr/>
          </p:nvSpPr>
          <p:spPr>
            <a:xfrm>
              <a:off x="7622970" y="1668411"/>
              <a:ext cx="247828" cy="2586041"/>
            </a:xfrm>
            <a:custGeom>
              <a:avLst/>
              <a:gdLst>
                <a:gd name="csX0" fmla="*/ 247828 w 247828"/>
                <a:gd name="csY0" fmla="*/ 2586041 h 2586041"/>
                <a:gd name="csX1" fmla="*/ 123914 w 247828"/>
                <a:gd name="csY1" fmla="*/ 2565389 h 2586041"/>
                <a:gd name="csX2" fmla="*/ 123914 w 247828"/>
                <a:gd name="csY2" fmla="*/ 1914496 h 2586041"/>
                <a:gd name="csX3" fmla="*/ 123914 w 247828"/>
                <a:gd name="csY3" fmla="*/ 1313672 h 2586041"/>
                <a:gd name="csX4" fmla="*/ 0 w 247828"/>
                <a:gd name="csY4" fmla="*/ 1293020 h 2586041"/>
                <a:gd name="csX5" fmla="*/ 123914 w 247828"/>
                <a:gd name="csY5" fmla="*/ 1272368 h 2586041"/>
                <a:gd name="csX6" fmla="*/ 123914 w 247828"/>
                <a:gd name="csY6" fmla="*/ 671544 h 2586041"/>
                <a:gd name="csX7" fmla="*/ 123914 w 247828"/>
                <a:gd name="csY7" fmla="*/ 20652 h 2586041"/>
                <a:gd name="csX8" fmla="*/ 247828 w 247828"/>
                <a:gd name="csY8" fmla="*/ 0 h 2586041"/>
                <a:gd name="csX9" fmla="*/ 247828 w 247828"/>
                <a:gd name="csY9" fmla="*/ 698231 h 2586041"/>
                <a:gd name="csX10" fmla="*/ 247828 w 247828"/>
                <a:gd name="csY10" fmla="*/ 1370602 h 2586041"/>
                <a:gd name="csX11" fmla="*/ 247828 w 247828"/>
                <a:gd name="csY11" fmla="*/ 1939531 h 2586041"/>
                <a:gd name="csX12" fmla="*/ 247828 w 247828"/>
                <a:gd name="csY12" fmla="*/ 2586041 h 2586041"/>
                <a:gd name="csX0" fmla="*/ 247828 w 247828"/>
                <a:gd name="csY0" fmla="*/ 2586041 h 2586041"/>
                <a:gd name="csX1" fmla="*/ 123914 w 247828"/>
                <a:gd name="csY1" fmla="*/ 2565389 h 2586041"/>
                <a:gd name="csX2" fmla="*/ 123914 w 247828"/>
                <a:gd name="csY2" fmla="*/ 1939531 h 2586041"/>
                <a:gd name="csX3" fmla="*/ 123914 w 247828"/>
                <a:gd name="csY3" fmla="*/ 1313672 h 2586041"/>
                <a:gd name="csX4" fmla="*/ 0 w 247828"/>
                <a:gd name="csY4" fmla="*/ 1293020 h 2586041"/>
                <a:gd name="csX5" fmla="*/ 123914 w 247828"/>
                <a:gd name="csY5" fmla="*/ 1272368 h 2586041"/>
                <a:gd name="csX6" fmla="*/ 123914 w 247828"/>
                <a:gd name="csY6" fmla="*/ 684061 h 2586041"/>
                <a:gd name="csX7" fmla="*/ 123914 w 247828"/>
                <a:gd name="csY7" fmla="*/ 20652 h 2586041"/>
                <a:gd name="csX8" fmla="*/ 247828 w 247828"/>
                <a:gd name="csY8" fmla="*/ 0 h 25860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7828" h="2586041" stroke="0" extrusionOk="0">
                  <a:moveTo>
                    <a:pt x="247828" y="2586041"/>
                  </a:moveTo>
                  <a:cubicBezTo>
                    <a:pt x="178296" y="2585365"/>
                    <a:pt x="122121" y="2577468"/>
                    <a:pt x="123914" y="2565389"/>
                  </a:cubicBezTo>
                  <a:cubicBezTo>
                    <a:pt x="123496" y="2408262"/>
                    <a:pt x="150261" y="2166663"/>
                    <a:pt x="123914" y="1914496"/>
                  </a:cubicBezTo>
                  <a:cubicBezTo>
                    <a:pt x="97567" y="1662329"/>
                    <a:pt x="121881" y="1448262"/>
                    <a:pt x="123914" y="1313672"/>
                  </a:cubicBezTo>
                  <a:cubicBezTo>
                    <a:pt x="114731" y="1297242"/>
                    <a:pt x="79105" y="1298118"/>
                    <a:pt x="0" y="1293020"/>
                  </a:cubicBezTo>
                  <a:cubicBezTo>
                    <a:pt x="69489" y="1293145"/>
                    <a:pt x="124794" y="1281963"/>
                    <a:pt x="123914" y="1272368"/>
                  </a:cubicBezTo>
                  <a:cubicBezTo>
                    <a:pt x="105345" y="977973"/>
                    <a:pt x="142304" y="876530"/>
                    <a:pt x="123914" y="671544"/>
                  </a:cubicBezTo>
                  <a:cubicBezTo>
                    <a:pt x="105524" y="466558"/>
                    <a:pt x="119093" y="210682"/>
                    <a:pt x="123914" y="20652"/>
                  </a:cubicBezTo>
                  <a:cubicBezTo>
                    <a:pt x="132288" y="13934"/>
                    <a:pt x="181263" y="450"/>
                    <a:pt x="247828" y="0"/>
                  </a:cubicBezTo>
                  <a:cubicBezTo>
                    <a:pt x="250903" y="192101"/>
                    <a:pt x="271616" y="489496"/>
                    <a:pt x="247828" y="698231"/>
                  </a:cubicBezTo>
                  <a:cubicBezTo>
                    <a:pt x="224040" y="906966"/>
                    <a:pt x="246386" y="1204829"/>
                    <a:pt x="247828" y="1370602"/>
                  </a:cubicBezTo>
                  <a:cubicBezTo>
                    <a:pt x="249270" y="1536375"/>
                    <a:pt x="261468" y="1763838"/>
                    <a:pt x="247828" y="1939531"/>
                  </a:cubicBezTo>
                  <a:cubicBezTo>
                    <a:pt x="234188" y="2115224"/>
                    <a:pt x="218115" y="2291522"/>
                    <a:pt x="247828" y="2586041"/>
                  </a:cubicBezTo>
                  <a:close/>
                </a:path>
                <a:path w="247828" h="2586041" fill="none" extrusionOk="0">
                  <a:moveTo>
                    <a:pt x="247828" y="2586041"/>
                  </a:moveTo>
                  <a:cubicBezTo>
                    <a:pt x="177794" y="2585951"/>
                    <a:pt x="126052" y="2578636"/>
                    <a:pt x="123914" y="2565389"/>
                  </a:cubicBezTo>
                  <a:cubicBezTo>
                    <a:pt x="110125" y="2324697"/>
                    <a:pt x="149710" y="2204720"/>
                    <a:pt x="123914" y="1939531"/>
                  </a:cubicBezTo>
                  <a:cubicBezTo>
                    <a:pt x="98118" y="1674342"/>
                    <a:pt x="137995" y="1464332"/>
                    <a:pt x="123914" y="1313672"/>
                  </a:cubicBezTo>
                  <a:cubicBezTo>
                    <a:pt x="123303" y="1289584"/>
                    <a:pt x="77466" y="1298709"/>
                    <a:pt x="0" y="1293020"/>
                  </a:cubicBezTo>
                  <a:cubicBezTo>
                    <a:pt x="67218" y="1293287"/>
                    <a:pt x="123431" y="1285280"/>
                    <a:pt x="123914" y="1272368"/>
                  </a:cubicBezTo>
                  <a:cubicBezTo>
                    <a:pt x="99539" y="1048738"/>
                    <a:pt x="105637" y="889149"/>
                    <a:pt x="123914" y="684061"/>
                  </a:cubicBezTo>
                  <a:cubicBezTo>
                    <a:pt x="142191" y="478973"/>
                    <a:pt x="127915" y="306412"/>
                    <a:pt x="123914" y="20652"/>
                  </a:cubicBezTo>
                  <a:cubicBezTo>
                    <a:pt x="125172" y="8009"/>
                    <a:pt x="175185" y="2359"/>
                    <a:pt x="247828" y="0"/>
                  </a:cubicBezTo>
                </a:path>
                <a:path w="247828" h="2586041" fill="none" stroke="0" extrusionOk="0">
                  <a:moveTo>
                    <a:pt x="247828" y="2586041"/>
                  </a:moveTo>
                  <a:cubicBezTo>
                    <a:pt x="179945" y="2583440"/>
                    <a:pt x="123365" y="2576885"/>
                    <a:pt x="123914" y="2565389"/>
                  </a:cubicBezTo>
                  <a:cubicBezTo>
                    <a:pt x="143484" y="2334771"/>
                    <a:pt x="118669" y="2213888"/>
                    <a:pt x="123914" y="1914496"/>
                  </a:cubicBezTo>
                  <a:cubicBezTo>
                    <a:pt x="129159" y="1615104"/>
                    <a:pt x="148339" y="1484045"/>
                    <a:pt x="123914" y="1313672"/>
                  </a:cubicBezTo>
                  <a:cubicBezTo>
                    <a:pt x="115554" y="1307148"/>
                    <a:pt x="65714" y="1297887"/>
                    <a:pt x="0" y="1293020"/>
                  </a:cubicBezTo>
                  <a:cubicBezTo>
                    <a:pt x="70187" y="1294321"/>
                    <a:pt x="123801" y="1286458"/>
                    <a:pt x="123914" y="1272368"/>
                  </a:cubicBezTo>
                  <a:cubicBezTo>
                    <a:pt x="149054" y="1070245"/>
                    <a:pt x="112427" y="797663"/>
                    <a:pt x="123914" y="621476"/>
                  </a:cubicBezTo>
                  <a:cubicBezTo>
                    <a:pt x="135401" y="445289"/>
                    <a:pt x="148379" y="156595"/>
                    <a:pt x="123914" y="20652"/>
                  </a:cubicBezTo>
                  <a:cubicBezTo>
                    <a:pt x="116820" y="12987"/>
                    <a:pt x="181287" y="-10839"/>
                    <a:pt x="247828" y="0"/>
                  </a:cubicBezTo>
                </a:path>
              </a:pathLst>
            </a:custGeom>
            <a:ln w="317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leftBrac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693419A-6905-00B9-7A92-22A004725D98}"/>
                </a:ext>
              </a:extLst>
            </p:cNvPr>
            <p:cNvSpPr txBox="1"/>
            <p:nvPr/>
          </p:nvSpPr>
          <p:spPr>
            <a:xfrm flipH="1">
              <a:off x="6829510" y="1269014"/>
              <a:ext cx="664500" cy="3860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 dirty="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End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5442865-A1E8-102B-15A6-B6C88781111C}"/>
                </a:ext>
              </a:extLst>
            </p:cNvPr>
            <p:cNvSpPr txBox="1"/>
            <p:nvPr/>
          </p:nvSpPr>
          <p:spPr>
            <a:xfrm flipH="1">
              <a:off x="6854111" y="4386819"/>
              <a:ext cx="664500" cy="3860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 dirty="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End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760375B-B7A3-47A6-55C6-CA164DC8CD83}"/>
                </a:ext>
              </a:extLst>
            </p:cNvPr>
            <p:cNvSpPr txBox="1"/>
            <p:nvPr/>
          </p:nvSpPr>
          <p:spPr>
            <a:xfrm flipH="1">
              <a:off x="6230342" y="2424733"/>
              <a:ext cx="1500874" cy="15443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Length = space between ends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5CDA4A43-D2A0-947B-3B68-720283C0BCDD}"/>
                  </a:ext>
                </a:extLst>
              </p14:cNvPr>
              <p14:cNvContentPartPr/>
              <p14:nvPr/>
            </p14:nvContentPartPr>
            <p14:xfrm rot="9287710" flipH="1">
              <a:off x="2203555" y="421294"/>
              <a:ext cx="1204184" cy="896569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5CDA4A43-D2A0-947B-3B68-720283C0BCD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9287710" flipH="1">
                <a:off x="2194201" y="411951"/>
                <a:ext cx="1222893" cy="915255"/>
              </a:xfrm>
              <a:prstGeom prst="rect">
                <a:avLst/>
              </a:prstGeom>
            </p:spPr>
          </p:pic>
        </mc:Fallback>
      </mc:AlternateContent>
      <p:grpSp>
        <p:nvGrpSpPr>
          <p:cNvPr id="97" name="Group 96">
            <a:extLst>
              <a:ext uri="{FF2B5EF4-FFF2-40B4-BE49-F238E27FC236}">
                <a16:creationId xmlns:a16="http://schemas.microsoft.com/office/drawing/2014/main" id="{10DBE41D-EAF6-E9FD-08CD-920145F5FA0F}"/>
              </a:ext>
            </a:extLst>
          </p:cNvPr>
          <p:cNvGrpSpPr/>
          <p:nvPr/>
        </p:nvGrpSpPr>
        <p:grpSpPr>
          <a:xfrm>
            <a:off x="5677716" y="189389"/>
            <a:ext cx="1577858" cy="721164"/>
            <a:chOff x="1016166" y="541161"/>
            <a:chExt cx="1445416" cy="787359"/>
          </a:xfrm>
          <a:noFill/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17ACC649-8599-8E3E-17E5-CA6962B5795F}"/>
                </a:ext>
              </a:extLst>
            </p:cNvPr>
            <p:cNvSpPr/>
            <p:nvPr/>
          </p:nvSpPr>
          <p:spPr>
            <a:xfrm flipH="1">
              <a:off x="1016166" y="541161"/>
              <a:ext cx="1445416" cy="787359"/>
            </a:xfrm>
            <a:custGeom>
              <a:avLst/>
              <a:gdLst>
                <a:gd name="csX0" fmla="*/ 0 w 1445416"/>
                <a:gd name="csY0" fmla="*/ 393680 h 787359"/>
                <a:gd name="csX1" fmla="*/ 722708 w 1445416"/>
                <a:gd name="csY1" fmla="*/ 0 h 787359"/>
                <a:gd name="csX2" fmla="*/ 1445416 w 1445416"/>
                <a:gd name="csY2" fmla="*/ 393680 h 787359"/>
                <a:gd name="csX3" fmla="*/ 722708 w 1445416"/>
                <a:gd name="csY3" fmla="*/ 787360 h 787359"/>
                <a:gd name="csX4" fmla="*/ 0 w 1445416"/>
                <a:gd name="csY4" fmla="*/ 393680 h 7873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45416" h="787359" fill="none" extrusionOk="0">
                  <a:moveTo>
                    <a:pt x="0" y="393680"/>
                  </a:moveTo>
                  <a:cubicBezTo>
                    <a:pt x="3110" y="183394"/>
                    <a:pt x="394205" y="9270"/>
                    <a:pt x="722708" y="0"/>
                  </a:cubicBezTo>
                  <a:cubicBezTo>
                    <a:pt x="1131573" y="40988"/>
                    <a:pt x="1432380" y="178521"/>
                    <a:pt x="1445416" y="393680"/>
                  </a:cubicBezTo>
                  <a:cubicBezTo>
                    <a:pt x="1418076" y="609719"/>
                    <a:pt x="1070874" y="743239"/>
                    <a:pt x="722708" y="787360"/>
                  </a:cubicBezTo>
                  <a:cubicBezTo>
                    <a:pt x="360659" y="778291"/>
                    <a:pt x="-24595" y="580842"/>
                    <a:pt x="0" y="393680"/>
                  </a:cubicBezTo>
                  <a:close/>
                </a:path>
                <a:path w="1445416" h="787359" stroke="0" extrusionOk="0">
                  <a:moveTo>
                    <a:pt x="0" y="393680"/>
                  </a:moveTo>
                  <a:cubicBezTo>
                    <a:pt x="9649" y="207598"/>
                    <a:pt x="338550" y="-36898"/>
                    <a:pt x="722708" y="0"/>
                  </a:cubicBezTo>
                  <a:cubicBezTo>
                    <a:pt x="1113766" y="-18007"/>
                    <a:pt x="1472673" y="170835"/>
                    <a:pt x="1445416" y="393680"/>
                  </a:cubicBezTo>
                  <a:cubicBezTo>
                    <a:pt x="1473857" y="615538"/>
                    <a:pt x="1125882" y="781656"/>
                    <a:pt x="722708" y="787360"/>
                  </a:cubicBezTo>
                  <a:cubicBezTo>
                    <a:pt x="328224" y="799790"/>
                    <a:pt x="-2751" y="598973"/>
                    <a:pt x="0" y="393680"/>
                  </a:cubicBezTo>
                  <a:close/>
                </a:path>
              </a:pathLst>
            </a:custGeom>
            <a:grpFill/>
            <a:ln w="28575" cap="flat" cmpd="sng" algn="ctr">
              <a:solidFill>
                <a:srgbClr val="1F1F1F">
                  <a:lumMod val="75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86837363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none" lIns="91440" tIns="45720" rIns="91440" bIns="45720" rtlCol="0" anchor="ctr"/>
            <a:lstStyle/>
            <a:p>
              <a:pPr marR="0"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2600">
                <a:latin typeface="Dreaming Outloud Pro" panose="03050502040302030504" pitchFamily="66" charset="0"/>
                <a:cs typeface="Dreaming Outloud Pro" panose="03050502040302030504" pitchFamily="66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56DB500-3C45-2F9E-1054-C416C22BC6B4}"/>
                </a:ext>
              </a:extLst>
            </p:cNvPr>
            <p:cNvSpPr txBox="1"/>
            <p:nvPr/>
          </p:nvSpPr>
          <p:spPr>
            <a:xfrm flipH="1">
              <a:off x="1200215" y="807269"/>
              <a:ext cx="1077318" cy="33602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Can order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3FB2A77-9439-2844-D0D8-302859FFF2D3}"/>
              </a:ext>
            </a:extLst>
          </p:cNvPr>
          <p:cNvGrpSpPr/>
          <p:nvPr/>
        </p:nvGrpSpPr>
        <p:grpSpPr>
          <a:xfrm>
            <a:off x="973631" y="3022335"/>
            <a:ext cx="1959995" cy="586097"/>
            <a:chOff x="1016166" y="541161"/>
            <a:chExt cx="1445416" cy="787359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CF2D9A8-0668-F78D-01EF-02DC68453EE5}"/>
                </a:ext>
              </a:extLst>
            </p:cNvPr>
            <p:cNvSpPr/>
            <p:nvPr/>
          </p:nvSpPr>
          <p:spPr>
            <a:xfrm flipH="1">
              <a:off x="1016166" y="541161"/>
              <a:ext cx="1445416" cy="787359"/>
            </a:xfrm>
            <a:custGeom>
              <a:avLst/>
              <a:gdLst>
                <a:gd name="csX0" fmla="*/ 0 w 1445416"/>
                <a:gd name="csY0" fmla="*/ 393680 h 787359"/>
                <a:gd name="csX1" fmla="*/ 722708 w 1445416"/>
                <a:gd name="csY1" fmla="*/ 0 h 787359"/>
                <a:gd name="csX2" fmla="*/ 1445416 w 1445416"/>
                <a:gd name="csY2" fmla="*/ 393680 h 787359"/>
                <a:gd name="csX3" fmla="*/ 722708 w 1445416"/>
                <a:gd name="csY3" fmla="*/ 787360 h 787359"/>
                <a:gd name="csX4" fmla="*/ 0 w 1445416"/>
                <a:gd name="csY4" fmla="*/ 393680 h 7873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45416" h="787359" extrusionOk="0">
                  <a:moveTo>
                    <a:pt x="0" y="393680"/>
                  </a:moveTo>
                  <a:cubicBezTo>
                    <a:pt x="9649" y="207598"/>
                    <a:pt x="338550" y="-36898"/>
                    <a:pt x="722708" y="0"/>
                  </a:cubicBezTo>
                  <a:cubicBezTo>
                    <a:pt x="1113766" y="-18007"/>
                    <a:pt x="1472673" y="170835"/>
                    <a:pt x="1445416" y="393680"/>
                  </a:cubicBezTo>
                  <a:cubicBezTo>
                    <a:pt x="1473857" y="615538"/>
                    <a:pt x="1125882" y="781656"/>
                    <a:pt x="722708" y="787360"/>
                  </a:cubicBezTo>
                  <a:cubicBezTo>
                    <a:pt x="328224" y="799790"/>
                    <a:pt x="-2751" y="598973"/>
                    <a:pt x="0" y="393680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F1F1F">
                  <a:lumMod val="75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86837363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none" lIns="91440" tIns="45720" rIns="91440" bIns="45720" rtlCol="0" anchor="ctr"/>
            <a:lstStyle/>
            <a:p>
              <a:pPr marR="0"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2600" b="1">
                <a:latin typeface="Dreaming Outloud Pro" panose="03050502040302030504" pitchFamily="66" charset="0"/>
                <a:cs typeface="Dreaming Outloud Pro" panose="03050502040302030504" pitchFamily="66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AF48148-5F3D-F905-5E23-1146E74A5E6B}"/>
                </a:ext>
              </a:extLst>
            </p:cNvPr>
            <p:cNvSpPr txBox="1"/>
            <p:nvPr/>
          </p:nvSpPr>
          <p:spPr>
            <a:xfrm flipH="1">
              <a:off x="1200215" y="780564"/>
              <a:ext cx="1077318" cy="3360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 b="1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Can compare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2F0C532-D69E-8FD7-AA70-747A5A2D0026}"/>
              </a:ext>
            </a:extLst>
          </p:cNvPr>
          <p:cNvGrpSpPr/>
          <p:nvPr/>
        </p:nvGrpSpPr>
        <p:grpSpPr>
          <a:xfrm>
            <a:off x="581786" y="5686812"/>
            <a:ext cx="1605601" cy="661325"/>
            <a:chOff x="1016166" y="541161"/>
            <a:chExt cx="1445416" cy="787359"/>
          </a:xfrm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856D4B1A-DCC0-6188-7D72-85E3B01D2B69}"/>
                </a:ext>
              </a:extLst>
            </p:cNvPr>
            <p:cNvSpPr/>
            <p:nvPr/>
          </p:nvSpPr>
          <p:spPr>
            <a:xfrm flipH="1">
              <a:off x="1016166" y="541161"/>
              <a:ext cx="1445416" cy="787359"/>
            </a:xfrm>
            <a:custGeom>
              <a:avLst/>
              <a:gdLst>
                <a:gd name="csX0" fmla="*/ 0 w 1445416"/>
                <a:gd name="csY0" fmla="*/ 393680 h 787359"/>
                <a:gd name="csX1" fmla="*/ 722708 w 1445416"/>
                <a:gd name="csY1" fmla="*/ 0 h 787359"/>
                <a:gd name="csX2" fmla="*/ 1445416 w 1445416"/>
                <a:gd name="csY2" fmla="*/ 393680 h 787359"/>
                <a:gd name="csX3" fmla="*/ 722708 w 1445416"/>
                <a:gd name="csY3" fmla="*/ 787360 h 787359"/>
                <a:gd name="csX4" fmla="*/ 0 w 1445416"/>
                <a:gd name="csY4" fmla="*/ 393680 h 7873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45416" h="787359" fill="none" extrusionOk="0">
                  <a:moveTo>
                    <a:pt x="0" y="393680"/>
                  </a:moveTo>
                  <a:cubicBezTo>
                    <a:pt x="3110" y="183394"/>
                    <a:pt x="394205" y="9270"/>
                    <a:pt x="722708" y="0"/>
                  </a:cubicBezTo>
                  <a:cubicBezTo>
                    <a:pt x="1131573" y="40988"/>
                    <a:pt x="1432380" y="178521"/>
                    <a:pt x="1445416" y="393680"/>
                  </a:cubicBezTo>
                  <a:cubicBezTo>
                    <a:pt x="1418076" y="609719"/>
                    <a:pt x="1070874" y="743239"/>
                    <a:pt x="722708" y="787360"/>
                  </a:cubicBezTo>
                  <a:cubicBezTo>
                    <a:pt x="360659" y="778291"/>
                    <a:pt x="-24595" y="580842"/>
                    <a:pt x="0" y="393680"/>
                  </a:cubicBezTo>
                  <a:close/>
                </a:path>
                <a:path w="1445416" h="787359" stroke="0" extrusionOk="0">
                  <a:moveTo>
                    <a:pt x="0" y="393680"/>
                  </a:moveTo>
                  <a:cubicBezTo>
                    <a:pt x="9649" y="207598"/>
                    <a:pt x="338550" y="-36898"/>
                    <a:pt x="722708" y="0"/>
                  </a:cubicBezTo>
                  <a:cubicBezTo>
                    <a:pt x="1113766" y="-18007"/>
                    <a:pt x="1472673" y="170835"/>
                    <a:pt x="1445416" y="393680"/>
                  </a:cubicBezTo>
                  <a:cubicBezTo>
                    <a:pt x="1473857" y="615538"/>
                    <a:pt x="1125882" y="781656"/>
                    <a:pt x="722708" y="787360"/>
                  </a:cubicBezTo>
                  <a:cubicBezTo>
                    <a:pt x="328224" y="799790"/>
                    <a:pt x="-2751" y="598973"/>
                    <a:pt x="0" y="393680"/>
                  </a:cubicBezTo>
                  <a:close/>
                </a:path>
              </a:pathLst>
            </a:custGeom>
            <a:solidFill>
              <a:sysClr val="window" lastClr="FFFFFF"/>
            </a:solidFill>
            <a:ln w="28575" cap="flat" cmpd="sng" algn="ctr">
              <a:solidFill>
                <a:srgbClr val="1F1F1F">
                  <a:lumMod val="75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86837363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none" lIns="91440" tIns="45720" rIns="91440" bIns="45720" rtlCol="0" anchor="ctr"/>
            <a:lstStyle/>
            <a:p>
              <a:pPr marR="0"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2600">
                <a:latin typeface="Dreaming Outloud Pro" panose="03050502040302030504" pitchFamily="66" charset="0"/>
                <a:cs typeface="Dreaming Outloud Pro" panose="03050502040302030504" pitchFamily="66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81047D-30A0-66AE-87A6-48EB512363DD}"/>
                </a:ext>
              </a:extLst>
            </p:cNvPr>
            <p:cNvSpPr txBox="1"/>
            <p:nvPr/>
          </p:nvSpPr>
          <p:spPr>
            <a:xfrm flipH="1">
              <a:off x="1200215" y="807269"/>
              <a:ext cx="1077318" cy="3664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Use units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824AA295-04A6-761D-B27D-21E541B4504C}"/>
              </a:ext>
            </a:extLst>
          </p:cNvPr>
          <p:cNvGrpSpPr/>
          <p:nvPr/>
        </p:nvGrpSpPr>
        <p:grpSpPr>
          <a:xfrm>
            <a:off x="3900812" y="4374467"/>
            <a:ext cx="1386356" cy="789156"/>
            <a:chOff x="1016166" y="541161"/>
            <a:chExt cx="1445416" cy="787359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A547483A-A5D2-1296-9F91-9A8D2B16FBF9}"/>
                </a:ext>
              </a:extLst>
            </p:cNvPr>
            <p:cNvSpPr/>
            <p:nvPr/>
          </p:nvSpPr>
          <p:spPr>
            <a:xfrm flipH="1">
              <a:off x="1016166" y="541161"/>
              <a:ext cx="1445416" cy="787359"/>
            </a:xfrm>
            <a:custGeom>
              <a:avLst/>
              <a:gdLst>
                <a:gd name="csX0" fmla="*/ 0 w 1445416"/>
                <a:gd name="csY0" fmla="*/ 393680 h 787359"/>
                <a:gd name="csX1" fmla="*/ 722708 w 1445416"/>
                <a:gd name="csY1" fmla="*/ 0 h 787359"/>
                <a:gd name="csX2" fmla="*/ 1445416 w 1445416"/>
                <a:gd name="csY2" fmla="*/ 393680 h 787359"/>
                <a:gd name="csX3" fmla="*/ 722708 w 1445416"/>
                <a:gd name="csY3" fmla="*/ 787360 h 787359"/>
                <a:gd name="csX4" fmla="*/ 0 w 1445416"/>
                <a:gd name="csY4" fmla="*/ 393680 h 7873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45416" h="787359" extrusionOk="0">
                  <a:moveTo>
                    <a:pt x="0" y="393680"/>
                  </a:moveTo>
                  <a:cubicBezTo>
                    <a:pt x="9649" y="207598"/>
                    <a:pt x="338550" y="-36898"/>
                    <a:pt x="722708" y="0"/>
                  </a:cubicBezTo>
                  <a:cubicBezTo>
                    <a:pt x="1113766" y="-18007"/>
                    <a:pt x="1472673" y="170835"/>
                    <a:pt x="1445416" y="393680"/>
                  </a:cubicBezTo>
                  <a:cubicBezTo>
                    <a:pt x="1473857" y="615538"/>
                    <a:pt x="1125882" y="781656"/>
                    <a:pt x="722708" y="787360"/>
                  </a:cubicBezTo>
                  <a:cubicBezTo>
                    <a:pt x="328224" y="799790"/>
                    <a:pt x="-2751" y="598973"/>
                    <a:pt x="0" y="393680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F1F1F">
                  <a:lumMod val="75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86837363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none" lIns="91440" tIns="45720" rIns="91440" bIns="45720" rtlCol="0" anchor="ctr"/>
            <a:lstStyle/>
            <a:p>
              <a:pPr marR="0"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2600">
                <a:latin typeface="Dreaming Outloud Pro" panose="03050502040302030504" pitchFamily="66" charset="0"/>
                <a:cs typeface="Dreaming Outloud Pro" panose="03050502040302030504" pitchFamily="66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B8E1EBD-78C3-8889-35F3-6DEB1B259329}"/>
                </a:ext>
              </a:extLst>
            </p:cNvPr>
            <p:cNvSpPr txBox="1"/>
            <p:nvPr/>
          </p:nvSpPr>
          <p:spPr>
            <a:xfrm flipH="1">
              <a:off x="1200214" y="640930"/>
              <a:ext cx="1077318" cy="6141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 dirty="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Can measure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94B6DEA-9F75-DFA8-5E21-D7BB91C478F1}"/>
              </a:ext>
            </a:extLst>
          </p:cNvPr>
          <p:cNvGrpSpPr/>
          <p:nvPr/>
        </p:nvGrpSpPr>
        <p:grpSpPr>
          <a:xfrm>
            <a:off x="6274373" y="3292995"/>
            <a:ext cx="2517850" cy="885729"/>
            <a:chOff x="1016166" y="636715"/>
            <a:chExt cx="1445416" cy="787359"/>
          </a:xfrm>
        </p:grpSpPr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C6F2D074-443D-488D-46A5-D37C08092B7F}"/>
                </a:ext>
              </a:extLst>
            </p:cNvPr>
            <p:cNvSpPr/>
            <p:nvPr/>
          </p:nvSpPr>
          <p:spPr>
            <a:xfrm flipH="1">
              <a:off x="1016166" y="636715"/>
              <a:ext cx="1445416" cy="787359"/>
            </a:xfrm>
            <a:custGeom>
              <a:avLst/>
              <a:gdLst>
                <a:gd name="csX0" fmla="*/ 0 w 1445416"/>
                <a:gd name="csY0" fmla="*/ 393680 h 787359"/>
                <a:gd name="csX1" fmla="*/ 722708 w 1445416"/>
                <a:gd name="csY1" fmla="*/ 0 h 787359"/>
                <a:gd name="csX2" fmla="*/ 1445416 w 1445416"/>
                <a:gd name="csY2" fmla="*/ 393680 h 787359"/>
                <a:gd name="csX3" fmla="*/ 722708 w 1445416"/>
                <a:gd name="csY3" fmla="*/ 787360 h 787359"/>
                <a:gd name="csX4" fmla="*/ 0 w 1445416"/>
                <a:gd name="csY4" fmla="*/ 393680 h 7873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45416" h="787359" fill="none" extrusionOk="0">
                  <a:moveTo>
                    <a:pt x="0" y="393680"/>
                  </a:moveTo>
                  <a:cubicBezTo>
                    <a:pt x="3110" y="183394"/>
                    <a:pt x="394205" y="9270"/>
                    <a:pt x="722708" y="0"/>
                  </a:cubicBezTo>
                  <a:cubicBezTo>
                    <a:pt x="1131573" y="40988"/>
                    <a:pt x="1432380" y="178521"/>
                    <a:pt x="1445416" y="393680"/>
                  </a:cubicBezTo>
                  <a:cubicBezTo>
                    <a:pt x="1418076" y="609719"/>
                    <a:pt x="1070874" y="743239"/>
                    <a:pt x="722708" y="787360"/>
                  </a:cubicBezTo>
                  <a:cubicBezTo>
                    <a:pt x="360659" y="778291"/>
                    <a:pt x="-24595" y="580842"/>
                    <a:pt x="0" y="393680"/>
                  </a:cubicBezTo>
                  <a:close/>
                </a:path>
                <a:path w="1445416" h="787359" stroke="0" extrusionOk="0">
                  <a:moveTo>
                    <a:pt x="0" y="393680"/>
                  </a:moveTo>
                  <a:cubicBezTo>
                    <a:pt x="9649" y="207598"/>
                    <a:pt x="338550" y="-36898"/>
                    <a:pt x="722708" y="0"/>
                  </a:cubicBezTo>
                  <a:cubicBezTo>
                    <a:pt x="1113766" y="-18007"/>
                    <a:pt x="1472673" y="170835"/>
                    <a:pt x="1445416" y="393680"/>
                  </a:cubicBezTo>
                  <a:cubicBezTo>
                    <a:pt x="1473857" y="615538"/>
                    <a:pt x="1125882" y="781656"/>
                    <a:pt x="722708" y="787360"/>
                  </a:cubicBezTo>
                  <a:cubicBezTo>
                    <a:pt x="328224" y="799790"/>
                    <a:pt x="-2751" y="598973"/>
                    <a:pt x="0" y="393680"/>
                  </a:cubicBezTo>
                  <a:close/>
                </a:path>
              </a:pathLst>
            </a:custGeom>
            <a:solidFill>
              <a:sysClr val="window" lastClr="FFFFFF"/>
            </a:solidFill>
            <a:ln w="28575" cap="flat" cmpd="sng" algn="ctr">
              <a:solidFill>
                <a:srgbClr val="1F1F1F">
                  <a:lumMod val="75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86837363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none" lIns="91440" tIns="45720" rIns="91440" bIns="45720" rtlCol="0" anchor="ctr"/>
            <a:lstStyle/>
            <a:p>
              <a:pPr marR="0"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2600">
                <a:latin typeface="Dreaming Outloud Pro" panose="03050502040302030504" pitchFamily="66" charset="0"/>
                <a:cs typeface="Dreaming Outloud Pro" panose="03050502040302030504" pitchFamily="66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224F2F2-52BB-007A-E56C-1CB3BCCD54B2}"/>
                </a:ext>
              </a:extLst>
            </p:cNvPr>
            <p:cNvSpPr txBox="1"/>
            <p:nvPr/>
          </p:nvSpPr>
          <p:spPr>
            <a:xfrm flipH="1">
              <a:off x="1200215" y="807269"/>
              <a:ext cx="1077318" cy="5471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US" sz="200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Measure length for a job</a:t>
              </a:r>
              <a:endParaRPr lang="en-AU" sz="20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9F63DB5-42B6-0140-A4F3-AC9EDCB95E20}"/>
              </a:ext>
            </a:extLst>
          </p:cNvPr>
          <p:cNvGrpSpPr/>
          <p:nvPr/>
        </p:nvGrpSpPr>
        <p:grpSpPr>
          <a:xfrm>
            <a:off x="6349585" y="1054886"/>
            <a:ext cx="2858051" cy="2158021"/>
            <a:chOff x="431801" y="1455171"/>
            <a:chExt cx="4217165" cy="3184242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A48FB1F4-2E32-A075-C0BE-D916E07F1240}"/>
                </a:ext>
              </a:extLst>
            </p:cNvPr>
            <p:cNvGrpSpPr/>
            <p:nvPr/>
          </p:nvGrpSpPr>
          <p:grpSpPr>
            <a:xfrm>
              <a:off x="431801" y="1455171"/>
              <a:ext cx="4217165" cy="3184242"/>
              <a:chOff x="2593833" y="2331403"/>
              <a:chExt cx="4217165" cy="3184242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3F87C45D-3F82-E11E-9C63-9DA6B17A7D7B}"/>
                  </a:ext>
                </a:extLst>
              </p:cNvPr>
              <p:cNvGrpSpPr/>
              <p:nvPr/>
            </p:nvGrpSpPr>
            <p:grpSpPr>
              <a:xfrm>
                <a:off x="2740847" y="2331403"/>
                <a:ext cx="3117804" cy="2796075"/>
                <a:chOff x="2792122" y="2331402"/>
                <a:chExt cx="3117804" cy="2796075"/>
              </a:xfrm>
            </p:grpSpPr>
            <p:sp>
              <p:nvSpPr>
                <p:cNvPr id="120" name="Freeform 3">
                  <a:extLst>
                    <a:ext uri="{FF2B5EF4-FFF2-40B4-BE49-F238E27FC236}">
                      <a16:creationId xmlns:a16="http://schemas.microsoft.com/office/drawing/2014/main" id="{0692C6DA-AE00-622F-C4D2-000342F8E312}"/>
                    </a:ext>
                  </a:extLst>
                </p:cNvPr>
                <p:cNvSpPr/>
                <p:nvPr/>
              </p:nvSpPr>
              <p:spPr>
                <a:xfrm>
                  <a:off x="2792122" y="3479574"/>
                  <a:ext cx="3117804" cy="340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560" h="839419">
                      <a:moveTo>
                        <a:pt x="0" y="0"/>
                      </a:moveTo>
                      <a:lnTo>
                        <a:pt x="8290560" y="0"/>
                      </a:lnTo>
                      <a:lnTo>
                        <a:pt x="8290560" y="839420"/>
                      </a:lnTo>
                      <a:lnTo>
                        <a:pt x="0" y="8394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en-US"/>
                </a:p>
              </p:txBody>
            </p: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6BFBA6EC-C796-4842-B8DD-A676E2CEC2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32227" y="2331402"/>
                  <a:ext cx="0" cy="2796075"/>
                </a:xfrm>
                <a:prstGeom prst="line">
                  <a:avLst/>
                </a:prstGeom>
                <a:ln w="34925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080C1DBB-E395-EDCC-AA1A-8FCFDFBF89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l="48992"/>
              <a:stretch/>
            </p:blipFill>
            <p:spPr>
              <a:xfrm rot="5400000">
                <a:off x="3985388" y="2690035"/>
                <a:ext cx="1434055" cy="4217165"/>
              </a:xfrm>
              <a:prstGeom prst="rect">
                <a:avLst/>
              </a:prstGeom>
            </p:spPr>
          </p:pic>
          <p:pic>
            <p:nvPicPr>
              <p:cNvPr id="119" name="Picture 118" descr="A row of crayons in different colors&#10;&#10;AI-generated content may be incorrect.">
                <a:extLst>
                  <a:ext uri="{FF2B5EF4-FFF2-40B4-BE49-F238E27FC236}">
                    <a16:creationId xmlns:a16="http://schemas.microsoft.com/office/drawing/2014/main" id="{7E4D5F93-0582-D16D-9F20-C338EA74DB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1635" r="42457" b="65607"/>
              <a:stretch>
                <a:fillRect/>
              </a:stretch>
            </p:blipFill>
            <p:spPr>
              <a:xfrm>
                <a:off x="2803808" y="2537912"/>
                <a:ext cx="2141620" cy="340047"/>
              </a:xfrm>
              <a:prstGeom prst="rect">
                <a:avLst/>
              </a:prstGeom>
            </p:spPr>
          </p:pic>
        </p:grp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FD2F0B7-713D-D0A6-E6E0-95909C3DE23C}"/>
                </a:ext>
              </a:extLst>
            </p:cNvPr>
            <p:cNvSpPr txBox="1"/>
            <p:nvPr/>
          </p:nvSpPr>
          <p:spPr>
            <a:xfrm flipH="1">
              <a:off x="727028" y="2194534"/>
              <a:ext cx="1641777" cy="4541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defTabSz="914400" fontAlgn="base">
                <a:spcAft>
                  <a:spcPct val="0"/>
                </a:spcAft>
                <a:defRPr/>
              </a:pPr>
              <a:r>
                <a:rPr lang="en-AU" sz="2000" dirty="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Shortest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C0D177AE-F3CF-E8B7-9E57-1C4AC5C3D864}"/>
                </a:ext>
              </a:extLst>
            </p:cNvPr>
            <p:cNvSpPr txBox="1"/>
            <p:nvPr/>
          </p:nvSpPr>
          <p:spPr>
            <a:xfrm flipH="1">
              <a:off x="727030" y="3031217"/>
              <a:ext cx="1292665" cy="4541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defTabSz="914400" fontAlgn="base">
                <a:spcAft>
                  <a:spcPct val="0"/>
                </a:spcAft>
                <a:defRPr/>
              </a:pPr>
              <a:r>
                <a:rPr lang="en-AU" sz="2000" dirty="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Longer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D86B1A60-E101-AE23-08B7-56218794B5E9}"/>
                </a:ext>
              </a:extLst>
            </p:cNvPr>
            <p:cNvSpPr txBox="1"/>
            <p:nvPr/>
          </p:nvSpPr>
          <p:spPr>
            <a:xfrm flipH="1">
              <a:off x="727030" y="3942075"/>
              <a:ext cx="1292665" cy="4541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defTabSz="914400" fontAlgn="base">
                <a:spcAft>
                  <a:spcPct val="0"/>
                </a:spcAft>
                <a:defRPr/>
              </a:pPr>
              <a:r>
                <a:rPr lang="en-AU" sz="2000" dirty="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Longest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B299EBC-EA60-4D99-225A-AEA700546D02}"/>
              </a:ext>
            </a:extLst>
          </p:cNvPr>
          <p:cNvGrpSpPr/>
          <p:nvPr/>
        </p:nvGrpSpPr>
        <p:grpSpPr>
          <a:xfrm>
            <a:off x="5560384" y="4237203"/>
            <a:ext cx="2402660" cy="2102453"/>
            <a:chOff x="4515852" y="1734510"/>
            <a:chExt cx="3684006" cy="3223699"/>
          </a:xfrm>
        </p:grpSpPr>
        <p:pic>
          <p:nvPicPr>
            <p:cNvPr id="123" name="Picture 122" descr="A white object with a black background&#10;&#10;AI-generated content may be incorrect.">
              <a:extLst>
                <a:ext uri="{FF2B5EF4-FFF2-40B4-BE49-F238E27FC236}">
                  <a16:creationId xmlns:a16="http://schemas.microsoft.com/office/drawing/2014/main" id="{ED783126-1CB3-649A-6270-B086D68C2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5" t="12937" r="12927" b="16553"/>
            <a:stretch>
              <a:fillRect/>
            </a:stretch>
          </p:blipFill>
          <p:spPr>
            <a:xfrm>
              <a:off x="4515852" y="1734510"/>
              <a:ext cx="3684006" cy="3223699"/>
            </a:xfrm>
            <a:prstGeom prst="rect">
              <a:avLst/>
            </a:prstGeom>
          </p:spPr>
        </p:pic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43F79D2-5ECB-A4AE-D2DD-BE96DE5DE60B}"/>
                </a:ext>
              </a:extLst>
            </p:cNvPr>
            <p:cNvSpPr txBox="1"/>
            <p:nvPr/>
          </p:nvSpPr>
          <p:spPr>
            <a:xfrm rot="21239128" flipH="1">
              <a:off x="5488799" y="2735975"/>
              <a:ext cx="1729843" cy="471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 dirty="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Bridge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1535933-F3CA-940B-F889-984BA07EFC0A}"/>
                </a:ext>
              </a:extLst>
            </p:cNvPr>
            <p:cNvSpPr txBox="1"/>
            <p:nvPr/>
          </p:nvSpPr>
          <p:spPr>
            <a:xfrm flipH="1">
              <a:off x="5743621" y="3706253"/>
              <a:ext cx="1087856" cy="471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 dirty="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Lake</a:t>
              </a:r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76EA97BF-C14A-582A-FD07-62BF0B04B025}"/>
              </a:ext>
            </a:extLst>
          </p:cNvPr>
          <p:cNvSpPr txBox="1"/>
          <p:nvPr/>
        </p:nvSpPr>
        <p:spPr>
          <a:xfrm flipH="1">
            <a:off x="7604028" y="4624640"/>
            <a:ext cx="1389103" cy="153888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US" sz="20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Bridge’s length</a:t>
            </a:r>
          </a:p>
          <a:p>
            <a:pPr algn="ctr" defTabSz="914400" fontAlgn="base">
              <a:spcAft>
                <a:spcPct val="0"/>
              </a:spcAft>
              <a:defRPr/>
            </a:pPr>
            <a:r>
              <a:rPr lang="en-US" sz="20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=</a:t>
            </a:r>
          </a:p>
          <a:p>
            <a:pPr algn="ctr" defTabSz="914400" fontAlgn="base">
              <a:spcAft>
                <a:spcPct val="0"/>
              </a:spcAft>
              <a:defRPr/>
            </a:pPr>
            <a:r>
              <a:rPr lang="en-US" sz="20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longer than</a:t>
            </a:r>
            <a:r>
              <a:rPr lang="en-AU" sz="20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lake’s length</a:t>
            </a:r>
            <a:endParaRPr lang="en-US" sz="2000" dirty="0">
              <a:solidFill>
                <a:srgbClr val="181818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E8733198-F9B8-0160-AABB-3424AB60C5DB}"/>
                  </a:ext>
                </a:extLst>
              </p14:cNvPr>
              <p14:cNvContentPartPr/>
              <p14:nvPr/>
            </p14:nvContentPartPr>
            <p14:xfrm rot="6040639" flipH="1">
              <a:off x="2212965" y="1924110"/>
              <a:ext cx="1300958" cy="976577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E8733198-F9B8-0160-AABB-3424AB60C5D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 rot="6040639" flipH="1">
                <a:off x="2203603" y="1914779"/>
                <a:ext cx="1319682" cy="99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4B13A012-4A0E-B519-2D88-CC765F1737D4}"/>
                  </a:ext>
                </a:extLst>
              </p14:cNvPr>
              <p14:cNvContentPartPr/>
              <p14:nvPr/>
            </p14:nvContentPartPr>
            <p14:xfrm rot="10800000">
              <a:off x="4784150" y="531204"/>
              <a:ext cx="793109" cy="412472"/>
            </p14:xfrm>
          </p:contentPart>
        </mc:Choice>
        <mc:Fallback xmlns=""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4B13A012-4A0E-B519-2D88-CC765F1737D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 rot="10800000">
                <a:off x="4774802" y="521870"/>
                <a:ext cx="811804" cy="4311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B7FFCDD5-CB97-5472-F665-B58480E1A90C}"/>
                  </a:ext>
                </a:extLst>
              </p14:cNvPr>
              <p14:cNvContentPartPr/>
              <p14:nvPr/>
            </p14:nvContentPartPr>
            <p14:xfrm rot="2442979" flipH="1">
              <a:off x="5278448" y="1927418"/>
              <a:ext cx="933796" cy="536985"/>
            </p14:xfrm>
          </p:contentPart>
        </mc:Choice>
        <mc:Fallback xmlns=""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B7FFCDD5-CB97-5472-F665-B58480E1A90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 rot="2442979" flipH="1">
                <a:off x="5269085" y="1918067"/>
                <a:ext cx="952522" cy="555688"/>
              </a:xfrm>
              <a:prstGeom prst="rect">
                <a:avLst/>
              </a:prstGeom>
            </p:spPr>
          </p:pic>
        </mc:Fallback>
      </mc:AlternateContent>
      <p:grpSp>
        <p:nvGrpSpPr>
          <p:cNvPr id="130" name="Group 129">
            <a:extLst>
              <a:ext uri="{FF2B5EF4-FFF2-40B4-BE49-F238E27FC236}">
                <a16:creationId xmlns:a16="http://schemas.microsoft.com/office/drawing/2014/main" id="{3D97DD36-6296-CEAD-5934-E031E94E7A0C}"/>
              </a:ext>
            </a:extLst>
          </p:cNvPr>
          <p:cNvGrpSpPr/>
          <p:nvPr/>
        </p:nvGrpSpPr>
        <p:grpSpPr>
          <a:xfrm>
            <a:off x="310922" y="3679158"/>
            <a:ext cx="1705944" cy="915425"/>
            <a:chOff x="2732826" y="2435676"/>
            <a:chExt cx="3117804" cy="1673040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4DBD4807-EC89-0EDD-7653-4F02B1B0BD50}"/>
                </a:ext>
              </a:extLst>
            </p:cNvPr>
            <p:cNvGrpSpPr/>
            <p:nvPr/>
          </p:nvGrpSpPr>
          <p:grpSpPr>
            <a:xfrm>
              <a:off x="2732826" y="2435676"/>
              <a:ext cx="3117804" cy="1673040"/>
              <a:chOff x="2784101" y="2435675"/>
              <a:chExt cx="3117804" cy="1673040"/>
            </a:xfrm>
          </p:grpSpPr>
          <p:sp>
            <p:nvSpPr>
              <p:cNvPr id="133" name="Freeform 5">
                <a:extLst>
                  <a:ext uri="{FF2B5EF4-FFF2-40B4-BE49-F238E27FC236}">
                    <a16:creationId xmlns:a16="http://schemas.microsoft.com/office/drawing/2014/main" id="{795C9C84-7551-39FD-CF8A-1300DEBDB007}"/>
                  </a:ext>
                </a:extLst>
              </p:cNvPr>
              <p:cNvSpPr/>
              <p:nvPr/>
            </p:nvSpPr>
            <p:spPr>
              <a:xfrm>
                <a:off x="2784101" y="3575826"/>
                <a:ext cx="3117804" cy="340047"/>
              </a:xfrm>
              <a:custGeom>
                <a:avLst/>
                <a:gdLst/>
                <a:ahLst/>
                <a:cxnLst/>
                <a:rect l="l" t="t" r="r" b="b"/>
                <a:pathLst>
                  <a:path w="8290560" h="839419">
                    <a:moveTo>
                      <a:pt x="0" y="0"/>
                    </a:moveTo>
                    <a:lnTo>
                      <a:pt x="8290560" y="0"/>
                    </a:lnTo>
                    <a:lnTo>
                      <a:pt x="8290560" y="839420"/>
                    </a:lnTo>
                    <a:lnTo>
                      <a:pt x="0" y="83942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098232AF-39BD-C2E1-E789-249FF529EE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2227" y="2435675"/>
                <a:ext cx="0" cy="1673040"/>
              </a:xfrm>
              <a:prstGeom prst="line">
                <a:avLst/>
              </a:prstGeom>
              <a:ln w="3492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32" name="Picture 131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DAAA130C-DBB6-07D4-940C-C5ABD251F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35" r="42457" b="65607"/>
            <a:stretch>
              <a:fillRect/>
            </a:stretch>
          </p:blipFill>
          <p:spPr>
            <a:xfrm>
              <a:off x="2795787" y="2537912"/>
              <a:ext cx="2141620" cy="340047"/>
            </a:xfrm>
            <a:prstGeom prst="rect">
              <a:avLst/>
            </a:prstGeom>
          </p:spPr>
        </p:pic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D4ACF03A-E4D1-B667-ADF7-6DD7F6B1A369}"/>
              </a:ext>
            </a:extLst>
          </p:cNvPr>
          <p:cNvGrpSpPr/>
          <p:nvPr/>
        </p:nvGrpSpPr>
        <p:grpSpPr>
          <a:xfrm>
            <a:off x="541338" y="4726779"/>
            <a:ext cx="2022505" cy="1283461"/>
            <a:chOff x="584868" y="4211877"/>
            <a:chExt cx="2022505" cy="2345668"/>
          </a:xfrm>
        </p:grpSpPr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25541EC-D24F-00FF-4990-14584101F681}"/>
                </a:ext>
              </a:extLst>
            </p:cNvPr>
            <p:cNvCxnSpPr>
              <a:cxnSpLocks/>
            </p:cNvCxnSpPr>
            <p:nvPr/>
          </p:nvCxnSpPr>
          <p:spPr>
            <a:xfrm>
              <a:off x="681881" y="4211877"/>
              <a:ext cx="0" cy="1673040"/>
            </a:xfrm>
            <a:prstGeom prst="line">
              <a:avLst/>
            </a:prstGeom>
            <a:ln w="34925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745DFA55-482D-6DC9-5117-2B12B7236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48992"/>
            <a:stretch/>
          </p:blipFill>
          <p:spPr>
            <a:xfrm rot="5400000">
              <a:off x="879094" y="4829265"/>
              <a:ext cx="1434054" cy="2022505"/>
            </a:xfrm>
            <a:prstGeom prst="rect">
              <a:avLst/>
            </a:prstGeom>
          </p:spPr>
        </p:pic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08F6F2D7-439C-59CE-32A2-FBC53E30D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81882" y="4335480"/>
              <a:ext cx="1838729" cy="622729"/>
            </a:xfrm>
            <a:prstGeom prst="rect">
              <a:avLst/>
            </a:prstGeom>
          </p:spPr>
        </p:pic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EA756A53-37B0-2C5A-A54D-53B8076E0E5B}"/>
              </a:ext>
            </a:extLst>
          </p:cNvPr>
          <p:cNvGrpSpPr/>
          <p:nvPr/>
        </p:nvGrpSpPr>
        <p:grpSpPr>
          <a:xfrm>
            <a:off x="3029586" y="5665390"/>
            <a:ext cx="2726000" cy="750105"/>
            <a:chOff x="514648" y="5139244"/>
            <a:chExt cx="3203864" cy="881599"/>
          </a:xfrm>
        </p:grpSpPr>
        <p:sp>
          <p:nvSpPr>
            <p:cNvPr id="140" name="Freeform 20">
              <a:extLst>
                <a:ext uri="{FF2B5EF4-FFF2-40B4-BE49-F238E27FC236}">
                  <a16:creationId xmlns:a16="http://schemas.microsoft.com/office/drawing/2014/main" id="{0CE80FD1-CE85-7C6A-A551-BFB914B6FAF5}"/>
                </a:ext>
              </a:extLst>
            </p:cNvPr>
            <p:cNvSpPr/>
            <p:nvPr/>
          </p:nvSpPr>
          <p:spPr>
            <a:xfrm>
              <a:off x="546730" y="5139244"/>
              <a:ext cx="3141867" cy="340047"/>
            </a:xfrm>
            <a:custGeom>
              <a:avLst/>
              <a:gdLst/>
              <a:ahLst/>
              <a:cxnLst/>
              <a:rect l="l" t="t" r="r" b="b"/>
              <a:pathLst>
                <a:path w="8290560" h="839419">
                  <a:moveTo>
                    <a:pt x="0" y="0"/>
                  </a:moveTo>
                  <a:lnTo>
                    <a:pt x="8290560" y="0"/>
                  </a:lnTo>
                  <a:lnTo>
                    <a:pt x="8290560" y="839420"/>
                  </a:lnTo>
                  <a:lnTo>
                    <a:pt x="0" y="839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0A7DDA4F-1399-5CC7-F698-3F19A588B937}"/>
                </a:ext>
              </a:extLst>
            </p:cNvPr>
            <p:cNvGrpSpPr/>
            <p:nvPr/>
          </p:nvGrpSpPr>
          <p:grpSpPr>
            <a:xfrm>
              <a:off x="514648" y="5462843"/>
              <a:ext cx="3203864" cy="558000"/>
              <a:chOff x="514647" y="5264449"/>
              <a:chExt cx="4343025" cy="756403"/>
            </a:xfrm>
          </p:grpSpPr>
          <p:pic>
            <p:nvPicPr>
              <p:cNvPr id="142" name="Picture 141">
                <a:extLst>
                  <a:ext uri="{FF2B5EF4-FFF2-40B4-BE49-F238E27FC236}">
                    <a16:creationId xmlns:a16="http://schemas.microsoft.com/office/drawing/2014/main" id="{370B2855-B70B-A5DF-359A-57289E8AE9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 rot="5400000">
                <a:off x="687706" y="5091390"/>
                <a:ext cx="692235" cy="1038353"/>
              </a:xfrm>
              <a:prstGeom prst="rect">
                <a:avLst/>
              </a:prstGeom>
              <a:effectLst>
                <a:outerShdw blurRad="50800" dist="50800" dir="1200000" algn="ctr" rotWithShape="0">
                  <a:srgbClr val="000000">
                    <a:alpha val="43137"/>
                  </a:srgbClr>
                </a:outerShdw>
              </a:effectLst>
            </p:spPr>
          </p:pic>
          <p:pic>
            <p:nvPicPr>
              <p:cNvPr id="143" name="Picture 142">
                <a:extLst>
                  <a:ext uri="{FF2B5EF4-FFF2-40B4-BE49-F238E27FC236}">
                    <a16:creationId xmlns:a16="http://schemas.microsoft.com/office/drawing/2014/main" id="{ABA08E7D-63BD-8A4E-A5D1-0532CFE3A3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 rot="5400000">
                <a:off x="1513874" y="5107432"/>
                <a:ext cx="692235" cy="1038353"/>
              </a:xfrm>
              <a:prstGeom prst="rect">
                <a:avLst/>
              </a:prstGeom>
              <a:effectLst>
                <a:outerShdw blurRad="50800" dist="50800" dir="1200000" algn="ctr" rotWithShape="0">
                  <a:srgbClr val="000000">
                    <a:alpha val="43137"/>
                  </a:srgbClr>
                </a:outerShdw>
              </a:effectLst>
            </p:spPr>
          </p:pic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ADF15F68-8A30-7F55-5186-7EDDC0AA0F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 rot="5400000">
                <a:off x="2340042" y="5123474"/>
                <a:ext cx="692235" cy="1038353"/>
              </a:xfrm>
              <a:prstGeom prst="rect">
                <a:avLst/>
              </a:prstGeom>
              <a:effectLst>
                <a:outerShdw blurRad="50800" dist="50800" dir="1200000" algn="ctr" rotWithShape="0">
                  <a:srgbClr val="000000">
                    <a:alpha val="43137"/>
                  </a:srgbClr>
                </a:outerShdw>
              </a:effectLst>
            </p:spPr>
          </p:pic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0CC49378-0324-F4EB-957F-1F8CB48D81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 rot="5400000">
                <a:off x="3166210" y="5139516"/>
                <a:ext cx="692235" cy="1038353"/>
              </a:xfrm>
              <a:prstGeom prst="rect">
                <a:avLst/>
              </a:prstGeom>
              <a:effectLst>
                <a:outerShdw blurRad="50800" dist="50800" dir="1200000" algn="ctr" rotWithShape="0">
                  <a:srgbClr val="000000">
                    <a:alpha val="43137"/>
                  </a:srgbClr>
                </a:outerShdw>
              </a:effectLst>
            </p:spPr>
          </p:pic>
          <p:pic>
            <p:nvPicPr>
              <p:cNvPr id="146" name="Picture 145">
                <a:extLst>
                  <a:ext uri="{FF2B5EF4-FFF2-40B4-BE49-F238E27FC236}">
                    <a16:creationId xmlns:a16="http://schemas.microsoft.com/office/drawing/2014/main" id="{82C289CE-CE85-D885-4E09-9442DA3E8A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 rot="5400000">
                <a:off x="3992378" y="5155558"/>
                <a:ext cx="692235" cy="1038353"/>
              </a:xfrm>
              <a:prstGeom prst="rect">
                <a:avLst/>
              </a:prstGeom>
              <a:effectLst>
                <a:outerShdw blurRad="50800" dist="50800" dir="1200000" algn="ctr" rotWithShape="0">
                  <a:srgbClr val="000000">
                    <a:alpha val="43137"/>
                  </a:srgbClr>
                </a:outerShdw>
              </a:effectLst>
            </p:spPr>
          </p:pic>
        </p:grp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7F8EF02E-25C5-78C9-E077-DB65AAB71E87}"/>
              </a:ext>
            </a:extLst>
          </p:cNvPr>
          <p:cNvSpPr txBox="1"/>
          <p:nvPr/>
        </p:nvSpPr>
        <p:spPr>
          <a:xfrm flipH="1">
            <a:off x="1951646" y="3716929"/>
            <a:ext cx="1460851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sz="20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Shorter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E1C6A2F8-43B5-DF68-C4B1-FDF989463EDC}"/>
              </a:ext>
            </a:extLst>
          </p:cNvPr>
          <p:cNvSpPr txBox="1"/>
          <p:nvPr/>
        </p:nvSpPr>
        <p:spPr>
          <a:xfrm flipH="1">
            <a:off x="2451473" y="4178724"/>
            <a:ext cx="1460851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sz="20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Longer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C0DC2AD-FB3C-B524-8A91-C4D10ADF27C4}"/>
              </a:ext>
            </a:extLst>
          </p:cNvPr>
          <p:cNvSpPr txBox="1"/>
          <p:nvPr/>
        </p:nvSpPr>
        <p:spPr>
          <a:xfrm flipH="1">
            <a:off x="2572169" y="4923244"/>
            <a:ext cx="1027382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sz="20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Same length</a:t>
            </a:r>
          </a:p>
        </p:txBody>
      </p:sp>
      <p:sp>
        <p:nvSpPr>
          <p:cNvPr id="150" name="Left Brace 149">
            <a:extLst>
              <a:ext uri="{FF2B5EF4-FFF2-40B4-BE49-F238E27FC236}">
                <a16:creationId xmlns:a16="http://schemas.microsoft.com/office/drawing/2014/main" id="{424CD77B-EAE6-3D93-64C9-4B1D3650BAD3}"/>
              </a:ext>
            </a:extLst>
          </p:cNvPr>
          <p:cNvSpPr/>
          <p:nvPr/>
        </p:nvSpPr>
        <p:spPr>
          <a:xfrm flipH="1">
            <a:off x="2465668" y="4943490"/>
            <a:ext cx="172911" cy="636820"/>
          </a:xfrm>
          <a:custGeom>
            <a:avLst/>
            <a:gdLst>
              <a:gd name="csX0" fmla="*/ 172911 w 172911"/>
              <a:gd name="csY0" fmla="*/ 636820 h 636820"/>
              <a:gd name="csX1" fmla="*/ 86455 w 172911"/>
              <a:gd name="csY1" fmla="*/ 622411 h 636820"/>
              <a:gd name="csX2" fmla="*/ 86456 w 172911"/>
              <a:gd name="csY2" fmla="*/ 332819 h 636820"/>
              <a:gd name="csX3" fmla="*/ 0 w 172911"/>
              <a:gd name="csY3" fmla="*/ 318410 h 636820"/>
              <a:gd name="csX4" fmla="*/ 86456 w 172911"/>
              <a:gd name="csY4" fmla="*/ 304001 h 636820"/>
              <a:gd name="csX5" fmla="*/ 86456 w 172911"/>
              <a:gd name="csY5" fmla="*/ 14409 h 636820"/>
              <a:gd name="csX6" fmla="*/ 172912 w 172911"/>
              <a:gd name="csY6" fmla="*/ 0 h 636820"/>
              <a:gd name="csX7" fmla="*/ 172911 w 172911"/>
              <a:gd name="csY7" fmla="*/ 636820 h 636820"/>
              <a:gd name="csX0" fmla="*/ 172911 w 172911"/>
              <a:gd name="csY0" fmla="*/ 636820 h 636820"/>
              <a:gd name="csX1" fmla="*/ 86455 w 172911"/>
              <a:gd name="csY1" fmla="*/ 622411 h 636820"/>
              <a:gd name="csX2" fmla="*/ 86456 w 172911"/>
              <a:gd name="csY2" fmla="*/ 332819 h 636820"/>
              <a:gd name="csX3" fmla="*/ 0 w 172911"/>
              <a:gd name="csY3" fmla="*/ 318410 h 636820"/>
              <a:gd name="csX4" fmla="*/ 86456 w 172911"/>
              <a:gd name="csY4" fmla="*/ 304001 h 636820"/>
              <a:gd name="csX5" fmla="*/ 86456 w 172911"/>
              <a:gd name="csY5" fmla="*/ 14409 h 636820"/>
              <a:gd name="csX6" fmla="*/ 172912 w 172911"/>
              <a:gd name="csY6" fmla="*/ 0 h 63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72911" h="636820" stroke="0" extrusionOk="0">
                <a:moveTo>
                  <a:pt x="172911" y="636820"/>
                </a:moveTo>
                <a:cubicBezTo>
                  <a:pt x="124263" y="636265"/>
                  <a:pt x="85279" y="630810"/>
                  <a:pt x="86455" y="622411"/>
                </a:cubicBezTo>
                <a:cubicBezTo>
                  <a:pt x="91063" y="526850"/>
                  <a:pt x="63269" y="430087"/>
                  <a:pt x="86456" y="332819"/>
                </a:cubicBezTo>
                <a:cubicBezTo>
                  <a:pt x="82914" y="328320"/>
                  <a:pt x="47080" y="322105"/>
                  <a:pt x="0" y="318410"/>
                </a:cubicBezTo>
                <a:cubicBezTo>
                  <a:pt x="46524" y="317740"/>
                  <a:pt x="87503" y="312459"/>
                  <a:pt x="86456" y="304001"/>
                </a:cubicBezTo>
                <a:cubicBezTo>
                  <a:pt x="93606" y="207305"/>
                  <a:pt x="93503" y="152198"/>
                  <a:pt x="86456" y="14409"/>
                </a:cubicBezTo>
                <a:cubicBezTo>
                  <a:pt x="90836" y="-678"/>
                  <a:pt x="123516" y="1448"/>
                  <a:pt x="172912" y="0"/>
                </a:cubicBezTo>
                <a:cubicBezTo>
                  <a:pt x="221241" y="220888"/>
                  <a:pt x="147808" y="466074"/>
                  <a:pt x="172911" y="636820"/>
                </a:cubicBezTo>
                <a:close/>
              </a:path>
              <a:path w="172911" h="636820" fill="none" extrusionOk="0">
                <a:moveTo>
                  <a:pt x="172911" y="636820"/>
                </a:moveTo>
                <a:cubicBezTo>
                  <a:pt x="124896" y="636276"/>
                  <a:pt x="86542" y="629191"/>
                  <a:pt x="86455" y="622411"/>
                </a:cubicBezTo>
                <a:cubicBezTo>
                  <a:pt x="74992" y="532573"/>
                  <a:pt x="76961" y="446327"/>
                  <a:pt x="86456" y="332819"/>
                </a:cubicBezTo>
                <a:cubicBezTo>
                  <a:pt x="91703" y="328760"/>
                  <a:pt x="47647" y="320816"/>
                  <a:pt x="0" y="318410"/>
                </a:cubicBezTo>
                <a:cubicBezTo>
                  <a:pt x="49274" y="317505"/>
                  <a:pt x="85894" y="312851"/>
                  <a:pt x="86456" y="304001"/>
                </a:cubicBezTo>
                <a:cubicBezTo>
                  <a:pt x="95153" y="165616"/>
                  <a:pt x="72359" y="114869"/>
                  <a:pt x="86456" y="14409"/>
                </a:cubicBezTo>
                <a:cubicBezTo>
                  <a:pt x="86107" y="-2949"/>
                  <a:pt x="131908" y="1406"/>
                  <a:pt x="172912" y="0"/>
                </a:cubicBezTo>
              </a:path>
              <a:path w="172911" h="636820" fill="none" stroke="0" extrusionOk="0">
                <a:moveTo>
                  <a:pt x="172911" y="636820"/>
                </a:moveTo>
                <a:cubicBezTo>
                  <a:pt x="124629" y="636201"/>
                  <a:pt x="86611" y="631451"/>
                  <a:pt x="86455" y="622411"/>
                </a:cubicBezTo>
                <a:cubicBezTo>
                  <a:pt x="68258" y="524839"/>
                  <a:pt x="89046" y="422248"/>
                  <a:pt x="86456" y="332819"/>
                </a:cubicBezTo>
                <a:cubicBezTo>
                  <a:pt x="87335" y="327591"/>
                  <a:pt x="52752" y="313465"/>
                  <a:pt x="0" y="318410"/>
                </a:cubicBezTo>
                <a:cubicBezTo>
                  <a:pt x="48235" y="318096"/>
                  <a:pt x="85479" y="311709"/>
                  <a:pt x="86456" y="304001"/>
                </a:cubicBezTo>
                <a:cubicBezTo>
                  <a:pt x="92913" y="217395"/>
                  <a:pt x="84860" y="158618"/>
                  <a:pt x="86456" y="14409"/>
                </a:cubicBezTo>
                <a:cubicBezTo>
                  <a:pt x="78985" y="1296"/>
                  <a:pt x="121630" y="-251"/>
                  <a:pt x="172912" y="0"/>
                </a:cubicBezTo>
              </a:path>
            </a:pathLst>
          </a:custGeom>
          <a:ln w="317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leftBrac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A0FDEF5E-7126-E26C-006A-596214329B45}"/>
                  </a:ext>
                </a:extLst>
              </p14:cNvPr>
              <p14:cNvContentPartPr/>
              <p14:nvPr/>
            </p14:nvContentPartPr>
            <p14:xfrm rot="19565903" flipV="1">
              <a:off x="1582114" y="3618726"/>
              <a:ext cx="583632" cy="434541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A0FDEF5E-7126-E26C-006A-596214329B4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 rot="19565903" flipV="1">
                <a:off x="1569512" y="3606125"/>
                <a:ext cx="608835" cy="4597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3F1169AE-CD70-3A95-826F-EF4BFE599D68}"/>
                  </a:ext>
                </a:extLst>
              </p14:cNvPr>
              <p14:cNvContentPartPr/>
              <p14:nvPr/>
            </p14:nvContentPartPr>
            <p14:xfrm rot="19223412" flipV="1">
              <a:off x="2133368" y="4104770"/>
              <a:ext cx="596836" cy="444372"/>
            </p14:xfrm>
          </p:contentPart>
        </mc:Choice>
        <mc:Fallback xmlns=""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3F1169AE-CD70-3A95-826F-EF4BFE599D68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 rot="19223412" flipV="1">
                <a:off x="2120769" y="4092166"/>
                <a:ext cx="622034" cy="4695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71C94ECB-9755-52B6-DDDC-2341C822FB78}"/>
                  </a:ext>
                </a:extLst>
              </p14:cNvPr>
              <p14:cNvContentPartPr/>
              <p14:nvPr/>
            </p14:nvContentPartPr>
            <p14:xfrm rot="13706732" flipH="1">
              <a:off x="3717323" y="3901407"/>
              <a:ext cx="638802" cy="397039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71C94ECB-9755-52B6-DDDC-2341C822FB78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 rot="13706732" flipH="1">
                <a:off x="3707961" y="3892056"/>
                <a:ext cx="657527" cy="4157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784E7E56-E666-2837-F29C-0609464D4BB3}"/>
                  </a:ext>
                </a:extLst>
              </p14:cNvPr>
              <p14:cNvContentPartPr/>
              <p14:nvPr/>
            </p14:nvContentPartPr>
            <p14:xfrm rot="7751253" flipH="1">
              <a:off x="5218707" y="4076994"/>
              <a:ext cx="1250339" cy="509958"/>
            </p14:xfrm>
          </p:contentPart>
        </mc:Choice>
        <mc:Fallback xmlns=""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784E7E56-E666-2837-F29C-0609464D4BB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 rot="7751253" flipH="1">
                <a:off x="5209341" y="4067644"/>
                <a:ext cx="1269071" cy="5286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A1BD324C-A4D8-5A9B-DE8B-6A6E6B5F013A}"/>
                  </a:ext>
                </a:extLst>
              </p14:cNvPr>
              <p14:cNvContentPartPr/>
              <p14:nvPr/>
            </p14:nvContentPartPr>
            <p14:xfrm rot="20751669" flipH="1">
              <a:off x="2286528" y="5758220"/>
              <a:ext cx="698786" cy="434321"/>
            </p14:xfrm>
          </p:contentPart>
        </mc:Choice>
        <mc:Fallback xmlns=""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A1BD324C-A4D8-5A9B-DE8B-6A6E6B5F013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 rot="20751669" flipH="1">
                <a:off x="2277163" y="5748864"/>
                <a:ext cx="717516" cy="4530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456FE133-2160-D89C-0202-1A3E5EF44320}"/>
                  </a:ext>
                </a:extLst>
              </p14:cNvPr>
              <p14:cNvContentPartPr/>
              <p14:nvPr/>
            </p14:nvContentPartPr>
            <p14:xfrm rot="15323153" flipV="1">
              <a:off x="3703152" y="5117826"/>
              <a:ext cx="486812" cy="362454"/>
            </p14:xfrm>
          </p:contentPart>
        </mc:Choice>
        <mc:Fallback xmlns=""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456FE133-2160-D89C-0202-1A3E5EF44320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 rot="15323153" flipV="1">
                <a:off x="3690550" y="5105228"/>
                <a:ext cx="512017" cy="387649"/>
              </a:xfrm>
              <a:prstGeom prst="rect">
                <a:avLst/>
              </a:prstGeom>
            </p:spPr>
          </p:pic>
        </mc:Fallback>
      </mc:AlternateContent>
      <p:sp>
        <p:nvSpPr>
          <p:cNvPr id="157" name="TextBox 156">
            <a:extLst>
              <a:ext uri="{FF2B5EF4-FFF2-40B4-BE49-F238E27FC236}">
                <a16:creationId xmlns:a16="http://schemas.microsoft.com/office/drawing/2014/main" id="{F0CD7D7C-D63B-C128-B006-32C0D99FA451}"/>
              </a:ext>
            </a:extLst>
          </p:cNvPr>
          <p:cNvSpPr txBox="1"/>
          <p:nvPr/>
        </p:nvSpPr>
        <p:spPr>
          <a:xfrm flipH="1">
            <a:off x="2803345" y="6342653"/>
            <a:ext cx="3259280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sz="20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Pencil’s length = 5 paperclips</a:t>
            </a:r>
          </a:p>
        </p:txBody>
      </p:sp>
      <p:pic>
        <p:nvPicPr>
          <p:cNvPr id="158" name="Picture 157">
            <a:extLst>
              <a:ext uri="{FF2B5EF4-FFF2-40B4-BE49-F238E27FC236}">
                <a16:creationId xmlns:a16="http://schemas.microsoft.com/office/drawing/2014/main" id="{2BB6DA9E-2850-708A-69AB-AB26B492005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5400000">
            <a:off x="1092555" y="6131422"/>
            <a:ext cx="615624" cy="923436"/>
          </a:xfrm>
          <a:prstGeom prst="rect">
            <a:avLst/>
          </a:prstGeom>
          <a:effectLst>
            <a:outerShdw blurRad="50800" dist="50800" dir="1200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477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0247BBA1-D280-5BB1-E77D-BC608A02C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E6E215F-62C0-DA3B-E5DC-339E47C3464B}"/>
              </a:ext>
            </a:extLst>
          </p:cNvPr>
          <p:cNvSpPr txBox="1">
            <a:spLocks/>
          </p:cNvSpPr>
          <p:nvPr/>
        </p:nvSpPr>
        <p:spPr>
          <a:xfrm>
            <a:off x="984426" y="400358"/>
            <a:ext cx="7691263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6F77095-64F1-FB2C-F790-5466B908E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1191545"/>
            <a:ext cx="6196452" cy="3639482"/>
          </a:xfrm>
          <a:prstGeom prst="rect">
            <a:avLst/>
          </a:prstGeom>
        </p:spPr>
      </p:pic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F6ED0860-B99D-3AD4-DEF5-C267343D22B1}"/>
              </a:ext>
            </a:extLst>
          </p:cNvPr>
          <p:cNvSpPr txBox="1">
            <a:spLocks/>
          </p:cNvSpPr>
          <p:nvPr/>
        </p:nvSpPr>
        <p:spPr>
          <a:xfrm>
            <a:off x="840938" y="5276832"/>
            <a:ext cx="7858034" cy="997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3600"/>
              <a:t>Order of crayons from shortest to longest: _______, _______, _______, _______</a:t>
            </a:r>
            <a:endParaRPr lang="en-US" sz="36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A6D565-1807-1E15-CFA9-F10C0CC699DD}"/>
              </a:ext>
            </a:extLst>
          </p:cNvPr>
          <p:cNvSpPr txBox="1"/>
          <p:nvPr/>
        </p:nvSpPr>
        <p:spPr>
          <a:xfrm>
            <a:off x="920948" y="4851589"/>
            <a:ext cx="4858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 </a:t>
            </a:r>
            <a:r>
              <a:rPr kumimoji="0" lang="en-US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Ordering Objects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6377795-008F-7C79-FA5E-DBAC62406E09}"/>
              </a:ext>
            </a:extLst>
          </p:cNvPr>
          <p:cNvCxnSpPr>
            <a:cxnSpLocks/>
          </p:cNvCxnSpPr>
          <p:nvPr/>
        </p:nvCxnSpPr>
        <p:spPr>
          <a:xfrm>
            <a:off x="2295297" y="1539748"/>
            <a:ext cx="0" cy="3315704"/>
          </a:xfrm>
          <a:prstGeom prst="line">
            <a:avLst/>
          </a:prstGeom>
          <a:ln w="47625"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1E6EA86-FCE1-A318-9772-9C44FD11A57C}"/>
              </a:ext>
            </a:extLst>
          </p:cNvPr>
          <p:cNvCxnSpPr>
            <a:cxnSpLocks/>
          </p:cNvCxnSpPr>
          <p:nvPr/>
        </p:nvCxnSpPr>
        <p:spPr>
          <a:xfrm>
            <a:off x="2592752" y="1539748"/>
            <a:ext cx="0" cy="3303004"/>
          </a:xfrm>
          <a:prstGeom prst="line">
            <a:avLst/>
          </a:prstGeom>
          <a:ln w="47625">
            <a:solidFill>
              <a:srgbClr val="0070C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D2699A0-24E8-A79C-47F5-12A1D6D23814}"/>
              </a:ext>
            </a:extLst>
          </p:cNvPr>
          <p:cNvCxnSpPr>
            <a:cxnSpLocks/>
          </p:cNvCxnSpPr>
          <p:nvPr/>
        </p:nvCxnSpPr>
        <p:spPr>
          <a:xfrm flipH="1">
            <a:off x="2775758" y="1539748"/>
            <a:ext cx="13576" cy="3315704"/>
          </a:xfrm>
          <a:prstGeom prst="line">
            <a:avLst/>
          </a:prstGeom>
          <a:ln w="47625">
            <a:solidFill>
              <a:srgbClr val="05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6295831-82FF-41EF-D23F-CF76EA869AF1}"/>
              </a:ext>
            </a:extLst>
          </p:cNvPr>
          <p:cNvSpPr txBox="1"/>
          <p:nvPr/>
        </p:nvSpPr>
        <p:spPr>
          <a:xfrm>
            <a:off x="840938" y="5723950"/>
            <a:ext cx="1486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red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191330C-29FA-B512-524C-3475023F72FF}"/>
              </a:ext>
            </a:extLst>
          </p:cNvPr>
          <p:cNvCxnSpPr>
            <a:cxnSpLocks/>
          </p:cNvCxnSpPr>
          <p:nvPr/>
        </p:nvCxnSpPr>
        <p:spPr>
          <a:xfrm flipH="1">
            <a:off x="3023061" y="1539748"/>
            <a:ext cx="13576" cy="3315704"/>
          </a:xfrm>
          <a:prstGeom prst="line">
            <a:avLst/>
          </a:prstGeom>
          <a:ln w="47625"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0FCDB602-9456-6C4F-89DD-482F2BCD027C}"/>
              </a:ext>
            </a:extLst>
          </p:cNvPr>
          <p:cNvSpPr txBox="1"/>
          <p:nvPr/>
        </p:nvSpPr>
        <p:spPr>
          <a:xfrm>
            <a:off x="2775758" y="5745164"/>
            <a:ext cx="1486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blue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C20ED0-ED2F-564E-ADC0-8D5CE5534EA8}"/>
              </a:ext>
            </a:extLst>
          </p:cNvPr>
          <p:cNvSpPr txBox="1"/>
          <p:nvPr/>
        </p:nvSpPr>
        <p:spPr>
          <a:xfrm>
            <a:off x="4572000" y="5723950"/>
            <a:ext cx="1486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green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1B7FFAC-FF2C-21DD-2F8E-FC5B8C8DD8DE}"/>
              </a:ext>
            </a:extLst>
          </p:cNvPr>
          <p:cNvSpPr txBox="1"/>
          <p:nvPr/>
        </p:nvSpPr>
        <p:spPr>
          <a:xfrm>
            <a:off x="6307780" y="5745164"/>
            <a:ext cx="1486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purple</a:t>
            </a:r>
          </a:p>
        </p:txBody>
      </p:sp>
    </p:spTree>
    <p:extLst>
      <p:ext uri="{BB962C8B-B14F-4D97-AF65-F5344CB8AC3E}">
        <p14:creationId xmlns:p14="http://schemas.microsoft.com/office/powerpoint/2010/main" val="1628129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1" grpId="0"/>
      <p:bldP spid="42" grpId="0"/>
      <p:bldP spid="4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437A66E0-C130-FB2A-3AF0-C04E09612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823860"/>
              </p:ext>
            </p:extLst>
          </p:nvPr>
        </p:nvGraphicFramePr>
        <p:xfrm>
          <a:off x="465290" y="2931108"/>
          <a:ext cx="3629133" cy="2899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37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403237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</a:tblGrid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604644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533564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093544"/>
                  </a:ext>
                </a:extLst>
              </a:tr>
              <a:tr h="414164"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500"/>
                    </a:p>
                  </a:txBody>
                  <a:tcPr marL="78330" marR="78330" marT="39164" marB="39164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414520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2E7D12-3533-2EF6-A0FB-73BCD164AE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Ordering Objects</a:t>
            </a:r>
          </a:p>
        </p:txBody>
      </p:sp>
      <p:pic>
        <p:nvPicPr>
          <p:cNvPr id="21" name="Picture 20" descr="A row of crayons in different colors&#10;&#10;AI-generated content may be incorrect.">
            <a:extLst>
              <a:ext uri="{FF2B5EF4-FFF2-40B4-BE49-F238E27FC236}">
                <a16:creationId xmlns:a16="http://schemas.microsoft.com/office/drawing/2014/main" id="{46D9C792-3382-7370-983E-F5A39374F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1" t="74394" r="22450" b="13707"/>
          <a:stretch>
            <a:fillRect/>
          </a:stretch>
        </p:blipFill>
        <p:spPr>
          <a:xfrm>
            <a:off x="465290" y="5067784"/>
            <a:ext cx="3489478" cy="381236"/>
          </a:xfrm>
          <a:prstGeom prst="rect">
            <a:avLst/>
          </a:prstGeom>
        </p:spPr>
      </p:pic>
      <p:pic>
        <p:nvPicPr>
          <p:cNvPr id="22" name="Picture 21" descr="A row of crayons in different colors&#10;&#10;AI-generated content may be incorrect.">
            <a:extLst>
              <a:ext uri="{FF2B5EF4-FFF2-40B4-BE49-F238E27FC236}">
                <a16:creationId xmlns:a16="http://schemas.microsoft.com/office/drawing/2014/main" id="{0ACA70B7-B073-AD76-BD2E-24571A38D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15" t="50082" r="26614" b="38019"/>
          <a:stretch>
            <a:fillRect/>
          </a:stretch>
        </p:blipFill>
        <p:spPr>
          <a:xfrm>
            <a:off x="271551" y="3470482"/>
            <a:ext cx="3489478" cy="381236"/>
          </a:xfrm>
          <a:prstGeom prst="rect">
            <a:avLst/>
          </a:prstGeom>
        </p:spPr>
      </p:pic>
      <p:pic>
        <p:nvPicPr>
          <p:cNvPr id="23" name="Picture 22" descr="A row of crayons in different colors&#10;&#10;AI-generated content may be incorrect.">
            <a:extLst>
              <a:ext uri="{FF2B5EF4-FFF2-40B4-BE49-F238E27FC236}">
                <a16:creationId xmlns:a16="http://schemas.microsoft.com/office/drawing/2014/main" id="{36B034C8-4099-0699-F322-F3A4F7D42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61" t="36062" r="33359" b="52039"/>
          <a:stretch>
            <a:fillRect/>
          </a:stretch>
        </p:blipFill>
        <p:spPr>
          <a:xfrm>
            <a:off x="0" y="4238781"/>
            <a:ext cx="3269730" cy="381236"/>
          </a:xfrm>
          <a:prstGeom prst="rect">
            <a:avLst/>
          </a:prstGeom>
        </p:spPr>
      </p:pic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E7BED55-F48E-D55F-E117-A72B1981AB86}"/>
              </a:ext>
            </a:extLst>
          </p:cNvPr>
          <p:cNvSpPr txBox="1">
            <a:spLocks/>
          </p:cNvSpPr>
          <p:nvPr/>
        </p:nvSpPr>
        <p:spPr>
          <a:xfrm>
            <a:off x="523966" y="1289317"/>
            <a:ext cx="8151721" cy="1329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4800"/>
              <a:t>The shortest crayon in this image is the brown crayon.</a:t>
            </a:r>
            <a:endParaRPr lang="en-US" sz="4800"/>
          </a:p>
        </p:txBody>
      </p:sp>
      <p:pic>
        <p:nvPicPr>
          <p:cNvPr id="35" name="Picture 34" descr="A yellow paper with a hand drawn thumb down&#10;&#10;AI-generated content may be incorrect.">
            <a:extLst>
              <a:ext uri="{FF2B5EF4-FFF2-40B4-BE49-F238E27FC236}">
                <a16:creationId xmlns:a16="http://schemas.microsoft.com/office/drawing/2014/main" id="{CF2A9D32-D07D-6D82-2D37-EEA2622DED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281" flipH="1">
            <a:off x="4081110" y="3280288"/>
            <a:ext cx="2361060" cy="2361060"/>
          </a:xfrm>
          <a:prstGeom prst="rect">
            <a:avLst/>
          </a:prstGeom>
        </p:spPr>
      </p:pic>
      <p:pic>
        <p:nvPicPr>
          <p:cNvPr id="36" name="Picture 35" descr="A yellow square with a hand drawn thumb up&#10;&#10;AI-generated content may be incorrect.">
            <a:extLst>
              <a:ext uri="{FF2B5EF4-FFF2-40B4-BE49-F238E27FC236}">
                <a16:creationId xmlns:a16="http://schemas.microsoft.com/office/drawing/2014/main" id="{7E059C74-8B38-9A7A-FCA9-2377F246DC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255">
            <a:off x="6426116" y="3248869"/>
            <a:ext cx="2361060" cy="236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7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2D12B-8960-743E-3B2D-393549A13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">
            <a:extLst>
              <a:ext uri="{FF2B5EF4-FFF2-40B4-BE49-F238E27FC236}">
                <a16:creationId xmlns:a16="http://schemas.microsoft.com/office/drawing/2014/main" id="{D74A61D7-0FA0-1B9E-0835-904287898D9E}"/>
              </a:ext>
            </a:extLst>
          </p:cNvPr>
          <p:cNvSpPr/>
          <p:nvPr/>
        </p:nvSpPr>
        <p:spPr>
          <a:xfrm>
            <a:off x="0" y="0"/>
            <a:ext cx="9144000" cy="7010400"/>
          </a:xfrm>
          <a:custGeom>
            <a:avLst/>
            <a:gdLst/>
            <a:ahLst/>
            <a:cxnLst/>
            <a:rect l="l" t="t" r="r" b="b"/>
            <a:pathLst>
              <a:path w="19969342" h="13903728">
                <a:moveTo>
                  <a:pt x="0" y="0"/>
                </a:moveTo>
                <a:lnTo>
                  <a:pt x="19969342" y="0"/>
                </a:lnTo>
                <a:lnTo>
                  <a:pt x="19969342" y="13903728"/>
                </a:lnTo>
                <a:lnTo>
                  <a:pt x="0" y="1390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59" b="-385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3A86926-39DE-1F97-D605-78BF028C379B}"/>
              </a:ext>
            </a:extLst>
          </p:cNvPr>
          <p:cNvGrpSpPr/>
          <p:nvPr/>
        </p:nvGrpSpPr>
        <p:grpSpPr>
          <a:xfrm>
            <a:off x="-181273" y="223023"/>
            <a:ext cx="9690891" cy="6634977"/>
            <a:chOff x="-156119" y="401442"/>
            <a:chExt cx="9690891" cy="6634977"/>
          </a:xfrm>
        </p:grpSpPr>
        <p:sp>
          <p:nvSpPr>
            <p:cNvPr id="47" name="Freeform 3">
              <a:extLst>
                <a:ext uri="{FF2B5EF4-FFF2-40B4-BE49-F238E27FC236}">
                  <a16:creationId xmlns:a16="http://schemas.microsoft.com/office/drawing/2014/main" id="{48E34C86-D494-C6A0-9A9A-4C2BE32E7870}"/>
                </a:ext>
              </a:extLst>
            </p:cNvPr>
            <p:cNvSpPr/>
            <p:nvPr/>
          </p:nvSpPr>
          <p:spPr>
            <a:xfrm>
              <a:off x="-156119" y="401442"/>
              <a:ext cx="9690891" cy="6634977"/>
            </a:xfrm>
            <a:custGeom>
              <a:avLst/>
              <a:gdLst/>
              <a:ahLst/>
              <a:cxnLst/>
              <a:rect l="l" t="t" r="r" b="b"/>
              <a:pathLst>
                <a:path w="15497336" h="10325100">
                  <a:moveTo>
                    <a:pt x="0" y="0"/>
                  </a:moveTo>
                  <a:lnTo>
                    <a:pt x="15497336" y="0"/>
                  </a:lnTo>
                  <a:lnTo>
                    <a:pt x="15497336" y="10325100"/>
                  </a:lnTo>
                  <a:lnTo>
                    <a:pt x="0" y="10325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95CB31D-A143-03C5-F0FA-428E28ABE730}"/>
                </a:ext>
              </a:extLst>
            </p:cNvPr>
            <p:cNvSpPr/>
            <p:nvPr/>
          </p:nvSpPr>
          <p:spPr>
            <a:xfrm>
              <a:off x="877078" y="746449"/>
              <a:ext cx="7875036" cy="550506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52D0356-3C9F-1EC0-5D10-9B81BEACBF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66" y="324172"/>
            <a:ext cx="8834034" cy="58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96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9DDCE-F203-106D-4745-660E1A0D9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">
            <a:extLst>
              <a:ext uri="{FF2B5EF4-FFF2-40B4-BE49-F238E27FC236}">
                <a16:creationId xmlns:a16="http://schemas.microsoft.com/office/drawing/2014/main" id="{180AFDCB-4D27-AAAC-BB70-1BD5B3A9BA09}"/>
              </a:ext>
            </a:extLst>
          </p:cNvPr>
          <p:cNvSpPr/>
          <p:nvPr/>
        </p:nvSpPr>
        <p:spPr>
          <a:xfrm>
            <a:off x="0" y="0"/>
            <a:ext cx="9144000" cy="7010400"/>
          </a:xfrm>
          <a:custGeom>
            <a:avLst/>
            <a:gdLst/>
            <a:ahLst/>
            <a:cxnLst/>
            <a:rect l="l" t="t" r="r" b="b"/>
            <a:pathLst>
              <a:path w="19969342" h="13903728">
                <a:moveTo>
                  <a:pt x="0" y="0"/>
                </a:moveTo>
                <a:lnTo>
                  <a:pt x="19969342" y="0"/>
                </a:lnTo>
                <a:lnTo>
                  <a:pt x="19969342" y="13903728"/>
                </a:lnTo>
                <a:lnTo>
                  <a:pt x="0" y="1390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59" b="-3859"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53C569A-9314-B9F1-B3F7-EB96029304D6}"/>
              </a:ext>
            </a:extLst>
          </p:cNvPr>
          <p:cNvGrpSpPr/>
          <p:nvPr/>
        </p:nvGrpSpPr>
        <p:grpSpPr>
          <a:xfrm>
            <a:off x="-147153" y="386874"/>
            <a:ext cx="9690891" cy="6634977"/>
            <a:chOff x="-156119" y="401442"/>
            <a:chExt cx="9690891" cy="6634977"/>
          </a:xfrm>
        </p:grpSpPr>
        <p:sp>
          <p:nvSpPr>
            <p:cNvPr id="26" name="Freeform 3">
              <a:extLst>
                <a:ext uri="{FF2B5EF4-FFF2-40B4-BE49-F238E27FC236}">
                  <a16:creationId xmlns:a16="http://schemas.microsoft.com/office/drawing/2014/main" id="{406F3EFB-91FC-7B20-D1D5-B979AB55B90D}"/>
                </a:ext>
              </a:extLst>
            </p:cNvPr>
            <p:cNvSpPr/>
            <p:nvPr/>
          </p:nvSpPr>
          <p:spPr>
            <a:xfrm>
              <a:off x="-156119" y="401442"/>
              <a:ext cx="9690891" cy="6634977"/>
            </a:xfrm>
            <a:custGeom>
              <a:avLst/>
              <a:gdLst/>
              <a:ahLst/>
              <a:cxnLst/>
              <a:rect l="l" t="t" r="r" b="b"/>
              <a:pathLst>
                <a:path w="15497336" h="10325100">
                  <a:moveTo>
                    <a:pt x="0" y="0"/>
                  </a:moveTo>
                  <a:lnTo>
                    <a:pt x="15497336" y="0"/>
                  </a:lnTo>
                  <a:lnTo>
                    <a:pt x="15497336" y="10325100"/>
                  </a:lnTo>
                  <a:lnTo>
                    <a:pt x="0" y="10325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FA6FC6C-3D1E-089A-285C-6233A016746F}"/>
                </a:ext>
              </a:extLst>
            </p:cNvPr>
            <p:cNvSpPr/>
            <p:nvPr/>
          </p:nvSpPr>
          <p:spPr>
            <a:xfrm>
              <a:off x="877078" y="746449"/>
              <a:ext cx="7875036" cy="550506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70FBBD6C-A9CA-AC9D-8817-4EFF9EF355A9}"/>
              </a:ext>
            </a:extLst>
          </p:cNvPr>
          <p:cNvSpPr txBox="1"/>
          <p:nvPr/>
        </p:nvSpPr>
        <p:spPr>
          <a:xfrm>
            <a:off x="1033462" y="943660"/>
            <a:ext cx="76422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Length is how long an object is.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7ADDCB7-34B6-428E-7AC1-15B57228669D}"/>
              </a:ext>
            </a:extLst>
          </p:cNvPr>
          <p:cNvGrpSpPr/>
          <p:nvPr/>
        </p:nvGrpSpPr>
        <p:grpSpPr>
          <a:xfrm>
            <a:off x="2170536" y="3973552"/>
            <a:ext cx="5311080" cy="854540"/>
            <a:chOff x="2170536" y="3973552"/>
            <a:chExt cx="5311080" cy="8545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414A857-8AB6-4534-0FE9-CF178A26C500}"/>
                    </a:ext>
                  </a:extLst>
                </p14:cNvPr>
                <p14:cNvContentPartPr/>
                <p14:nvPr/>
              </p14:nvContentPartPr>
              <p14:xfrm>
                <a:off x="2170536" y="4127740"/>
                <a:ext cx="91080" cy="628188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414A857-8AB6-4534-0FE9-CF178A26C50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139453" y="4096781"/>
                  <a:ext cx="152523" cy="6893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9674A1F-C26D-76C1-26E3-DD4440F74C2C}"/>
                    </a:ext>
                  </a:extLst>
                </p14:cNvPr>
                <p14:cNvContentPartPr/>
                <p14:nvPr/>
              </p14:nvContentPartPr>
              <p14:xfrm>
                <a:off x="2206896" y="3973552"/>
                <a:ext cx="4358880" cy="146301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9674A1F-C26D-76C1-26E3-DD4440F74C2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75936" y="3942562"/>
                  <a:ext cx="4420080" cy="20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66CD4BE-80CC-5A82-0122-278D0BA11AA0}"/>
                    </a:ext>
                  </a:extLst>
                </p14:cNvPr>
                <p14:cNvContentPartPr/>
                <p14:nvPr/>
              </p14:nvContentPartPr>
              <p14:xfrm>
                <a:off x="6540216" y="3997607"/>
                <a:ext cx="941400" cy="395131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66CD4BE-80CC-5A82-0122-278D0BA11AA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509256" y="3966630"/>
                  <a:ext cx="1002600" cy="4563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C369A240-4588-BFEB-DB4D-2EF9CAFC99C5}"/>
                    </a:ext>
                  </a:extLst>
                </p14:cNvPr>
                <p14:cNvContentPartPr/>
                <p14:nvPr/>
              </p14:nvContentPartPr>
              <p14:xfrm>
                <a:off x="6509976" y="4392344"/>
                <a:ext cx="940320" cy="349782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C369A240-4588-BFEB-DB4D-2EF9CAFC99C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479016" y="4361396"/>
                  <a:ext cx="1001520" cy="4109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DEE6029-0F36-6342-F9D5-7FB77A4EAB0B}"/>
                    </a:ext>
                  </a:extLst>
                </p14:cNvPr>
                <p14:cNvContentPartPr/>
                <p14:nvPr/>
              </p14:nvContentPartPr>
              <p14:xfrm>
                <a:off x="2296896" y="4765786"/>
                <a:ext cx="4249800" cy="62306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DEE6029-0F36-6342-F9D5-7FB77A4EAB0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265936" y="4734813"/>
                  <a:ext cx="4311000" cy="1235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730C329-AFD2-FD24-0CFA-3D2815957CCD}"/>
                    </a:ext>
                  </a:extLst>
                </p14:cNvPr>
                <p14:cNvContentPartPr/>
                <p14:nvPr/>
              </p14:nvContentPartPr>
              <p14:xfrm>
                <a:off x="6491256" y="4032703"/>
                <a:ext cx="43200" cy="759109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730C329-AFD2-FD24-0CFA-3D2815957CC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460552" y="4001734"/>
                  <a:ext cx="103894" cy="8203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3BD9771-69F0-F6AF-F6CE-F325159FD3DF}"/>
                    </a:ext>
                  </a:extLst>
                </p14:cNvPr>
                <p14:cNvContentPartPr/>
                <p14:nvPr/>
              </p14:nvContentPartPr>
              <p14:xfrm>
                <a:off x="7024776" y="4241705"/>
                <a:ext cx="353880" cy="236211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3BD9771-69F0-F6AF-F6CE-F325159FD3D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993816" y="4210738"/>
                  <a:ext cx="415080" cy="29742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E6AD784-7C5B-9A61-EB74-6B8443C8FD8F}"/>
              </a:ext>
            </a:extLst>
          </p:cNvPr>
          <p:cNvGrpSpPr/>
          <p:nvPr/>
        </p:nvGrpSpPr>
        <p:grpSpPr>
          <a:xfrm>
            <a:off x="1816656" y="3429359"/>
            <a:ext cx="319320" cy="591514"/>
            <a:chOff x="1816656" y="3429359"/>
            <a:chExt cx="319320" cy="59151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436BE5A-A14F-0715-9D32-6D6E6FCC7C38}"/>
                    </a:ext>
                  </a:extLst>
                </p14:cNvPr>
                <p14:cNvContentPartPr/>
                <p14:nvPr/>
              </p14:nvContentPartPr>
              <p14:xfrm>
                <a:off x="1905576" y="3429359"/>
                <a:ext cx="116280" cy="574557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436BE5A-A14F-0715-9D32-6D6E6FCC7C3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874616" y="3398399"/>
                  <a:ext cx="177480" cy="635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ACDD765-C056-597A-20DB-8ECDB4EA11D7}"/>
                    </a:ext>
                  </a:extLst>
                </p14:cNvPr>
                <p14:cNvContentPartPr/>
                <p14:nvPr/>
              </p14:nvContentPartPr>
              <p14:xfrm>
                <a:off x="1816656" y="3797675"/>
                <a:ext cx="319320" cy="223198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ACDD765-C056-597A-20DB-8ECDB4EA11D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785696" y="3766715"/>
                  <a:ext cx="380520" cy="28439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1A09E9B-1E6C-3363-EF47-608B81C6C150}"/>
              </a:ext>
            </a:extLst>
          </p:cNvPr>
          <p:cNvGrpSpPr/>
          <p:nvPr/>
        </p:nvGrpSpPr>
        <p:grpSpPr>
          <a:xfrm>
            <a:off x="7623816" y="3678189"/>
            <a:ext cx="434160" cy="607288"/>
            <a:chOff x="7623816" y="3678189"/>
            <a:chExt cx="434160" cy="60728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F9CA16C-B5C5-84BB-64E0-673328E22066}"/>
                    </a:ext>
                  </a:extLst>
                </p14:cNvPr>
                <p14:cNvContentPartPr/>
                <p14:nvPr/>
              </p14:nvContentPartPr>
              <p14:xfrm>
                <a:off x="7714176" y="3678189"/>
                <a:ext cx="136800" cy="577712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F9CA16C-B5C5-84BB-64E0-673328E2206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683216" y="3647214"/>
                  <a:ext cx="198000" cy="6389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5F359C1-85BD-454F-C126-A261E85193B1}"/>
                    </a:ext>
                  </a:extLst>
                </p14:cNvPr>
                <p14:cNvContentPartPr/>
                <p14:nvPr/>
              </p14:nvContentPartPr>
              <p14:xfrm>
                <a:off x="7623816" y="4029549"/>
                <a:ext cx="434160" cy="255928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5F359C1-85BD-454F-C126-A261E85193B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592856" y="3998549"/>
                  <a:ext cx="495360" cy="317207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C1F72482-1141-3B46-286A-A36BED6A9E78}"/>
                  </a:ext>
                </a:extLst>
              </p14:cNvPr>
              <p14:cNvContentPartPr/>
              <p14:nvPr/>
            </p14:nvContentPartPr>
            <p14:xfrm>
              <a:off x="2414616" y="3214837"/>
              <a:ext cx="4872600" cy="836006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C1F72482-1141-3B46-286A-A36BED6A9E7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383656" y="3183874"/>
                <a:ext cx="4933800" cy="897212"/>
              </a:xfrm>
              <a:prstGeom prst="rect">
                <a:avLst/>
              </a:prstGeom>
            </p:spPr>
          </p:pic>
        </mc:Fallback>
      </mc:AlternateContent>
      <p:sp>
        <p:nvSpPr>
          <p:cNvPr id="70" name="TextBox 69">
            <a:extLst>
              <a:ext uri="{FF2B5EF4-FFF2-40B4-BE49-F238E27FC236}">
                <a16:creationId xmlns:a16="http://schemas.microsoft.com/office/drawing/2014/main" id="{B68963AB-DB0C-877F-9589-790C43D93522}"/>
              </a:ext>
            </a:extLst>
          </p:cNvPr>
          <p:cNvSpPr txBox="1"/>
          <p:nvPr/>
        </p:nvSpPr>
        <p:spPr>
          <a:xfrm>
            <a:off x="1405358" y="2792563"/>
            <a:ext cx="12260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end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EE22D9F-5C8C-C93B-1489-0AA2E1A48C89}"/>
              </a:ext>
            </a:extLst>
          </p:cNvPr>
          <p:cNvSpPr txBox="1"/>
          <p:nvPr/>
        </p:nvSpPr>
        <p:spPr>
          <a:xfrm>
            <a:off x="7287216" y="3019508"/>
            <a:ext cx="12260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end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D457EBF-393D-8AB0-D830-ED3B4EE16D33}"/>
              </a:ext>
            </a:extLst>
          </p:cNvPr>
          <p:cNvSpPr txBox="1"/>
          <p:nvPr/>
        </p:nvSpPr>
        <p:spPr>
          <a:xfrm>
            <a:off x="3517475" y="2314148"/>
            <a:ext cx="1697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solidFill>
                  <a:srgbClr val="181818">
                    <a:lumMod val="75000"/>
                    <a:lumOff val="25000"/>
                  </a:srgb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length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411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0BB61B-7D70-C0A0-B54C-05A5AD477A2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4818" y="1268413"/>
            <a:ext cx="8234363" cy="1163395"/>
          </a:xfrm>
        </p:spPr>
        <p:txBody>
          <a:bodyPr/>
          <a:lstStyle/>
          <a:p>
            <a:r>
              <a:rPr lang="en-AU"/>
              <a:t>How would be order our crayons from longest to shortest? </a:t>
            </a:r>
          </a:p>
        </p:txBody>
      </p:sp>
      <p:pic>
        <p:nvPicPr>
          <p:cNvPr id="4" name="Picture 3" descr="A close-up of a graph&#10;&#10;AI-generated content may be incorrect.">
            <a:extLst>
              <a:ext uri="{FF2B5EF4-FFF2-40B4-BE49-F238E27FC236}">
                <a16:creationId xmlns:a16="http://schemas.microsoft.com/office/drawing/2014/main" id="{E41A0FB3-CABA-B306-FD9C-BD966BD34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17" y="2525079"/>
            <a:ext cx="5059442" cy="37836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E5E2D89-B7F3-33EF-C541-994811C6560A}"/>
                  </a:ext>
                </a:extLst>
              </p14:cNvPr>
              <p14:cNvContentPartPr/>
              <p14:nvPr/>
            </p14:nvContentPartPr>
            <p14:xfrm>
              <a:off x="4572000" y="5358023"/>
              <a:ext cx="2240689" cy="463127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E5E2D89-B7F3-33EF-C541-994811C656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67320" y="5348660"/>
                <a:ext cx="2249689" cy="48185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602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5D8FF07-5444-2839-E782-C0EF2E88F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90" y="845519"/>
            <a:ext cx="5368818" cy="6445160"/>
          </a:xfrm>
          <a:prstGeom prst="rect">
            <a:avLst/>
          </a:prstGeom>
        </p:spPr>
      </p:pic>
      <p:pic>
        <p:nvPicPr>
          <p:cNvPr id="18" name="Picture 17" descr="A white square notebook with a spiral bound&#10;&#10;AI-generated content may be incorrect.">
            <a:extLst>
              <a:ext uri="{FF2B5EF4-FFF2-40B4-BE49-F238E27FC236}">
                <a16:creationId xmlns:a16="http://schemas.microsoft.com/office/drawing/2014/main" id="{8E7A3C59-7084-F54D-A3E1-9FD96C1077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4411" r="28493" b="3676"/>
          <a:stretch>
            <a:fillRect/>
          </a:stretch>
        </p:blipFill>
        <p:spPr>
          <a:xfrm rot="15829581">
            <a:off x="5517947" y="2173657"/>
            <a:ext cx="3050313" cy="27742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898DDE2-81BC-D621-7757-DB89BCC47A7D}"/>
                  </a:ext>
                </a:extLst>
              </p14:cNvPr>
              <p14:cNvContentPartPr/>
              <p14:nvPr/>
            </p14:nvContentPartPr>
            <p14:xfrm>
              <a:off x="5970063" y="2337671"/>
              <a:ext cx="62280" cy="2678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898DDE2-81BC-D621-7757-DB89BCC47A7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52063" y="2301623"/>
                <a:ext cx="97920" cy="3395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D42ED8E-B86B-6776-B812-82BF5C6E9E2A}"/>
                  </a:ext>
                </a:extLst>
              </p14:cNvPr>
              <p14:cNvContentPartPr/>
              <p14:nvPr/>
            </p14:nvContentPartPr>
            <p14:xfrm>
              <a:off x="6032343" y="2773929"/>
              <a:ext cx="24840" cy="180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D42ED8E-B86B-6776-B812-82BF5C6E9E2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14343" y="2737929"/>
                <a:ext cx="6048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C542FF5-B7B2-8BAD-DDCE-AA5A5C5ACC4E}"/>
                  </a:ext>
                </a:extLst>
              </p14:cNvPr>
              <p14:cNvContentPartPr/>
              <p14:nvPr/>
            </p14:nvContentPartPr>
            <p14:xfrm>
              <a:off x="5903171" y="3096752"/>
              <a:ext cx="349200" cy="3207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C542FF5-B7B2-8BAD-DDCE-AA5A5C5ACC4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885171" y="3060752"/>
                <a:ext cx="384840" cy="39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12B820B-ECE2-7BDB-A154-3658412B7612}"/>
                  </a:ext>
                </a:extLst>
              </p14:cNvPr>
              <p14:cNvContentPartPr/>
              <p14:nvPr/>
            </p14:nvContentPartPr>
            <p14:xfrm>
              <a:off x="6095677" y="3717298"/>
              <a:ext cx="247410" cy="359619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12B820B-ECE2-7BDB-A154-3658412B761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67268" y="3660119"/>
                <a:ext cx="304228" cy="473618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30CF527-1354-AD33-938A-35CB31B4AD8C}"/>
              </a:ext>
            </a:extLst>
          </p:cNvPr>
          <p:cNvSpPr txBox="1"/>
          <p:nvPr/>
        </p:nvSpPr>
        <p:spPr>
          <a:xfrm rot="21150331">
            <a:off x="6143396" y="2240759"/>
            <a:ext cx="171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Learn more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00EDDD-62A5-3A84-8401-FB21D32A56AD}"/>
              </a:ext>
            </a:extLst>
          </p:cNvPr>
          <p:cNvSpPr txBox="1"/>
          <p:nvPr/>
        </p:nvSpPr>
        <p:spPr>
          <a:xfrm rot="21150331">
            <a:off x="6261470" y="2831626"/>
            <a:ext cx="2360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Teach someone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8E0E5F-835B-EB11-EED6-05EFA382EEDC}"/>
              </a:ext>
            </a:extLst>
          </p:cNvPr>
          <p:cNvSpPr txBox="1"/>
          <p:nvPr/>
        </p:nvSpPr>
        <p:spPr>
          <a:xfrm rot="21040590">
            <a:off x="6436021" y="3486465"/>
            <a:ext cx="2360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I understand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908210-EF0B-E2D5-A70C-2803F8A93466}"/>
              </a:ext>
            </a:extLst>
          </p:cNvPr>
          <p:cNvSpPr txBox="1"/>
          <p:nvPr/>
        </p:nvSpPr>
        <p:spPr>
          <a:xfrm rot="21150331">
            <a:off x="6611411" y="4190859"/>
            <a:ext cx="1787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Challenging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78F88CE7-7AE4-7B58-F166-8EEB990364FF}"/>
                  </a:ext>
                </a:extLst>
              </p14:cNvPr>
              <p14:cNvContentPartPr/>
              <p14:nvPr/>
            </p14:nvContentPartPr>
            <p14:xfrm>
              <a:off x="6094717" y="4540834"/>
              <a:ext cx="523800" cy="15624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78F88CE7-7AE4-7B58-F166-8EEB990364F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76717" y="4504834"/>
                <a:ext cx="559440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412770D-15D8-3B54-3E60-D3D1BD593BE2}"/>
                  </a:ext>
                </a:extLst>
              </p14:cNvPr>
              <p14:cNvContentPartPr/>
              <p14:nvPr/>
            </p14:nvContentPartPr>
            <p14:xfrm rot="332997">
              <a:off x="3520847" y="1690136"/>
              <a:ext cx="523800" cy="94454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412770D-15D8-3B54-3E60-D3D1BD593BE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 rot="332997">
                <a:off x="3512927" y="1674334"/>
                <a:ext cx="539280" cy="1256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41CB095E-D40D-6278-D205-F5B1C26AEF2C}"/>
                  </a:ext>
                </a:extLst>
              </p14:cNvPr>
              <p14:cNvContentPartPr/>
              <p14:nvPr/>
            </p14:nvContentPartPr>
            <p14:xfrm>
              <a:off x="2281068" y="3173414"/>
              <a:ext cx="167934" cy="244098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41CB095E-D40D-6278-D205-F5B1C26AEF2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263448" y="3138543"/>
                <a:ext cx="202456" cy="313481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EC0D02F-1698-ABD2-4C8C-11352595000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64253" y="1458754"/>
            <a:ext cx="3286399" cy="473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3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3D9FA-EF9D-8FC0-2C3A-30E32CF5E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2A85C544-A081-BD9D-C7ED-3475956C5D68}"/>
              </a:ext>
            </a:extLst>
          </p:cNvPr>
          <p:cNvGrpSpPr/>
          <p:nvPr/>
        </p:nvGrpSpPr>
        <p:grpSpPr>
          <a:xfrm>
            <a:off x="-1042739" y="-866274"/>
            <a:ext cx="10186739" cy="8189495"/>
            <a:chOff x="-92121" y="-145451"/>
            <a:chExt cx="9236121" cy="7425258"/>
          </a:xfrm>
        </p:grpSpPr>
        <p:pic>
          <p:nvPicPr>
            <p:cNvPr id="31" name="Picture 30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25620BDA-DC04-C7DF-6045-A84383A9D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32" name="Picture 31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2C0C6EAF-55AB-7D82-FB9A-00017935D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8777" t="17830" r="21040" b="37034"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BB80E27-1FF5-CFB4-FC81-CB006D7D6727}"/>
              </a:ext>
            </a:extLst>
          </p:cNvPr>
          <p:cNvGrpSpPr/>
          <p:nvPr/>
        </p:nvGrpSpPr>
        <p:grpSpPr>
          <a:xfrm>
            <a:off x="2393479" y="2901779"/>
            <a:ext cx="3869717" cy="2690764"/>
            <a:chOff x="-28134" y="5464661"/>
            <a:chExt cx="3869717" cy="2690764"/>
          </a:xfrm>
        </p:grpSpPr>
        <p:sp>
          <p:nvSpPr>
            <p:cNvPr id="34" name="Freeform 2">
              <a:extLst>
                <a:ext uri="{FF2B5EF4-FFF2-40B4-BE49-F238E27FC236}">
                  <a16:creationId xmlns:a16="http://schemas.microsoft.com/office/drawing/2014/main" id="{A9B3DEDF-9F26-B94D-64C4-4565ABD555AD}"/>
                </a:ext>
              </a:extLst>
            </p:cNvPr>
            <p:cNvSpPr/>
            <p:nvPr/>
          </p:nvSpPr>
          <p:spPr>
            <a:xfrm>
              <a:off x="-28134" y="5464661"/>
              <a:ext cx="1961803" cy="2676698"/>
            </a:xfrm>
            <a:custGeom>
              <a:avLst/>
              <a:gdLst/>
              <a:ahLst/>
              <a:cxnLst/>
              <a:rect l="l" t="t" r="r" b="b"/>
              <a:pathLst>
                <a:path w="8271934" h="5511176">
                  <a:moveTo>
                    <a:pt x="0" y="0"/>
                  </a:moveTo>
                  <a:lnTo>
                    <a:pt x="8271934" y="0"/>
                  </a:lnTo>
                  <a:lnTo>
                    <a:pt x="8271934" y="5511176"/>
                  </a:lnTo>
                  <a:lnTo>
                    <a:pt x="0" y="5511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8006" r="-76784"/>
              </a:stretch>
            </a:blip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2">
              <a:extLst>
                <a:ext uri="{FF2B5EF4-FFF2-40B4-BE49-F238E27FC236}">
                  <a16:creationId xmlns:a16="http://schemas.microsoft.com/office/drawing/2014/main" id="{12E5B24C-413B-3969-B087-5689E07B59B5}"/>
                </a:ext>
              </a:extLst>
            </p:cNvPr>
            <p:cNvSpPr/>
            <p:nvPr/>
          </p:nvSpPr>
          <p:spPr>
            <a:xfrm>
              <a:off x="2268734" y="5478727"/>
              <a:ext cx="1572849" cy="2676698"/>
            </a:xfrm>
            <a:custGeom>
              <a:avLst/>
              <a:gdLst/>
              <a:ahLst/>
              <a:cxnLst/>
              <a:rect l="l" t="t" r="r" b="b"/>
              <a:pathLst>
                <a:path w="8271934" h="5511176">
                  <a:moveTo>
                    <a:pt x="0" y="0"/>
                  </a:moveTo>
                  <a:lnTo>
                    <a:pt x="8271934" y="0"/>
                  </a:lnTo>
                  <a:lnTo>
                    <a:pt x="8271934" y="5511176"/>
                  </a:lnTo>
                  <a:lnTo>
                    <a:pt x="0" y="5511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5432"/>
              </a:stretch>
            </a:blip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9231AF8-066A-D70D-67D7-2D6C7995B907}"/>
              </a:ext>
            </a:extLst>
          </p:cNvPr>
          <p:cNvSpPr txBox="1"/>
          <p:nvPr/>
        </p:nvSpPr>
        <p:spPr>
          <a:xfrm rot="21590417">
            <a:off x="2474798" y="920101"/>
            <a:ext cx="4014393" cy="4386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Calibri"/>
              </a:rPr>
              <a:t>Lesson 1A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9121F3-236C-60C1-4F0E-F60AEEC0E944}"/>
              </a:ext>
            </a:extLst>
          </p:cNvPr>
          <p:cNvGrpSpPr>
            <a:grpSpLocks noChangeAspect="1"/>
          </p:cNvGrpSpPr>
          <p:nvPr/>
        </p:nvGrpSpPr>
        <p:grpSpPr>
          <a:xfrm>
            <a:off x="2328451" y="100584"/>
            <a:ext cx="4962998" cy="6533609"/>
            <a:chOff x="-1471652" y="903540"/>
            <a:chExt cx="3901887" cy="51366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44DE93E-A206-2163-DAB7-F1288AB8AD7C}"/>
                </a:ext>
              </a:extLst>
            </p:cNvPr>
            <p:cNvSpPr/>
            <p:nvPr/>
          </p:nvSpPr>
          <p:spPr>
            <a:xfrm rot="6334">
              <a:off x="-1471652" y="903540"/>
              <a:ext cx="3901887" cy="51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F19E78B-C349-6A07-A9AD-684F7560659A}"/>
                </a:ext>
              </a:extLst>
            </p:cNvPr>
            <p:cNvSpPr txBox="1"/>
            <p:nvPr/>
          </p:nvSpPr>
          <p:spPr>
            <a:xfrm rot="21590417">
              <a:off x="-1341295" y="1554918"/>
              <a:ext cx="3469396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Lesson </a:t>
              </a:r>
              <a:r>
                <a:rPr lang="en-AU" sz="2000" b="1">
                  <a:solidFill>
                    <a:srgbClr val="181818"/>
                  </a:solidFill>
                  <a:latin typeface="Calibri"/>
                  <a:cs typeface="Calibri"/>
                </a:rPr>
                <a:t>2A</a:t>
              </a:r>
              <a:endParaRPr kumimoji="0" lang="en-AU" sz="20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7C8680-60D9-5DC5-F2B9-70ED04B722EC}"/>
                </a:ext>
              </a:extLst>
            </p:cNvPr>
            <p:cNvSpPr txBox="1"/>
            <p:nvPr/>
          </p:nvSpPr>
          <p:spPr>
            <a:xfrm rot="21590417">
              <a:off x="-1341291" y="1123532"/>
              <a:ext cx="1863182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Exit Ticket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3F6EDB-AD63-1525-2C64-B5440F563728}"/>
                </a:ext>
              </a:extLst>
            </p:cNvPr>
            <p:cNvSpPr txBox="1"/>
            <p:nvPr/>
          </p:nvSpPr>
          <p:spPr>
            <a:xfrm rot="21590417">
              <a:off x="896016" y="1122823"/>
              <a:ext cx="1355199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Date: _________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2C2B32A-DDDB-AC94-AD3D-B47F042DA0BB}"/>
                </a:ext>
              </a:extLst>
            </p:cNvPr>
            <p:cNvCxnSpPr>
              <a:cxnSpLocks/>
            </p:cNvCxnSpPr>
            <p:nvPr/>
          </p:nvCxnSpPr>
          <p:spPr>
            <a:xfrm rot="375526" flipV="1">
              <a:off x="-1259807" y="1622003"/>
              <a:ext cx="3447650" cy="38784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6893B26-3F8B-9EBA-40FD-845C9AD193F4}"/>
              </a:ext>
            </a:extLst>
          </p:cNvPr>
          <p:cNvSpPr txBox="1"/>
          <p:nvPr/>
        </p:nvSpPr>
        <p:spPr>
          <a:xfrm>
            <a:off x="2534653" y="1331495"/>
            <a:ext cx="437949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1.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Length is how _____ an object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s.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2.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>
              <a:solidFill>
                <a:srgbClr val="181818"/>
              </a:solidFill>
              <a:latin typeface="Calibri" panose="020F050202020403020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>
              <a:solidFill>
                <a:srgbClr val="181818"/>
              </a:solidFill>
              <a:latin typeface="Calibri" panose="020F050202020403020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>
              <a:solidFill>
                <a:srgbClr val="181818"/>
              </a:solidFill>
              <a:latin typeface="Calibri" panose="020F050202020403020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ribbon is __________ the pencil.</a:t>
            </a:r>
          </a:p>
          <a:p>
            <a:pPr lvl="1"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A. shorter than</a:t>
            </a:r>
          </a:p>
          <a:p>
            <a:pPr lvl="1"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B. longer than</a:t>
            </a:r>
          </a:p>
          <a:p>
            <a:pPr lvl="1"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t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 same length as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+mj-lt"/>
              <a:buAutoNum type="arabicPeriod" startAt="3"/>
              <a:defRPr/>
            </a:pPr>
            <a:r>
              <a:rPr lang="en-US" sz="2000">
                <a:solidFill>
                  <a:srgbClr val="181818"/>
                </a:solidFill>
              </a:rPr>
              <a:t>Scientists o_____ things by lining them up based on a rule.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BFBE337-35F9-9DE8-F3ED-7801C99B7D81}"/>
              </a:ext>
            </a:extLst>
          </p:cNvPr>
          <p:cNvSpPr/>
          <p:nvPr/>
        </p:nvSpPr>
        <p:spPr>
          <a:xfrm>
            <a:off x="2679032" y="1822045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shiny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1DF888B-DE84-1CF9-EE03-3493689CDB70}"/>
              </a:ext>
            </a:extLst>
          </p:cNvPr>
          <p:cNvSpPr/>
          <p:nvPr/>
        </p:nvSpPr>
        <p:spPr>
          <a:xfrm>
            <a:off x="4162926" y="1822045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1749F08-D986-FB64-FB1F-5613BCDB61DD}"/>
              </a:ext>
            </a:extLst>
          </p:cNvPr>
          <p:cNvSpPr/>
          <p:nvPr/>
        </p:nvSpPr>
        <p:spPr>
          <a:xfrm>
            <a:off x="5646821" y="1822045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bendy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93D7BC-F7B3-85D4-377D-83C6703376C0}"/>
              </a:ext>
            </a:extLst>
          </p:cNvPr>
          <p:cNvSpPr txBox="1"/>
          <p:nvPr/>
        </p:nvSpPr>
        <p:spPr>
          <a:xfrm>
            <a:off x="4296462" y="1310201"/>
            <a:ext cx="80371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long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E9E1D79-A22F-2A44-A48E-53C963000AA5}"/>
              </a:ext>
            </a:extLst>
          </p:cNvPr>
          <p:cNvSpPr txBox="1"/>
          <p:nvPr/>
        </p:nvSpPr>
        <p:spPr>
          <a:xfrm>
            <a:off x="4064538" y="5125154"/>
            <a:ext cx="14875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err="1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rder</a:t>
            </a: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D15631FF-8277-6009-A449-43776AD79845}"/>
              </a:ext>
            </a:extLst>
          </p:cNvPr>
          <p:cNvGraphicFramePr>
            <a:graphicFrameLocks noGrp="1"/>
          </p:cNvGraphicFramePr>
          <p:nvPr/>
        </p:nvGraphicFramePr>
        <p:xfrm>
          <a:off x="2655570" y="5967254"/>
          <a:ext cx="4324350" cy="274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4350">
                  <a:extLst>
                    <a:ext uri="{9D8B030D-6E8A-4147-A177-3AD203B41FA5}">
                      <a16:colId xmlns:a16="http://schemas.microsoft.com/office/drawing/2014/main" val="428977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</a:rPr>
                        <a:t>I know _____ out of 3 answers.</a:t>
                      </a:r>
                      <a:endParaRPr lang="en-US" sz="160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E8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044419"/>
                  </a:ext>
                </a:extLst>
              </a:tr>
            </a:tbl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010D9497-5115-61C8-8047-24475F0ED60C}"/>
              </a:ext>
            </a:extLst>
          </p:cNvPr>
          <p:cNvSpPr txBox="1"/>
          <p:nvPr/>
        </p:nvSpPr>
        <p:spPr>
          <a:xfrm>
            <a:off x="4124103" y="5871436"/>
            <a:ext cx="371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43A9EFE-649E-943F-D5F9-B9C3462BAD03}"/>
                  </a:ext>
                </a:extLst>
              </p14:cNvPr>
              <p14:cNvContentPartPr/>
              <p14:nvPr/>
            </p14:nvContentPartPr>
            <p14:xfrm rot="4609811">
              <a:off x="4586841" y="1333143"/>
              <a:ext cx="539880" cy="1306962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43A9EFE-649E-943F-D5F9-B9C3462BAD0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 rot="4609811">
                <a:off x="4572454" y="1318749"/>
                <a:ext cx="567935" cy="13350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5F40C31-61BD-278C-8149-D9B2692B2F33}"/>
                  </a:ext>
                </a:extLst>
              </p14:cNvPr>
              <p14:cNvContentPartPr/>
              <p14:nvPr/>
            </p14:nvContentPartPr>
            <p14:xfrm rot="11138272">
              <a:off x="2935222" y="4226301"/>
              <a:ext cx="424264" cy="456315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5F40C31-61BD-278C-8149-D9B2692B2F3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 rot="11138272">
                <a:off x="2920828" y="4211918"/>
                <a:ext cx="452332" cy="48436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0ED24E-68D8-69CF-86DF-3AE5DCBC8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191415"/>
              </p:ext>
            </p:extLst>
          </p:nvPr>
        </p:nvGraphicFramePr>
        <p:xfrm>
          <a:off x="3003178" y="2551528"/>
          <a:ext cx="2927277" cy="1002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253">
                  <a:extLst>
                    <a:ext uri="{9D8B030D-6E8A-4147-A177-3AD203B41FA5}">
                      <a16:colId xmlns:a16="http://schemas.microsoft.com/office/drawing/2014/main" val="3804918242"/>
                    </a:ext>
                  </a:extLst>
                </a:gridCol>
                <a:gridCol w="325253">
                  <a:extLst>
                    <a:ext uri="{9D8B030D-6E8A-4147-A177-3AD203B41FA5}">
                      <a16:colId xmlns:a16="http://schemas.microsoft.com/office/drawing/2014/main" val="1820669397"/>
                    </a:ext>
                  </a:extLst>
                </a:gridCol>
                <a:gridCol w="325253">
                  <a:extLst>
                    <a:ext uri="{9D8B030D-6E8A-4147-A177-3AD203B41FA5}">
                      <a16:colId xmlns:a16="http://schemas.microsoft.com/office/drawing/2014/main" val="113490201"/>
                    </a:ext>
                  </a:extLst>
                </a:gridCol>
                <a:gridCol w="325253">
                  <a:extLst>
                    <a:ext uri="{9D8B030D-6E8A-4147-A177-3AD203B41FA5}">
                      <a16:colId xmlns:a16="http://schemas.microsoft.com/office/drawing/2014/main" val="3789688332"/>
                    </a:ext>
                  </a:extLst>
                </a:gridCol>
                <a:gridCol w="325253">
                  <a:extLst>
                    <a:ext uri="{9D8B030D-6E8A-4147-A177-3AD203B41FA5}">
                      <a16:colId xmlns:a16="http://schemas.microsoft.com/office/drawing/2014/main" val="2201971181"/>
                    </a:ext>
                  </a:extLst>
                </a:gridCol>
                <a:gridCol w="325253">
                  <a:extLst>
                    <a:ext uri="{9D8B030D-6E8A-4147-A177-3AD203B41FA5}">
                      <a16:colId xmlns:a16="http://schemas.microsoft.com/office/drawing/2014/main" val="441011312"/>
                    </a:ext>
                  </a:extLst>
                </a:gridCol>
                <a:gridCol w="325253">
                  <a:extLst>
                    <a:ext uri="{9D8B030D-6E8A-4147-A177-3AD203B41FA5}">
                      <a16:colId xmlns:a16="http://schemas.microsoft.com/office/drawing/2014/main" val="825219637"/>
                    </a:ext>
                  </a:extLst>
                </a:gridCol>
                <a:gridCol w="325253">
                  <a:extLst>
                    <a:ext uri="{9D8B030D-6E8A-4147-A177-3AD203B41FA5}">
                      <a16:colId xmlns:a16="http://schemas.microsoft.com/office/drawing/2014/main" val="3009030695"/>
                    </a:ext>
                  </a:extLst>
                </a:gridCol>
                <a:gridCol w="325253">
                  <a:extLst>
                    <a:ext uri="{9D8B030D-6E8A-4147-A177-3AD203B41FA5}">
                      <a16:colId xmlns:a16="http://schemas.microsoft.com/office/drawing/2014/main" val="3376125293"/>
                    </a:ext>
                  </a:extLst>
                </a:gridCol>
              </a:tblGrid>
              <a:tr h="334067"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921707"/>
                  </a:ext>
                </a:extLst>
              </a:tr>
              <a:tr h="334067"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245558"/>
                  </a:ext>
                </a:extLst>
              </a:tr>
              <a:tr h="334067"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200" dirty="0"/>
                    </a:p>
                  </a:txBody>
                  <a:tcPr marL="63181" marR="63181" marT="31590" marB="31590">
                    <a:lnL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445064"/>
                  </a:ext>
                </a:extLst>
              </a:tr>
            </a:tbl>
          </a:graphicData>
        </a:graphic>
      </p:graphicFrame>
      <p:sp>
        <p:nvSpPr>
          <p:cNvPr id="5" name="Freeform 20">
            <a:extLst>
              <a:ext uri="{FF2B5EF4-FFF2-40B4-BE49-F238E27FC236}">
                <a16:creationId xmlns:a16="http://schemas.microsoft.com/office/drawing/2014/main" id="{3F52506C-7CAF-3D65-C7DC-ADE09F516337}"/>
              </a:ext>
            </a:extLst>
          </p:cNvPr>
          <p:cNvSpPr/>
          <p:nvPr/>
        </p:nvSpPr>
        <p:spPr>
          <a:xfrm flipV="1">
            <a:off x="2967667" y="2741233"/>
            <a:ext cx="2205937" cy="238750"/>
          </a:xfrm>
          <a:custGeom>
            <a:avLst/>
            <a:gdLst/>
            <a:ahLst/>
            <a:cxnLst/>
            <a:rect l="l" t="t" r="r" b="b"/>
            <a:pathLst>
              <a:path w="8290560" h="839419">
                <a:moveTo>
                  <a:pt x="0" y="0"/>
                </a:moveTo>
                <a:lnTo>
                  <a:pt x="8290560" y="0"/>
                </a:lnTo>
                <a:lnTo>
                  <a:pt x="8290560" y="839420"/>
                </a:lnTo>
                <a:lnTo>
                  <a:pt x="0" y="83942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Picture 6" descr="A group of colored strips on a black background&#10;&#10;AI-generated content may be incorrect.">
            <a:extLst>
              <a:ext uri="{FF2B5EF4-FFF2-40B4-BE49-F238E27FC236}">
                <a16:creationId xmlns:a16="http://schemas.microsoft.com/office/drawing/2014/main" id="{6F62962F-E080-E2D6-AA87-4DDD44EEF8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27" r="6110" b="40623"/>
          <a:stretch>
            <a:fillRect/>
          </a:stretch>
        </p:blipFill>
        <p:spPr>
          <a:xfrm flipV="1">
            <a:off x="3003178" y="3166372"/>
            <a:ext cx="2927277" cy="34825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F9A210E-F680-B062-3788-627767D50B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13772" y="1352958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8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486 L -0.22344 0.06019 L -0.35035 0.08287 L -0.44045 0.06667 L -0.44045 0.03426 L -0.42101 -0.00486 L -0.35521 -0.02106 L -0.2868 -0.02106 L -0.24792 0.00486 L -0.24792 0.04722 L -0.25764 0.08634 " pathEditMode="relative" rAng="0" ptsTypes="AAAAAAAAAAA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62" y="37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764 0.08634 L -0.41875 0.01806 L -0.27726 0.01806 " pathEditMode="relative" rAng="0" ptsTypes="AAA">
                                      <p:cBhvr>
                                        <p:cTn id="1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56" y="-3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951 0.01482 L -0.00625 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63" y="-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185 L -0.21562 0.34097 L -0.39861 0.44861 L -0.50052 0.46042 L -0.55035 0.44491 L -0.53802 0.4037 L -0.50295 0.4037 L -0.49062 0.42708 L -0.49062 0.45648 L -0.5059 0.47824 " pathEditMode="relative" rAng="0" ptsTypes="AAAAAAAAAA">
                                      <p:cBhvr>
                                        <p:cTn id="2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05" y="2381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479 0.46759 L -0.00069 -0.00694 " pathEditMode="relative" ptsTypes="AA">
                                      <p:cBhvr>
                                        <p:cTn id="2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185 L -0.31476 0.53727 L -0.40174 0.56412 L -0.33629 0.57338 " pathEditMode="relative" rAng="0" ptsTypes="AAAA">
                                      <p:cBhvr>
                                        <p:cTn id="3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74" y="2856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219 0.57523 L -0.16857 0.42778 L -0.00538 0.00463 " pathEditMode="relative" ptsTypes="AAA">
                                      <p:cBhvr>
                                        <p:cTn id="3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-0.29323 0.60139 L -0.4559 0.66482 L -0.36996 0.66181 L -0.34427 0.66181 " pathEditMode="relative" rAng="0" ptsTypes="AAAAA">
                                      <p:cBhvr>
                                        <p:cTn id="4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95" y="33241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7" grpId="0"/>
      <p:bldP spid="5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C4EFF7-8005-7C7B-2C11-A422D38D6F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68413"/>
            <a:ext cx="8234363" cy="1163395"/>
          </a:xfrm>
        </p:spPr>
        <p:txBody>
          <a:bodyPr/>
          <a:lstStyle/>
          <a:p>
            <a:r>
              <a:rPr lang="en-US"/>
              <a:t>In the next lesson, we will learn how to measure length.</a:t>
            </a:r>
          </a:p>
        </p:txBody>
      </p:sp>
      <p:sp>
        <p:nvSpPr>
          <p:cNvPr id="4" name="Freeform 20">
            <a:extLst>
              <a:ext uri="{FF2B5EF4-FFF2-40B4-BE49-F238E27FC236}">
                <a16:creationId xmlns:a16="http://schemas.microsoft.com/office/drawing/2014/main" id="{F453CF01-EE95-20AA-964B-B3565E2EFD3A}"/>
              </a:ext>
            </a:extLst>
          </p:cNvPr>
          <p:cNvSpPr/>
          <p:nvPr/>
        </p:nvSpPr>
        <p:spPr>
          <a:xfrm>
            <a:off x="328716" y="3429000"/>
            <a:ext cx="8394823" cy="908577"/>
          </a:xfrm>
          <a:custGeom>
            <a:avLst/>
            <a:gdLst/>
            <a:ahLst/>
            <a:cxnLst/>
            <a:rect l="l" t="t" r="r" b="b"/>
            <a:pathLst>
              <a:path w="8290560" h="839419">
                <a:moveTo>
                  <a:pt x="0" y="0"/>
                </a:moveTo>
                <a:lnTo>
                  <a:pt x="8290560" y="0"/>
                </a:lnTo>
                <a:lnTo>
                  <a:pt x="8290560" y="839420"/>
                </a:lnTo>
                <a:lnTo>
                  <a:pt x="0" y="83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22456C-E5DE-6FAA-72AD-B140FA3BE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84112" y="3952513"/>
            <a:ext cx="1364449" cy="2046683"/>
          </a:xfrm>
          <a:prstGeom prst="rect">
            <a:avLst/>
          </a:prstGeom>
          <a:effectLst>
            <a:outerShdw blurRad="50800" dist="50800" dir="12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4AD736-B370-A8DA-3000-2793C9EC4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212560" y="3952513"/>
            <a:ext cx="1364449" cy="2046683"/>
          </a:xfrm>
          <a:prstGeom prst="rect">
            <a:avLst/>
          </a:prstGeom>
          <a:effectLst>
            <a:outerShdw blurRad="50800" dist="50800" dir="12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26B052-45EC-3785-EE7F-7BF9A52A9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841008" y="3952513"/>
            <a:ext cx="1364449" cy="2046683"/>
          </a:xfrm>
          <a:prstGeom prst="rect">
            <a:avLst/>
          </a:prstGeom>
          <a:effectLst>
            <a:outerShdw blurRad="50800" dist="50800" dir="12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3EC628-46CE-A19C-6DC6-22DF09E5B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469455" y="3952513"/>
            <a:ext cx="1364449" cy="2046683"/>
          </a:xfrm>
          <a:prstGeom prst="rect">
            <a:avLst/>
          </a:prstGeom>
          <a:effectLst>
            <a:outerShdw blurRad="50800" dist="50800" dir="12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7D12C8-3F1F-1056-FAED-6E474C8DD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097903" y="3952513"/>
            <a:ext cx="1364449" cy="2046683"/>
          </a:xfrm>
          <a:prstGeom prst="rect">
            <a:avLst/>
          </a:prstGeom>
          <a:effectLst>
            <a:outerShdw blurRad="50800" dist="50800" dir="1200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32834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630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7BF17E-A49D-CB06-EEAB-32C67ABA1223}"/>
              </a:ext>
            </a:extLst>
          </p:cNvPr>
          <p:cNvSpPr txBox="1">
            <a:spLocks/>
          </p:cNvSpPr>
          <p:nvPr/>
        </p:nvSpPr>
        <p:spPr>
          <a:xfrm>
            <a:off x="453231" y="1285038"/>
            <a:ext cx="8237538" cy="17143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You will be successful when you can:</a:t>
            </a:r>
          </a:p>
          <a:p>
            <a:pPr marL="342900" indent="-342900"/>
            <a:r>
              <a:rPr lang="en-AU"/>
              <a:t> </a:t>
            </a:r>
            <a:r>
              <a:rPr lang="en-AU" b="1">
                <a:solidFill>
                  <a:schemeClr val="accent1"/>
                </a:solidFill>
              </a:rPr>
              <a:t>describe</a:t>
            </a:r>
            <a:r>
              <a:rPr lang="en-AU" b="1"/>
              <a:t> </a:t>
            </a:r>
            <a:r>
              <a:rPr lang="en-AU"/>
              <a:t>properties of objects</a:t>
            </a:r>
          </a:p>
          <a:p>
            <a:pPr marL="342900" indent="-342900"/>
            <a:r>
              <a:rPr lang="en-AU" b="1"/>
              <a:t> </a:t>
            </a:r>
            <a:r>
              <a:rPr lang="en-AU" b="1">
                <a:solidFill>
                  <a:schemeClr val="accent1"/>
                </a:solidFill>
              </a:rPr>
              <a:t>sort</a:t>
            </a:r>
            <a:r>
              <a:rPr lang="en-AU" b="1"/>
              <a:t> </a:t>
            </a:r>
            <a:r>
              <a:rPr lang="en-AU"/>
              <a:t>objects into property groups.</a:t>
            </a:r>
          </a:p>
          <a:p>
            <a:endParaRPr lang="en-AU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D3FBF97C-B31B-89E3-E126-4D0558CF96D2}"/>
              </a:ext>
            </a:extLst>
          </p:cNvPr>
          <p:cNvSpPr/>
          <p:nvPr/>
        </p:nvSpPr>
        <p:spPr>
          <a:xfrm>
            <a:off x="834852" y="2809904"/>
            <a:ext cx="7474297" cy="3476596"/>
          </a:xfrm>
          <a:custGeom>
            <a:avLst/>
            <a:gdLst/>
            <a:ahLst/>
            <a:cxnLst/>
            <a:rect l="l" t="t" r="r" b="b"/>
            <a:pathLst>
              <a:path w="6846067" h="3142370">
                <a:moveTo>
                  <a:pt x="0" y="0"/>
                </a:moveTo>
                <a:lnTo>
                  <a:pt x="6846067" y="0"/>
                </a:lnTo>
                <a:lnTo>
                  <a:pt x="6846067" y="3142371"/>
                </a:lnTo>
                <a:lnTo>
                  <a:pt x="0" y="3142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429" t="-47848" r="-24610" b="-27246"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36A0A6D-19D2-D5BF-E114-AE9B411B807D}"/>
              </a:ext>
            </a:extLst>
          </p:cNvPr>
          <p:cNvGrpSpPr/>
          <p:nvPr/>
        </p:nvGrpSpPr>
        <p:grpSpPr>
          <a:xfrm>
            <a:off x="-1042739" y="-866274"/>
            <a:ext cx="10186739" cy="8189495"/>
            <a:chOff x="-92121" y="-145451"/>
            <a:chExt cx="9236121" cy="7425258"/>
          </a:xfrm>
        </p:grpSpPr>
        <p:pic>
          <p:nvPicPr>
            <p:cNvPr id="20" name="Picture 19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E3DC73AA-DA1C-3288-A38D-DF862AEA2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21" name="Picture 20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DB8CE0C3-683A-4A7B-0942-03B432503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8777" t="17830" r="21040" b="37034"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C514315-2071-E268-34D6-193E5B801DF0}"/>
              </a:ext>
            </a:extLst>
          </p:cNvPr>
          <p:cNvGrpSpPr>
            <a:grpSpLocks noChangeAspect="1"/>
          </p:cNvGrpSpPr>
          <p:nvPr/>
        </p:nvGrpSpPr>
        <p:grpSpPr>
          <a:xfrm>
            <a:off x="2328451" y="100584"/>
            <a:ext cx="4962998" cy="6533609"/>
            <a:chOff x="-1471652" y="903540"/>
            <a:chExt cx="3901887" cy="513669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59DE31B-D464-8B2C-A1B3-ED4EF34407F9}"/>
                </a:ext>
              </a:extLst>
            </p:cNvPr>
            <p:cNvSpPr/>
            <p:nvPr/>
          </p:nvSpPr>
          <p:spPr>
            <a:xfrm rot="6334">
              <a:off x="-1471652" y="903540"/>
              <a:ext cx="3901887" cy="51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EC19F61-DCBF-97B7-E675-756791A15BCE}"/>
                </a:ext>
              </a:extLst>
            </p:cNvPr>
            <p:cNvSpPr txBox="1"/>
            <p:nvPr/>
          </p:nvSpPr>
          <p:spPr>
            <a:xfrm rot="21590417">
              <a:off x="-1341295" y="1554918"/>
              <a:ext cx="3469396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Lesson 1B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C322090-A154-E57F-66DA-46CD810A15B0}"/>
                </a:ext>
              </a:extLst>
            </p:cNvPr>
            <p:cNvSpPr txBox="1"/>
            <p:nvPr/>
          </p:nvSpPr>
          <p:spPr>
            <a:xfrm rot="21590417">
              <a:off x="-1341291" y="1123532"/>
              <a:ext cx="1863182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Exit Ticket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A7F9825-4ADA-B366-093C-9771122D3D64}"/>
                </a:ext>
              </a:extLst>
            </p:cNvPr>
            <p:cNvSpPr txBox="1"/>
            <p:nvPr/>
          </p:nvSpPr>
          <p:spPr>
            <a:xfrm rot="21590417">
              <a:off x="896016" y="1122823"/>
              <a:ext cx="1355199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Date: _________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F910E75-CC36-C1DE-10A7-8DF59475A07C}"/>
                </a:ext>
              </a:extLst>
            </p:cNvPr>
            <p:cNvCxnSpPr>
              <a:cxnSpLocks/>
            </p:cNvCxnSpPr>
            <p:nvPr/>
          </p:nvCxnSpPr>
          <p:spPr>
            <a:xfrm rot="375526" flipV="1">
              <a:off x="-1259807" y="1622003"/>
              <a:ext cx="3447650" cy="38784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396DF4A0-2D33-52D9-5A0A-5B2E0AED47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0265" y="1596436"/>
            <a:ext cx="4572000" cy="68580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27AF089C-E405-4ECC-7AEE-BB42DDE355FC}"/>
              </a:ext>
            </a:extLst>
          </p:cNvPr>
          <p:cNvSpPr txBox="1"/>
          <p:nvPr/>
        </p:nvSpPr>
        <p:spPr>
          <a:xfrm>
            <a:off x="2393479" y="73520"/>
            <a:ext cx="271515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What We Learnt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18F18AF-6C49-0CAB-E092-39DD0C4F8DB5}"/>
              </a:ext>
            </a:extLst>
          </p:cNvPr>
          <p:cNvSpPr txBox="1"/>
          <p:nvPr/>
        </p:nvSpPr>
        <p:spPr>
          <a:xfrm>
            <a:off x="2534653" y="1331495"/>
            <a:ext cx="437949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Objects and materials have __________.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at the data.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rgbClr val="181818"/>
                </a:solidFill>
                <a:latin typeface="Calibri" panose="020F0502020204030204"/>
              </a:rPr>
              <a:t>What material was dull?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defRPr/>
            </a:pPr>
            <a:r>
              <a:rPr lang="en-US" sz="2000" dirty="0">
                <a:solidFill>
                  <a:srgbClr val="181818"/>
                </a:solidFill>
                <a:latin typeface="Calibri" panose="020F0502020204030204"/>
              </a:rPr>
              <a:t>A. foil</a:t>
            </a:r>
          </a:p>
          <a:p>
            <a:pPr lvl="1">
              <a:defRPr/>
            </a:pPr>
            <a:r>
              <a:rPr lang="en-US" sz="2000" dirty="0">
                <a:solidFill>
                  <a:srgbClr val="181818"/>
                </a:solidFill>
                <a:latin typeface="Calibri" panose="020F0502020204030204"/>
              </a:rPr>
              <a:t>B. gold</a:t>
            </a:r>
          </a:p>
          <a:p>
            <a:pPr lvl="1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stone</a:t>
            </a:r>
          </a:p>
          <a:p>
            <a:pPr lvl="1">
              <a:defRPr/>
            </a:pPr>
            <a:r>
              <a:rPr lang="en-US" sz="2000" dirty="0">
                <a:solidFill>
                  <a:srgbClr val="181818"/>
                </a:solidFill>
                <a:latin typeface="Calibri" panose="020F0502020204030204"/>
              </a:rPr>
              <a:t>D. all of the above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+mj-lt"/>
              <a:buAutoNum type="arabicPeriod" startAt="3"/>
              <a:defRPr/>
            </a:pPr>
            <a:r>
              <a:rPr lang="en-US" sz="2000" dirty="0">
                <a:solidFill>
                  <a:srgbClr val="181818"/>
                </a:solidFill>
              </a:rPr>
              <a:t>P__________ are guesses about what will happen in the future.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809A1D9-8DB1-BCDE-EE6B-E233E8AB447C}"/>
              </a:ext>
            </a:extLst>
          </p:cNvPr>
          <p:cNvSpPr/>
          <p:nvPr/>
        </p:nvSpPr>
        <p:spPr>
          <a:xfrm>
            <a:off x="2679032" y="2163421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570E83E-B406-0F34-2CDA-0B60278A6746}"/>
              </a:ext>
            </a:extLst>
          </p:cNvPr>
          <p:cNvSpPr/>
          <p:nvPr/>
        </p:nvSpPr>
        <p:spPr>
          <a:xfrm>
            <a:off x="4162926" y="2163421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shapes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45FF23F-0B70-DCBD-F656-B424D81B9D55}"/>
              </a:ext>
            </a:extLst>
          </p:cNvPr>
          <p:cNvSpPr/>
          <p:nvPr/>
        </p:nvSpPr>
        <p:spPr>
          <a:xfrm>
            <a:off x="5646821" y="2163421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properties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06E905E-03F5-E679-0284-EA0210E8A93B}"/>
              </a:ext>
            </a:extLst>
          </p:cNvPr>
          <p:cNvSpPr txBox="1"/>
          <p:nvPr/>
        </p:nvSpPr>
        <p:spPr>
          <a:xfrm>
            <a:off x="2878267" y="1614581"/>
            <a:ext cx="14875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05B050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properties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22F6315-FF75-A6C3-7230-977420A5A264}"/>
              </a:ext>
            </a:extLst>
          </p:cNvPr>
          <p:cNvSpPr txBox="1"/>
          <p:nvPr/>
        </p:nvSpPr>
        <p:spPr>
          <a:xfrm>
            <a:off x="3027393" y="4813314"/>
            <a:ext cx="14875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err="1">
                <a:ln>
                  <a:noFill/>
                </a:ln>
                <a:solidFill>
                  <a:srgbClr val="05B050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redictions</a:t>
            </a: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05B050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graphicFrame>
        <p:nvGraphicFramePr>
          <p:cNvPr id="51" name="Table 50">
            <a:extLst>
              <a:ext uri="{FF2B5EF4-FFF2-40B4-BE49-F238E27FC236}">
                <a16:creationId xmlns:a16="http://schemas.microsoft.com/office/drawing/2014/main" id="{F0CBC132-5CD6-0D7B-99F8-AE3D4E2D9B77}"/>
              </a:ext>
            </a:extLst>
          </p:cNvPr>
          <p:cNvGraphicFramePr>
            <a:graphicFrameLocks noGrp="1"/>
          </p:cNvGraphicFramePr>
          <p:nvPr/>
        </p:nvGraphicFramePr>
        <p:xfrm>
          <a:off x="2655570" y="5967254"/>
          <a:ext cx="4324350" cy="274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4350">
                  <a:extLst>
                    <a:ext uri="{9D8B030D-6E8A-4147-A177-3AD203B41FA5}">
                      <a16:colId xmlns:a16="http://schemas.microsoft.com/office/drawing/2014/main" val="428977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</a:rPr>
                        <a:t>I know _____ out of 3 answers.</a:t>
                      </a:r>
                      <a:endParaRPr lang="en-US" sz="160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E8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044419"/>
                  </a:ext>
                </a:extLst>
              </a:tr>
            </a:tbl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E0FEB38B-8729-C61B-D5DB-FF499DBB620D}"/>
              </a:ext>
            </a:extLst>
          </p:cNvPr>
          <p:cNvSpPr txBox="1"/>
          <p:nvPr/>
        </p:nvSpPr>
        <p:spPr>
          <a:xfrm>
            <a:off x="4124103" y="5871436"/>
            <a:ext cx="371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05B050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3</a:t>
            </a:r>
          </a:p>
        </p:txBody>
      </p:sp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7008160D-47F5-215A-68F5-CFCC12589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30441"/>
              </p:ext>
            </p:extLst>
          </p:nvPr>
        </p:nvGraphicFramePr>
        <p:xfrm>
          <a:off x="5637158" y="2812992"/>
          <a:ext cx="1254057" cy="189857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7897">
                  <a:extLst>
                    <a:ext uri="{9D8B030D-6E8A-4147-A177-3AD203B41FA5}">
                      <a16:colId xmlns:a16="http://schemas.microsoft.com/office/drawing/2014/main" val="2141167039"/>
                    </a:ext>
                  </a:extLst>
                </a:gridCol>
                <a:gridCol w="386160">
                  <a:extLst>
                    <a:ext uri="{9D8B030D-6E8A-4147-A177-3AD203B41FA5}">
                      <a16:colId xmlns:a16="http://schemas.microsoft.com/office/drawing/2014/main" val="2635347248"/>
                    </a:ext>
                  </a:extLst>
                </a:gridCol>
              </a:tblGrid>
              <a:tr h="399178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✓= shiny</a:t>
                      </a:r>
                    </a:p>
                    <a:p>
                      <a:pPr algn="ctr"/>
                      <a:r>
                        <a:rPr lang="en-US" sz="2000" b="0"/>
                        <a:t>𝗫</a:t>
                      </a:r>
                      <a:r>
                        <a:rPr lang="en-US" sz="2000" b="1"/>
                        <a:t> = dull</a:t>
                      </a:r>
                    </a:p>
                  </a:txBody>
                  <a:tcPr>
                    <a:solidFill>
                      <a:srgbClr val="98C3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313238"/>
                  </a:ext>
                </a:extLst>
              </a:tr>
              <a:tr h="399178">
                <a:tc>
                  <a:txBody>
                    <a:bodyPr/>
                    <a:lstStyle/>
                    <a:p>
                      <a:r>
                        <a:rPr lang="en-US" sz="2000"/>
                        <a:t>foil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✓</a:t>
                      </a:r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247259"/>
                  </a:ext>
                </a:extLst>
              </a:tr>
              <a:tr h="399178">
                <a:tc>
                  <a:txBody>
                    <a:bodyPr/>
                    <a:lstStyle/>
                    <a:p>
                      <a:r>
                        <a:rPr lang="en-US" sz="2000"/>
                        <a:t>gold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✓</a:t>
                      </a:r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882418"/>
                  </a:ext>
                </a:extLst>
              </a:tr>
              <a:tr h="399178">
                <a:tc>
                  <a:txBody>
                    <a:bodyPr/>
                    <a:lstStyle/>
                    <a:p>
                      <a:r>
                        <a:rPr lang="en-US" sz="2000"/>
                        <a:t>stone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/>
                        <a:t>𝗫</a:t>
                      </a:r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154015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70D98C8C-4367-4315-8711-13D885EABAC7}"/>
                  </a:ext>
                </a:extLst>
              </p14:cNvPr>
              <p14:cNvContentPartPr/>
              <p14:nvPr/>
            </p14:nvContentPartPr>
            <p14:xfrm rot="4609811">
              <a:off x="6009841" y="1709284"/>
              <a:ext cx="539880" cy="1306962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70D98C8C-4367-4315-8711-13D885EABAC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4609811">
                <a:off x="5995454" y="1694890"/>
                <a:ext cx="567935" cy="13350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3DC2BCE0-6290-3256-D95D-4F3C6C155F70}"/>
                  </a:ext>
                </a:extLst>
              </p14:cNvPr>
              <p14:cNvContentPartPr/>
              <p14:nvPr/>
            </p14:nvContentPartPr>
            <p14:xfrm rot="11138272">
              <a:off x="2962317" y="3892881"/>
              <a:ext cx="424264" cy="456315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3DC2BCE0-6290-3256-D95D-4F3C6C155F7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 rot="11138272">
                <a:off x="2947923" y="3878498"/>
                <a:ext cx="452332" cy="48436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4111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725F0-DBB1-FFE3-381E-932D47D1C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327C0D-35F8-6C9F-2583-88DF75B17B95}"/>
              </a:ext>
            </a:extLst>
          </p:cNvPr>
          <p:cNvSpPr txBox="1"/>
          <p:nvPr/>
        </p:nvSpPr>
        <p:spPr>
          <a:xfrm>
            <a:off x="3148885" y="6053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6FF95CF1-A903-7045-9CED-CEAC3EC91255}"/>
              </a:ext>
            </a:extLst>
          </p:cNvPr>
          <p:cNvSpPr txBox="1">
            <a:spLocks/>
          </p:cNvSpPr>
          <p:nvPr/>
        </p:nvSpPr>
        <p:spPr>
          <a:xfrm>
            <a:off x="431800" y="1289317"/>
            <a:ext cx="8243888" cy="1163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Look at the data. What material or materials were shiny?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87388B8-3E9D-A007-7A85-711121A6C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453256"/>
              </p:ext>
            </p:extLst>
          </p:nvPr>
        </p:nvGraphicFramePr>
        <p:xfrm>
          <a:off x="431800" y="2742565"/>
          <a:ext cx="2606518" cy="35661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03897">
                  <a:extLst>
                    <a:ext uri="{9D8B030D-6E8A-4147-A177-3AD203B41FA5}">
                      <a16:colId xmlns:a16="http://schemas.microsoft.com/office/drawing/2014/main" val="2141167039"/>
                    </a:ext>
                  </a:extLst>
                </a:gridCol>
                <a:gridCol w="802621">
                  <a:extLst>
                    <a:ext uri="{9D8B030D-6E8A-4147-A177-3AD203B41FA5}">
                      <a16:colId xmlns:a16="http://schemas.microsoft.com/office/drawing/2014/main" val="2635347248"/>
                    </a:ext>
                  </a:extLst>
                </a:gridCol>
              </a:tblGrid>
              <a:tr h="1099377">
                <a:tc gridSpan="2">
                  <a:txBody>
                    <a:bodyPr/>
                    <a:lstStyle/>
                    <a:p>
                      <a:pPr algn="ctr"/>
                      <a:r>
                        <a:rPr lang="en-US" sz="4200" b="1"/>
                        <a:t>✓= shiny</a:t>
                      </a:r>
                    </a:p>
                    <a:p>
                      <a:pPr algn="ctr"/>
                      <a:r>
                        <a:rPr lang="en-US" sz="4200" b="0"/>
                        <a:t>𝗫</a:t>
                      </a:r>
                      <a:r>
                        <a:rPr lang="en-US" sz="4200" b="1"/>
                        <a:t> = dull</a:t>
                      </a:r>
                    </a:p>
                  </a:txBody>
                  <a:tcPr>
                    <a:solidFill>
                      <a:srgbClr val="98C3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313238"/>
                  </a:ext>
                </a:extLst>
              </a:tr>
              <a:tr h="625994">
                <a:tc>
                  <a:txBody>
                    <a:bodyPr/>
                    <a:lstStyle/>
                    <a:p>
                      <a:r>
                        <a:rPr lang="en-US" sz="4200"/>
                        <a:t>foil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b="1"/>
                        <a:t>✓</a:t>
                      </a:r>
                      <a:endParaRPr lang="en-US" sz="4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247259"/>
                  </a:ext>
                </a:extLst>
              </a:tr>
              <a:tr h="625994">
                <a:tc>
                  <a:txBody>
                    <a:bodyPr/>
                    <a:lstStyle/>
                    <a:p>
                      <a:r>
                        <a:rPr lang="en-US" sz="4200"/>
                        <a:t>gold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b="1"/>
                        <a:t>✓</a:t>
                      </a:r>
                      <a:endParaRPr lang="en-US" sz="4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882418"/>
                  </a:ext>
                </a:extLst>
              </a:tr>
              <a:tr h="625994">
                <a:tc>
                  <a:txBody>
                    <a:bodyPr/>
                    <a:lstStyle/>
                    <a:p>
                      <a:r>
                        <a:rPr lang="en-US" sz="4200"/>
                        <a:t>stone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b="0"/>
                        <a:t>𝗫</a:t>
                      </a:r>
                      <a:endParaRPr lang="en-US" sz="4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154015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6D720067-A28D-A7C6-2C36-DBB860784EA7}"/>
              </a:ext>
            </a:extLst>
          </p:cNvPr>
          <p:cNvGrpSpPr/>
          <p:nvPr/>
        </p:nvGrpSpPr>
        <p:grpSpPr>
          <a:xfrm>
            <a:off x="3407561" y="2846722"/>
            <a:ext cx="2190358" cy="917028"/>
            <a:chOff x="3384336" y="2685916"/>
            <a:chExt cx="2190358" cy="91702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22422A3-E848-5A9E-CDFD-D4F262F78E0D}"/>
                </a:ext>
              </a:extLst>
            </p:cNvPr>
            <p:cNvSpPr/>
            <p:nvPr/>
          </p:nvSpPr>
          <p:spPr>
            <a:xfrm>
              <a:off x="3384336" y="2685916"/>
              <a:ext cx="917028" cy="9170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4200" b="1"/>
                <a:t>1</a:t>
              </a:r>
            </a:p>
          </p:txBody>
        </p:sp>
        <p:sp>
          <p:nvSpPr>
            <p:cNvPr id="16" name="Text Placeholder 11">
              <a:extLst>
                <a:ext uri="{FF2B5EF4-FFF2-40B4-BE49-F238E27FC236}">
                  <a16:creationId xmlns:a16="http://schemas.microsoft.com/office/drawing/2014/main" id="{41BBF23B-42C3-8DD6-C74B-3EAC6183337A}"/>
                </a:ext>
              </a:extLst>
            </p:cNvPr>
            <p:cNvSpPr txBox="1">
              <a:spLocks/>
            </p:cNvSpPr>
            <p:nvPr/>
          </p:nvSpPr>
          <p:spPr>
            <a:xfrm>
              <a:off x="4424687" y="2863444"/>
              <a:ext cx="1150007" cy="581698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Foil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B7D737B-4DF8-AA4B-3245-279A6F1BF827}"/>
              </a:ext>
            </a:extLst>
          </p:cNvPr>
          <p:cNvGrpSpPr/>
          <p:nvPr/>
        </p:nvGrpSpPr>
        <p:grpSpPr>
          <a:xfrm>
            <a:off x="3380459" y="4163815"/>
            <a:ext cx="2765852" cy="917028"/>
            <a:chOff x="3384336" y="4038806"/>
            <a:chExt cx="2765852" cy="91702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C7F1D23-5AA7-F64B-A645-BE6B5182101D}"/>
                </a:ext>
              </a:extLst>
            </p:cNvPr>
            <p:cNvSpPr/>
            <p:nvPr/>
          </p:nvSpPr>
          <p:spPr>
            <a:xfrm>
              <a:off x="3384336" y="4038806"/>
              <a:ext cx="917028" cy="9170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4200" b="1"/>
                <a:t>2</a:t>
              </a:r>
            </a:p>
          </p:txBody>
        </p:sp>
        <p:sp>
          <p:nvSpPr>
            <p:cNvPr id="17" name="Text Placeholder 11">
              <a:extLst>
                <a:ext uri="{FF2B5EF4-FFF2-40B4-BE49-F238E27FC236}">
                  <a16:creationId xmlns:a16="http://schemas.microsoft.com/office/drawing/2014/main" id="{4D8DF061-53E3-599C-E3CD-1814DFC17350}"/>
                </a:ext>
              </a:extLst>
            </p:cNvPr>
            <p:cNvSpPr txBox="1">
              <a:spLocks/>
            </p:cNvSpPr>
            <p:nvPr/>
          </p:nvSpPr>
          <p:spPr>
            <a:xfrm>
              <a:off x="4424687" y="4193039"/>
              <a:ext cx="1725501" cy="581698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Gold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569DCF-7F56-6654-4A47-09D66E292D73}"/>
              </a:ext>
            </a:extLst>
          </p:cNvPr>
          <p:cNvGrpSpPr/>
          <p:nvPr/>
        </p:nvGrpSpPr>
        <p:grpSpPr>
          <a:xfrm>
            <a:off x="3407561" y="5391697"/>
            <a:ext cx="5572942" cy="917028"/>
            <a:chOff x="3384336" y="5391697"/>
            <a:chExt cx="5572942" cy="91702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DD161FE-2233-D086-F641-CAD0CEBF0CD0}"/>
                </a:ext>
              </a:extLst>
            </p:cNvPr>
            <p:cNvSpPr/>
            <p:nvPr/>
          </p:nvSpPr>
          <p:spPr>
            <a:xfrm>
              <a:off x="3384336" y="5391697"/>
              <a:ext cx="917028" cy="9170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4200" b="1"/>
                <a:t>3</a:t>
              </a:r>
            </a:p>
          </p:txBody>
        </p:sp>
        <p:sp>
          <p:nvSpPr>
            <p:cNvPr id="18" name="Text Placeholder 11">
              <a:extLst>
                <a:ext uri="{FF2B5EF4-FFF2-40B4-BE49-F238E27FC236}">
                  <a16:creationId xmlns:a16="http://schemas.microsoft.com/office/drawing/2014/main" id="{CB7890CA-8823-716E-5625-6D13C0E9380E}"/>
                </a:ext>
              </a:extLst>
            </p:cNvPr>
            <p:cNvSpPr txBox="1">
              <a:spLocks/>
            </p:cNvSpPr>
            <p:nvPr/>
          </p:nvSpPr>
          <p:spPr>
            <a:xfrm>
              <a:off x="4424687" y="5568683"/>
              <a:ext cx="4532591" cy="581698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Both gold and foil.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993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D62429-77EF-A511-658D-3F403CD3BF2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317822"/>
            <a:ext cx="8234363" cy="1163395"/>
          </a:xfrm>
        </p:spPr>
        <p:txBody>
          <a:bodyPr/>
          <a:lstStyle/>
          <a:p>
            <a:r>
              <a:rPr lang="en-US"/>
              <a:t>In this lesson,</a:t>
            </a:r>
            <a:r>
              <a:rPr lang="en-AU"/>
              <a:t> </a:t>
            </a:r>
            <a:r>
              <a:rPr lang="en-US"/>
              <a:t>we will learn about length.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5C5F60A-2712-46A0-E6B8-CC7C07A06BF5}"/>
              </a:ext>
            </a:extLst>
          </p:cNvPr>
          <p:cNvGrpSpPr/>
          <p:nvPr/>
        </p:nvGrpSpPr>
        <p:grpSpPr>
          <a:xfrm>
            <a:off x="1882021" y="2809461"/>
            <a:ext cx="5306933" cy="2847745"/>
            <a:chOff x="2732826" y="2435676"/>
            <a:chExt cx="3117804" cy="167304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1AB5979-CC1C-74DF-61B0-889145D42731}"/>
                </a:ext>
              </a:extLst>
            </p:cNvPr>
            <p:cNvGrpSpPr/>
            <p:nvPr/>
          </p:nvGrpSpPr>
          <p:grpSpPr>
            <a:xfrm>
              <a:off x="2732826" y="2435676"/>
              <a:ext cx="3117804" cy="1673040"/>
              <a:chOff x="2784101" y="2435675"/>
              <a:chExt cx="3117804" cy="1673040"/>
            </a:xfrm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0B1B957C-2586-86A0-0C4B-AC655AC3E077}"/>
                  </a:ext>
                </a:extLst>
              </p:cNvPr>
              <p:cNvSpPr/>
              <p:nvPr/>
            </p:nvSpPr>
            <p:spPr>
              <a:xfrm>
                <a:off x="2784101" y="3575826"/>
                <a:ext cx="3117804" cy="340047"/>
              </a:xfrm>
              <a:custGeom>
                <a:avLst/>
                <a:gdLst/>
                <a:ahLst/>
                <a:cxnLst/>
                <a:rect l="l" t="t" r="r" b="b"/>
                <a:pathLst>
                  <a:path w="8290560" h="839419">
                    <a:moveTo>
                      <a:pt x="0" y="0"/>
                    </a:moveTo>
                    <a:lnTo>
                      <a:pt x="8290560" y="0"/>
                    </a:lnTo>
                    <a:lnTo>
                      <a:pt x="8290560" y="839420"/>
                    </a:lnTo>
                    <a:lnTo>
                      <a:pt x="0" y="83942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CD49E5F-E5D1-7CD1-4C26-40F28E1B0C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2227" y="2435675"/>
                <a:ext cx="0" cy="1673040"/>
              </a:xfrm>
              <a:prstGeom prst="line">
                <a:avLst/>
              </a:prstGeom>
              <a:ln w="3492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" name="Picture 9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D8F5BFFC-0948-5DC7-09D5-237ACFBAA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35" r="42457" b="65607"/>
            <a:stretch>
              <a:fillRect/>
            </a:stretch>
          </p:blipFill>
          <p:spPr>
            <a:xfrm>
              <a:off x="2795787" y="2537912"/>
              <a:ext cx="2141620" cy="340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857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9476EDF-309C-2945-F323-4C06040C4D68}"/>
              </a:ext>
            </a:extLst>
          </p:cNvPr>
          <p:cNvSpPr txBox="1">
            <a:spLocks/>
          </p:cNvSpPr>
          <p:nvPr/>
        </p:nvSpPr>
        <p:spPr>
          <a:xfrm>
            <a:off x="454818" y="1268413"/>
            <a:ext cx="8234363" cy="4131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You will be able to: 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 </a:t>
            </a:r>
            <a:r>
              <a:rPr lang="en-US" b="1">
                <a:solidFill>
                  <a:schemeClr val="accent1"/>
                </a:solidFill>
              </a:rPr>
              <a:t>compare</a:t>
            </a:r>
            <a:r>
              <a:rPr lang="en-US" b="1"/>
              <a:t> </a:t>
            </a:r>
            <a:r>
              <a:rPr lang="en-US"/>
              <a:t>the length of objects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/>
              <a:t> </a:t>
            </a:r>
            <a:r>
              <a:rPr lang="en-US" b="1">
                <a:solidFill>
                  <a:schemeClr val="accent1"/>
                </a:solidFill>
              </a:rPr>
              <a:t>record</a:t>
            </a:r>
            <a:r>
              <a:rPr lang="en-US" b="1"/>
              <a:t> </a:t>
            </a:r>
            <a:r>
              <a:rPr lang="en-US"/>
              <a:t>comparisons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/>
              <a:t> </a:t>
            </a:r>
            <a:r>
              <a:rPr lang="en-US" b="1">
                <a:solidFill>
                  <a:schemeClr val="accent1"/>
                </a:solidFill>
              </a:rPr>
              <a:t>order </a:t>
            </a:r>
            <a:r>
              <a:rPr lang="en-US"/>
              <a:t>objects by length.</a:t>
            </a:r>
          </a:p>
          <a:p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F082B9-B1A9-7551-5A0F-873A88CABA97}"/>
              </a:ext>
            </a:extLst>
          </p:cNvPr>
          <p:cNvSpPr/>
          <p:nvPr/>
        </p:nvSpPr>
        <p:spPr>
          <a:xfrm>
            <a:off x="837811" y="2603059"/>
            <a:ext cx="2053670" cy="68344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D9855C-9D47-A343-B947-E79C2BBC5A5F}"/>
              </a:ext>
            </a:extLst>
          </p:cNvPr>
          <p:cNvSpPr txBox="1"/>
          <p:nvPr/>
        </p:nvSpPr>
        <p:spPr>
          <a:xfrm>
            <a:off x="1584081" y="2451818"/>
            <a:ext cx="7091607" cy="138499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defTabSz="857250">
              <a:defRPr/>
            </a:pPr>
            <a:r>
              <a:rPr lang="en-AU" sz="4200" b="1" dirty="0"/>
              <a:t>Compare: </a:t>
            </a:r>
            <a:r>
              <a:rPr lang="en-AU" sz="4200" dirty="0"/>
              <a:t>to see how things are the same or different.</a:t>
            </a:r>
            <a:endParaRPr lang="en-NZ" sz="4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3880E4-C3F5-45C3-FA00-61F99EE31340}"/>
              </a:ext>
            </a:extLst>
          </p:cNvPr>
          <p:cNvSpPr/>
          <p:nvPr/>
        </p:nvSpPr>
        <p:spPr>
          <a:xfrm>
            <a:off x="837811" y="1877772"/>
            <a:ext cx="2554318" cy="72528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F6D8AA-4F9E-F889-FD3A-C3794E93EB2B}"/>
              </a:ext>
            </a:extLst>
          </p:cNvPr>
          <p:cNvSpPr/>
          <p:nvPr/>
        </p:nvSpPr>
        <p:spPr>
          <a:xfrm>
            <a:off x="837811" y="3315219"/>
            <a:ext cx="2053670" cy="68344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0C74A19-54E3-F06B-99E4-0B5B6451C71F}"/>
              </a:ext>
            </a:extLst>
          </p:cNvPr>
          <p:cNvGrpSpPr/>
          <p:nvPr/>
        </p:nvGrpSpPr>
        <p:grpSpPr>
          <a:xfrm>
            <a:off x="2942401" y="4121497"/>
            <a:ext cx="3593139" cy="2116474"/>
            <a:chOff x="2780952" y="2435676"/>
            <a:chExt cx="2840321" cy="167304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ECC4993-7A90-E4BA-2725-7C106070AB12}"/>
                </a:ext>
              </a:extLst>
            </p:cNvPr>
            <p:cNvCxnSpPr>
              <a:cxnSpLocks/>
            </p:cNvCxnSpPr>
            <p:nvPr/>
          </p:nvCxnSpPr>
          <p:spPr>
            <a:xfrm>
              <a:off x="2780952" y="2435676"/>
              <a:ext cx="0" cy="1673040"/>
            </a:xfrm>
            <a:prstGeom prst="line">
              <a:avLst/>
            </a:prstGeom>
            <a:ln w="34925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 descr="A row of crayons in different colors&#10;&#10;AI-generated content may be incorrect.">
              <a:extLst>
                <a:ext uri="{FF2B5EF4-FFF2-40B4-BE49-F238E27FC236}">
                  <a16:creationId xmlns:a16="http://schemas.microsoft.com/office/drawing/2014/main" id="{A3F10D90-3A4B-0A79-3F4B-1FEAFCD83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34" r="24295" b="26257"/>
            <a:stretch>
              <a:fillRect/>
            </a:stretch>
          </p:blipFill>
          <p:spPr>
            <a:xfrm>
              <a:off x="2803693" y="2590441"/>
              <a:ext cx="2817580" cy="1388899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A03B7F6-F696-70A0-0954-F799778357AD}"/>
              </a:ext>
            </a:extLst>
          </p:cNvPr>
          <p:cNvSpPr txBox="1"/>
          <p:nvPr/>
        </p:nvSpPr>
        <p:spPr>
          <a:xfrm>
            <a:off x="1584080" y="3233311"/>
            <a:ext cx="7091595" cy="138499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defTabSz="857250">
              <a:defRPr/>
            </a:pPr>
            <a:r>
              <a:rPr lang="en-AU" sz="4200" b="1" dirty="0"/>
              <a:t>Record</a:t>
            </a:r>
            <a:r>
              <a:rPr lang="en-AU" sz="4200" dirty="0"/>
              <a:t>: to write, draw or mark what you observe or measure.</a:t>
            </a:r>
            <a:endParaRPr kumimoji="0" lang="en-NZ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90D61A-5DBA-4820-D5F3-C193F42E105F}"/>
              </a:ext>
            </a:extLst>
          </p:cNvPr>
          <p:cNvSpPr txBox="1"/>
          <p:nvPr/>
        </p:nvSpPr>
        <p:spPr>
          <a:xfrm>
            <a:off x="1584085" y="3869602"/>
            <a:ext cx="7091583" cy="138499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defTabSz="857250">
              <a:defRPr/>
            </a:pPr>
            <a:r>
              <a:rPr lang="en-AU" sz="4200" b="1"/>
              <a:t>Order</a:t>
            </a:r>
            <a:r>
              <a:rPr lang="en-AU" sz="4200"/>
              <a:t>: to line things up based on a rule.</a:t>
            </a:r>
            <a:endParaRPr kumimoji="0" lang="en-NZ" sz="4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0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age of a young child&#10;&#10;AI-generated content may be incorrect.">
            <a:extLst>
              <a:ext uri="{FF2B5EF4-FFF2-40B4-BE49-F238E27FC236}">
                <a16:creationId xmlns:a16="http://schemas.microsoft.com/office/drawing/2014/main" id="{7FF961DA-189A-8A30-1CD5-66ADA5962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3" t="1782" r="60486" b="2583"/>
          <a:stretch>
            <a:fillRect/>
          </a:stretch>
        </p:blipFill>
        <p:spPr>
          <a:xfrm>
            <a:off x="2121963" y="1241101"/>
            <a:ext cx="2287805" cy="528280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6ED7A21-4AD5-48CF-7056-9E5DA71252AB}"/>
                  </a:ext>
                </a:extLst>
              </p14:cNvPr>
              <p14:cNvContentPartPr/>
              <p14:nvPr/>
            </p14:nvContentPartPr>
            <p14:xfrm rot="2159346" flipV="1">
              <a:off x="1696393" y="4234560"/>
              <a:ext cx="851141" cy="500704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6ED7A21-4AD5-48CF-7056-9E5DA71252A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2159346" flipV="1">
                <a:off x="1687032" y="4225208"/>
                <a:ext cx="869863" cy="519408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0C45269-576D-2BB4-F81F-0BD70B742E80}"/>
              </a:ext>
            </a:extLst>
          </p:cNvPr>
          <p:cNvSpPr txBox="1">
            <a:spLocks/>
          </p:cNvSpPr>
          <p:nvPr/>
        </p:nvSpPr>
        <p:spPr>
          <a:xfrm>
            <a:off x="691039" y="2562877"/>
            <a:ext cx="1725501" cy="13295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/>
              <a:t>Too long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D9CF6E-FEAD-4348-45E3-1C5B79B51AEB}"/>
              </a:ext>
            </a:extLst>
          </p:cNvPr>
          <p:cNvGrpSpPr/>
          <p:nvPr/>
        </p:nvGrpSpPr>
        <p:grpSpPr>
          <a:xfrm>
            <a:off x="3994103" y="1269556"/>
            <a:ext cx="4409959" cy="5225898"/>
            <a:chOff x="4082591" y="1269556"/>
            <a:chExt cx="4409959" cy="5225898"/>
          </a:xfrm>
        </p:grpSpPr>
        <p:pic>
          <p:nvPicPr>
            <p:cNvPr id="3" name="Picture 2" descr="A collage of a young child&#10;&#10;AI-generated content may be incorrect.">
              <a:extLst>
                <a:ext uri="{FF2B5EF4-FFF2-40B4-BE49-F238E27FC236}">
                  <a16:creationId xmlns:a16="http://schemas.microsoft.com/office/drawing/2014/main" id="{65297719-F7A6-F60A-6167-A38C27043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719" t="1782" r="13907" b="2583"/>
            <a:stretch>
              <a:fillRect/>
            </a:stretch>
          </p:blipFill>
          <p:spPr>
            <a:xfrm>
              <a:off x="4082591" y="1269556"/>
              <a:ext cx="2735467" cy="5225898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347D990-AAE9-6497-85F7-E0943657C390}"/>
                    </a:ext>
                  </a:extLst>
                </p14:cNvPr>
                <p14:cNvContentPartPr/>
                <p14:nvPr/>
              </p14:nvContentPartPr>
              <p14:xfrm rot="10039443">
                <a:off x="6485005" y="3979930"/>
                <a:ext cx="1038837" cy="566711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347D990-AAE9-6497-85F7-E0943657C39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 rot="10039443">
                  <a:off x="6475643" y="3970581"/>
                  <a:ext cx="1057561" cy="58541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0" name="Text Placeholder 11">
              <a:extLst>
                <a:ext uri="{FF2B5EF4-FFF2-40B4-BE49-F238E27FC236}">
                  <a16:creationId xmlns:a16="http://schemas.microsoft.com/office/drawing/2014/main" id="{1A8AC058-3CF9-16A8-39CE-13E52ACD8628}"/>
                </a:ext>
              </a:extLst>
            </p:cNvPr>
            <p:cNvSpPr txBox="1">
              <a:spLocks/>
            </p:cNvSpPr>
            <p:nvPr/>
          </p:nvSpPr>
          <p:spPr>
            <a:xfrm>
              <a:off x="6370396" y="3227675"/>
              <a:ext cx="2122154" cy="664797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/>
                <a:t>Shorter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066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F12BDD-233C-CFE6-6832-E0A61A5033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Have Length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E9E8E18-BF9E-ACF5-2F55-F300E4F9D4AA}"/>
              </a:ext>
            </a:extLst>
          </p:cNvPr>
          <p:cNvGrpSpPr/>
          <p:nvPr/>
        </p:nvGrpSpPr>
        <p:grpSpPr>
          <a:xfrm rot="5400000">
            <a:off x="3202348" y="253714"/>
            <a:ext cx="2963454" cy="8394067"/>
            <a:chOff x="6864525" y="288882"/>
            <a:chExt cx="1505375" cy="529869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DB69378-E51A-3738-F5CB-474909EBFBEC}"/>
                </a:ext>
              </a:extLst>
            </p:cNvPr>
            <p:cNvSpPr/>
            <p:nvPr/>
          </p:nvSpPr>
          <p:spPr>
            <a:xfrm rot="16200000">
              <a:off x="6640975" y="2811782"/>
              <a:ext cx="3117804" cy="340047"/>
            </a:xfrm>
            <a:custGeom>
              <a:avLst/>
              <a:gdLst/>
              <a:ahLst/>
              <a:cxnLst/>
              <a:rect l="l" t="t" r="r" b="b"/>
              <a:pathLst>
                <a:path w="8290560" h="839419">
                  <a:moveTo>
                    <a:pt x="0" y="0"/>
                  </a:moveTo>
                  <a:lnTo>
                    <a:pt x="8290560" y="0"/>
                  </a:lnTo>
                  <a:lnTo>
                    <a:pt x="8290560" y="839420"/>
                  </a:lnTo>
                  <a:lnTo>
                    <a:pt x="0" y="839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CB34273-969C-8E1A-2EA7-3F6DDDA095A1}"/>
                    </a:ext>
                  </a:extLst>
                </p14:cNvPr>
                <p14:cNvContentPartPr/>
                <p14:nvPr/>
              </p14:nvContentPartPr>
              <p14:xfrm rot="16200000" flipH="1">
                <a:off x="7654040" y="4760077"/>
                <a:ext cx="531597" cy="256315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CB34273-969C-8E1A-2EA7-3F6DDDA095A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 rot="16200000" flipH="1">
                  <a:off x="7646089" y="4753692"/>
                  <a:ext cx="547499" cy="2690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33521F4A-D7F9-9DA8-6EBB-041334A07F41}"/>
                    </a:ext>
                  </a:extLst>
                </p14:cNvPr>
                <p14:cNvContentPartPr/>
                <p14:nvPr/>
              </p14:nvContentPartPr>
              <p14:xfrm rot="15681923">
                <a:off x="7665952" y="873055"/>
                <a:ext cx="539959" cy="270449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33521F4A-D7F9-9DA8-6EBB-041334A07F4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 rot="15681923">
                  <a:off x="7658001" y="866664"/>
                  <a:ext cx="555860" cy="283232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96682C2F-5629-EA8B-A974-624CEFB583FC}"/>
                </a:ext>
              </a:extLst>
            </p:cNvPr>
            <p:cNvSpPr/>
            <p:nvPr/>
          </p:nvSpPr>
          <p:spPr>
            <a:xfrm>
              <a:off x="7622970" y="1668411"/>
              <a:ext cx="247828" cy="2586041"/>
            </a:xfrm>
            <a:custGeom>
              <a:avLst/>
              <a:gdLst>
                <a:gd name="csX0" fmla="*/ 247828 w 247828"/>
                <a:gd name="csY0" fmla="*/ 2586041 h 2586041"/>
                <a:gd name="csX1" fmla="*/ 123914 w 247828"/>
                <a:gd name="csY1" fmla="*/ 2565389 h 2586041"/>
                <a:gd name="csX2" fmla="*/ 123914 w 247828"/>
                <a:gd name="csY2" fmla="*/ 1914496 h 2586041"/>
                <a:gd name="csX3" fmla="*/ 123914 w 247828"/>
                <a:gd name="csY3" fmla="*/ 1313672 h 2586041"/>
                <a:gd name="csX4" fmla="*/ 0 w 247828"/>
                <a:gd name="csY4" fmla="*/ 1293020 h 2586041"/>
                <a:gd name="csX5" fmla="*/ 123914 w 247828"/>
                <a:gd name="csY5" fmla="*/ 1272368 h 2586041"/>
                <a:gd name="csX6" fmla="*/ 123914 w 247828"/>
                <a:gd name="csY6" fmla="*/ 671544 h 2586041"/>
                <a:gd name="csX7" fmla="*/ 123914 w 247828"/>
                <a:gd name="csY7" fmla="*/ 20652 h 2586041"/>
                <a:gd name="csX8" fmla="*/ 247828 w 247828"/>
                <a:gd name="csY8" fmla="*/ 0 h 2586041"/>
                <a:gd name="csX9" fmla="*/ 247828 w 247828"/>
                <a:gd name="csY9" fmla="*/ 698231 h 2586041"/>
                <a:gd name="csX10" fmla="*/ 247828 w 247828"/>
                <a:gd name="csY10" fmla="*/ 1370602 h 2586041"/>
                <a:gd name="csX11" fmla="*/ 247828 w 247828"/>
                <a:gd name="csY11" fmla="*/ 1939531 h 2586041"/>
                <a:gd name="csX12" fmla="*/ 247828 w 247828"/>
                <a:gd name="csY12" fmla="*/ 2586041 h 2586041"/>
                <a:gd name="csX0" fmla="*/ 247828 w 247828"/>
                <a:gd name="csY0" fmla="*/ 2586041 h 2586041"/>
                <a:gd name="csX1" fmla="*/ 123914 w 247828"/>
                <a:gd name="csY1" fmla="*/ 2565389 h 2586041"/>
                <a:gd name="csX2" fmla="*/ 123914 w 247828"/>
                <a:gd name="csY2" fmla="*/ 1939531 h 2586041"/>
                <a:gd name="csX3" fmla="*/ 123914 w 247828"/>
                <a:gd name="csY3" fmla="*/ 1313672 h 2586041"/>
                <a:gd name="csX4" fmla="*/ 0 w 247828"/>
                <a:gd name="csY4" fmla="*/ 1293020 h 2586041"/>
                <a:gd name="csX5" fmla="*/ 123914 w 247828"/>
                <a:gd name="csY5" fmla="*/ 1272368 h 2586041"/>
                <a:gd name="csX6" fmla="*/ 123914 w 247828"/>
                <a:gd name="csY6" fmla="*/ 684061 h 2586041"/>
                <a:gd name="csX7" fmla="*/ 123914 w 247828"/>
                <a:gd name="csY7" fmla="*/ 20652 h 2586041"/>
                <a:gd name="csX8" fmla="*/ 247828 w 247828"/>
                <a:gd name="csY8" fmla="*/ 0 h 25860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7828" h="2586041" stroke="0" extrusionOk="0">
                  <a:moveTo>
                    <a:pt x="247828" y="2586041"/>
                  </a:moveTo>
                  <a:cubicBezTo>
                    <a:pt x="178296" y="2585365"/>
                    <a:pt x="122121" y="2577468"/>
                    <a:pt x="123914" y="2565389"/>
                  </a:cubicBezTo>
                  <a:cubicBezTo>
                    <a:pt x="123496" y="2408262"/>
                    <a:pt x="150261" y="2166663"/>
                    <a:pt x="123914" y="1914496"/>
                  </a:cubicBezTo>
                  <a:cubicBezTo>
                    <a:pt x="97567" y="1662329"/>
                    <a:pt x="121881" y="1448262"/>
                    <a:pt x="123914" y="1313672"/>
                  </a:cubicBezTo>
                  <a:cubicBezTo>
                    <a:pt x="114731" y="1297242"/>
                    <a:pt x="79105" y="1298118"/>
                    <a:pt x="0" y="1293020"/>
                  </a:cubicBezTo>
                  <a:cubicBezTo>
                    <a:pt x="69489" y="1293145"/>
                    <a:pt x="124794" y="1281963"/>
                    <a:pt x="123914" y="1272368"/>
                  </a:cubicBezTo>
                  <a:cubicBezTo>
                    <a:pt x="105345" y="977973"/>
                    <a:pt x="142304" y="876530"/>
                    <a:pt x="123914" y="671544"/>
                  </a:cubicBezTo>
                  <a:cubicBezTo>
                    <a:pt x="105524" y="466558"/>
                    <a:pt x="119093" y="210682"/>
                    <a:pt x="123914" y="20652"/>
                  </a:cubicBezTo>
                  <a:cubicBezTo>
                    <a:pt x="132288" y="13934"/>
                    <a:pt x="181263" y="450"/>
                    <a:pt x="247828" y="0"/>
                  </a:cubicBezTo>
                  <a:cubicBezTo>
                    <a:pt x="250903" y="192101"/>
                    <a:pt x="271616" y="489496"/>
                    <a:pt x="247828" y="698231"/>
                  </a:cubicBezTo>
                  <a:cubicBezTo>
                    <a:pt x="224040" y="906966"/>
                    <a:pt x="246386" y="1204829"/>
                    <a:pt x="247828" y="1370602"/>
                  </a:cubicBezTo>
                  <a:cubicBezTo>
                    <a:pt x="249270" y="1536375"/>
                    <a:pt x="261468" y="1763838"/>
                    <a:pt x="247828" y="1939531"/>
                  </a:cubicBezTo>
                  <a:cubicBezTo>
                    <a:pt x="234188" y="2115224"/>
                    <a:pt x="218115" y="2291522"/>
                    <a:pt x="247828" y="2586041"/>
                  </a:cubicBezTo>
                  <a:close/>
                </a:path>
                <a:path w="247828" h="2586041" fill="none" extrusionOk="0">
                  <a:moveTo>
                    <a:pt x="247828" y="2586041"/>
                  </a:moveTo>
                  <a:cubicBezTo>
                    <a:pt x="177794" y="2585951"/>
                    <a:pt x="126052" y="2578636"/>
                    <a:pt x="123914" y="2565389"/>
                  </a:cubicBezTo>
                  <a:cubicBezTo>
                    <a:pt x="110125" y="2324697"/>
                    <a:pt x="149710" y="2204720"/>
                    <a:pt x="123914" y="1939531"/>
                  </a:cubicBezTo>
                  <a:cubicBezTo>
                    <a:pt x="98118" y="1674342"/>
                    <a:pt x="137995" y="1464332"/>
                    <a:pt x="123914" y="1313672"/>
                  </a:cubicBezTo>
                  <a:cubicBezTo>
                    <a:pt x="123303" y="1289584"/>
                    <a:pt x="77466" y="1298709"/>
                    <a:pt x="0" y="1293020"/>
                  </a:cubicBezTo>
                  <a:cubicBezTo>
                    <a:pt x="67218" y="1293287"/>
                    <a:pt x="123431" y="1285280"/>
                    <a:pt x="123914" y="1272368"/>
                  </a:cubicBezTo>
                  <a:cubicBezTo>
                    <a:pt x="99539" y="1048738"/>
                    <a:pt x="105637" y="889149"/>
                    <a:pt x="123914" y="684061"/>
                  </a:cubicBezTo>
                  <a:cubicBezTo>
                    <a:pt x="142191" y="478973"/>
                    <a:pt x="127915" y="306412"/>
                    <a:pt x="123914" y="20652"/>
                  </a:cubicBezTo>
                  <a:cubicBezTo>
                    <a:pt x="125172" y="8009"/>
                    <a:pt x="175185" y="2359"/>
                    <a:pt x="247828" y="0"/>
                  </a:cubicBezTo>
                </a:path>
                <a:path w="247828" h="2586041" fill="none" stroke="0" extrusionOk="0">
                  <a:moveTo>
                    <a:pt x="247828" y="2586041"/>
                  </a:moveTo>
                  <a:cubicBezTo>
                    <a:pt x="179945" y="2583440"/>
                    <a:pt x="123365" y="2576885"/>
                    <a:pt x="123914" y="2565389"/>
                  </a:cubicBezTo>
                  <a:cubicBezTo>
                    <a:pt x="143484" y="2334771"/>
                    <a:pt x="118669" y="2213888"/>
                    <a:pt x="123914" y="1914496"/>
                  </a:cubicBezTo>
                  <a:cubicBezTo>
                    <a:pt x="129159" y="1615104"/>
                    <a:pt x="148339" y="1484045"/>
                    <a:pt x="123914" y="1313672"/>
                  </a:cubicBezTo>
                  <a:cubicBezTo>
                    <a:pt x="115554" y="1307148"/>
                    <a:pt x="65714" y="1297887"/>
                    <a:pt x="0" y="1293020"/>
                  </a:cubicBezTo>
                  <a:cubicBezTo>
                    <a:pt x="70187" y="1294321"/>
                    <a:pt x="123801" y="1286458"/>
                    <a:pt x="123914" y="1272368"/>
                  </a:cubicBezTo>
                  <a:cubicBezTo>
                    <a:pt x="149054" y="1070245"/>
                    <a:pt x="112427" y="797663"/>
                    <a:pt x="123914" y="621476"/>
                  </a:cubicBezTo>
                  <a:cubicBezTo>
                    <a:pt x="135401" y="445289"/>
                    <a:pt x="148379" y="156595"/>
                    <a:pt x="123914" y="20652"/>
                  </a:cubicBezTo>
                  <a:cubicBezTo>
                    <a:pt x="116820" y="12987"/>
                    <a:pt x="181287" y="-10839"/>
                    <a:pt x="247828" y="0"/>
                  </a:cubicBezTo>
                </a:path>
              </a:pathLst>
            </a:custGeom>
            <a:ln w="317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leftBrac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2EEA15-C23F-5526-EDC2-C4E594B5B0D9}"/>
                </a:ext>
              </a:extLst>
            </p:cNvPr>
            <p:cNvSpPr txBox="1"/>
            <p:nvPr/>
          </p:nvSpPr>
          <p:spPr>
            <a:xfrm rot="16200000" flipH="1">
              <a:off x="7069723" y="582082"/>
              <a:ext cx="948920" cy="3625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4200">
                  <a:solidFill>
                    <a:srgbClr val="1818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2F1DE1-670B-BD76-DF25-09B77E014960}"/>
                </a:ext>
              </a:extLst>
            </p:cNvPr>
            <p:cNvSpPr txBox="1"/>
            <p:nvPr/>
          </p:nvSpPr>
          <p:spPr>
            <a:xfrm rot="16200000" flipH="1">
              <a:off x="7113901" y="4931861"/>
              <a:ext cx="948920" cy="3625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4200">
                  <a:solidFill>
                    <a:srgbClr val="1818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60CC3A-2B03-DA58-AD76-62BB48FEFD8C}"/>
                </a:ext>
              </a:extLst>
            </p:cNvPr>
            <p:cNvSpPr txBox="1"/>
            <p:nvPr/>
          </p:nvSpPr>
          <p:spPr>
            <a:xfrm rot="16200000" flipH="1">
              <a:off x="5869438" y="2598911"/>
              <a:ext cx="2715216" cy="7250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4200">
                  <a:solidFill>
                    <a:srgbClr val="1818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Length = space between ends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67EE48A-C664-64CD-71FC-B1AF13FBE2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174" y="1005420"/>
            <a:ext cx="8623935" cy="18992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87803C-31CA-518D-B1E7-7C84D2BBCD3C}"/>
              </a:ext>
            </a:extLst>
          </p:cNvPr>
          <p:cNvSpPr txBox="1"/>
          <p:nvPr/>
        </p:nvSpPr>
        <p:spPr>
          <a:xfrm>
            <a:off x="428625" y="1268413"/>
            <a:ext cx="82470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4200" b="1"/>
              <a:t>Length</a:t>
            </a:r>
            <a:r>
              <a:rPr lang="en-AU" sz="4200"/>
              <a:t> is how long an object is from one end to the other.</a:t>
            </a:r>
            <a:endParaRPr lang="en-US" sz="42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8A5794-A965-647D-26BA-ED484D560C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V="1">
            <a:off x="775053" y="2098406"/>
            <a:ext cx="973737" cy="174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1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6 -0.02153 L 0.7632 -0.0120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24" y="46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EF7453D4541F4C94DB1D6331E0719E" ma:contentTypeVersion="19" ma:contentTypeDescription="Create a new document." ma:contentTypeScope="" ma:versionID="2f2461598377cc1d69122c1f23337d5e">
  <xsd:schema xmlns:xsd="http://www.w3.org/2001/XMLSchema" xmlns:xs="http://www.w3.org/2001/XMLSchema" xmlns:p="http://schemas.microsoft.com/office/2006/metadata/properties" xmlns:ns2="d63ea73a-d7e6-4e3a-bf41-d78273581467" xmlns:ns3="f315eb64-a02b-4bd5-a84c-38ab918c4ccd" xmlns:ns4="http://schemas.microsoft.com/sharepoint/v3/fields" targetNamespace="http://schemas.microsoft.com/office/2006/metadata/properties" ma:root="true" ma:fieldsID="6701f24062e837f14f86cc189893d0b6" ns2:_="" ns3:_="" ns4:_="">
    <xsd:import namespace="d63ea73a-d7e6-4e3a-bf41-d78273581467"/>
    <xsd:import namespace="f315eb64-a02b-4bd5-a84c-38ab918c4cc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_Flow_SignoffStatus" minOccurs="0"/>
                <xsd:element ref="ns3:SharedWithUsers" minOccurs="0"/>
                <xsd:element ref="ns3:SharedWithDetails" minOccurs="0"/>
                <xsd:element ref="ns4:_Revision" minOccurs="0"/>
                <xsd:element ref="ns2:Review_x0020_History" minOccurs="0"/>
                <xsd:element ref="ns2:MediaServiceObjectDetectorVersions" minOccurs="0"/>
                <xsd:element ref="ns3:_dlc_DocId" minOccurs="0"/>
                <xsd:element ref="ns3:_dlc_DocIdUrl" minOccurs="0"/>
                <xsd:element ref="ns3:_dlc_DocIdPersistId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3ea73a-d7e6-4e3a-bf41-d782735814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3a52850-eb8e-4fa7-a03f-de41acfdcd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Review_x0020_History" ma:index="23" nillable="true" ma:displayName="Review History" ma:description="Provides a link to view all previous audits on the file in the Document Management system" ma:internalName="Review_x0020_History">
      <xsd:simpleType>
        <xsd:restriction base="dms:Text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5eb64-a02b-4bd5-a84c-38ab918c4cc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0cdfe1-95c5-49e3-a8d4-f4154b7228ba}" ma:internalName="TaxCatchAll" ma:showField="CatchAllData" ma:web="f315eb64-a02b-4bd5-a84c-38ab918c4c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5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vision" ma:index="22" nillable="true" ma:displayName="Revision" ma:internalName="_Revi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3ea73a-d7e6-4e3a-bf41-d78273581467">
      <Terms xmlns="http://schemas.microsoft.com/office/infopath/2007/PartnerControls"/>
    </lcf76f155ced4ddcb4097134ff3c332f>
    <_Flow_SignoffStatus xmlns="d63ea73a-d7e6-4e3a-bf41-d78273581467" xsi:nil="true"/>
    <_Revision xmlns="http://schemas.microsoft.com/sharepoint/v3/fields" xsi:nil="true"/>
    <TaxCatchAll xmlns="f315eb64-a02b-4bd5-a84c-38ab918c4ccd" xsi:nil="true"/>
    <Review_x0020_History xmlns="d63ea73a-d7e6-4e3a-bf41-d78273581467" xsi:nil="true"/>
    <SharedWithUsers xmlns="f315eb64-a02b-4bd5-a84c-38ab918c4ccd">
      <UserInfo>
        <DisplayName/>
        <AccountId xsi:nil="true"/>
        <AccountType/>
      </UserInfo>
    </SharedWithUsers>
    <_dlc_DocId xmlns="f315eb64-a02b-4bd5-a84c-38ab918c4ccd">3KN27SNVY5CS-90160594-429665</_dlc_DocId>
    <_dlc_DocIdUrl xmlns="f315eb64-a02b-4bd5-a84c-38ab918c4ccd">
      <Url>https://ggsaus.sharepoint.com/sites/Curriculum/_layouts/15/DocIdRedir.aspx?ID=3KN27SNVY5CS-90160594-429665</Url>
      <Description>3KN27SNVY5CS-90160594-429665</Description>
    </_dlc_DocIdUrl>
  </documentManagement>
</p:properties>
</file>

<file path=customXml/itemProps1.xml><?xml version="1.0" encoding="utf-8"?>
<ds:datastoreItem xmlns:ds="http://schemas.openxmlformats.org/officeDocument/2006/customXml" ds:itemID="{7EDBC311-BC59-4204-B5D7-22830A04912F}">
  <ds:schemaRefs>
    <ds:schemaRef ds:uri="d63ea73a-d7e6-4e3a-bf41-d78273581467"/>
    <ds:schemaRef ds:uri="f315eb64-a02b-4bd5-a84c-38ab918c4c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FC68FEA-AFEC-4D81-8993-D2743A5513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879368-AB85-41DF-B1AF-3011E722481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F9FF758-1108-4171-8A52-7E236646B551}">
  <ds:schemaRefs>
    <ds:schemaRef ds:uri="http://www.w3.org/XML/1998/namespace"/>
    <ds:schemaRef ds:uri="http://purl.org/dc/terms/"/>
    <ds:schemaRef ds:uri="d63ea73a-d7e6-4e3a-bf41-d78273581467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sharepoint/v3/fields"/>
    <ds:schemaRef ds:uri="f315eb64-a02b-4bd5-a84c-38ab918c4ccd"/>
  </ds:schemaRefs>
</ds:datastoreItem>
</file>

<file path=docMetadata/LabelInfo.xml><?xml version="1.0" encoding="utf-8"?>
<clbl:labelList xmlns:clbl="http://schemas.microsoft.com/office/2020/mipLabelMetadata">
  <clbl:label id="{9244ecb8-16fe-4c0f-8e27-d1c8d10e61bf}" enabled="0" method="" siteId="{9244ecb8-16fe-4c0f-8e27-d1c8d10e61b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</TotalTime>
  <Words>776</Words>
  <Application>Microsoft Macintosh PowerPoint</Application>
  <PresentationFormat>On-screen Show (4:3)</PresentationFormat>
  <Paragraphs>268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QLD Beginner GT Yr 1-3</vt:lpstr>
      <vt:lpstr>Dreaming Outloud Pro</vt:lpstr>
      <vt:lpstr>Arial</vt:lpstr>
      <vt:lpstr>Calibri</vt:lpstr>
      <vt:lpstr>Aptos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Wayan  Buschman</cp:lastModifiedBy>
  <cp:revision>1</cp:revision>
  <dcterms:created xsi:type="dcterms:W3CDTF">2025-09-27T06:41:47Z</dcterms:created>
  <dcterms:modified xsi:type="dcterms:W3CDTF">2026-03-19T19:31:12Z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0x01010023EF7453D4541F4C94DB1D6331E0719E</vt:lpwstr>
  </property>
  <property fmtid="{D5CDD505-2E9C-101B-9397-08002B2CF9AE}" pid="3" name="Order">
    <vt:r8>145000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  <property fmtid="{D5CDD505-2E9C-101B-9397-08002B2CF9AE}" pid="8" name="_dlc_DocIdItemGuid">
    <vt:lpwstr>219c25dc-7480-4984-9cd3-03df716d943c</vt:lpwstr>
  </property>
</Properties>
</file>