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4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3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38.xml" ContentType="application/inkml+xml"/>
  <Override PartName="/ppt/ink/ink39.xml" ContentType="application/inkml+xml"/>
  <Override PartName="/ppt/notesSlides/notesSlide17.xml" ContentType="application/vnd.openxmlformats-officedocument.presentationml.notesSlide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notesSlides/notesSlide30.xml" ContentType="application/vnd.openxmlformats-officedocument.presentationml.notesSlide+xml"/>
  <Override PartName="/ppt/ink/ink66.xml" ContentType="application/inkml+xml"/>
  <Override PartName="/ppt/ink/ink67.xml" ContentType="application/inkml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5"/>
    <p:sldMasterId id="2147483731" r:id="rId6"/>
    <p:sldMasterId id="2147483763" r:id="rId7"/>
    <p:sldMasterId id="2147483777" r:id="rId8"/>
    <p:sldMasterId id="2147483810" r:id="rId9"/>
  </p:sldMasterIdLst>
  <p:notesMasterIdLst>
    <p:notesMasterId r:id="rId42"/>
  </p:notesMasterIdLst>
  <p:sldIdLst>
    <p:sldId id="302" r:id="rId10"/>
    <p:sldId id="1837" r:id="rId11"/>
    <p:sldId id="287" r:id="rId12"/>
    <p:sldId id="269" r:id="rId13"/>
    <p:sldId id="267" r:id="rId14"/>
    <p:sldId id="261" r:id="rId15"/>
    <p:sldId id="2058" r:id="rId16"/>
    <p:sldId id="2051" r:id="rId17"/>
    <p:sldId id="2046" r:id="rId18"/>
    <p:sldId id="2041" r:id="rId19"/>
    <p:sldId id="2052" r:id="rId20"/>
    <p:sldId id="2072" r:id="rId21"/>
    <p:sldId id="2044" r:id="rId22"/>
    <p:sldId id="2073" r:id="rId23"/>
    <p:sldId id="2053" r:id="rId24"/>
    <p:sldId id="2021" r:id="rId25"/>
    <p:sldId id="2026" r:id="rId26"/>
    <p:sldId id="282" r:id="rId27"/>
    <p:sldId id="1906" r:id="rId28"/>
    <p:sldId id="283" r:id="rId29"/>
    <p:sldId id="2042" r:id="rId30"/>
    <p:sldId id="2056" r:id="rId31"/>
    <p:sldId id="2065" r:id="rId32"/>
    <p:sldId id="2063" r:id="rId33"/>
    <p:sldId id="2088" r:id="rId34"/>
    <p:sldId id="2070" r:id="rId35"/>
    <p:sldId id="2071" r:id="rId36"/>
    <p:sldId id="2089" r:id="rId37"/>
    <p:sldId id="273" r:id="rId38"/>
    <p:sldId id="2119" r:id="rId39"/>
    <p:sldId id="279" r:id="rId40"/>
    <p:sldId id="296" r:id="rId41"/>
  </p:sldIdLst>
  <p:sldSz cx="9144000" cy="6858000" type="screen4x3"/>
  <p:notesSz cx="6858000" cy="9144000"/>
  <p:embeddedFontLst>
    <p:embeddedFont>
      <p:font typeface="Dreaming Outloud Pro" panose="03050502040302030504" pitchFamily="66" charset="77"/>
      <p:regular r:id="rId4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F1D125-CDAC-41BA-663D-FA2ED412B9D6}" name="Elizabeth Piaquadio" initials="" userId="S::epiaquadio@goodtogreatschools.org.au::52767243-7565-4b68-b9c1-5d2bede989b0" providerId="AD"/>
  <p188:author id="{0D5A194D-0C72-DCBD-8109-5CBB6B1F2C4B}" name="Julie Smith" initials="JS" userId="S::jsmith@goodtogreatschools.org.au::cebb9341-5ef0-49cf-bd28-615739aea004" providerId="AD"/>
  <p188:author id="{1E13B74E-EA13-AD9F-ADC0-113FC3ECF339}" name="Wayan  Buschman" initials="" userId="S::wbuschman@goodtogreatschools.org.au::4492ade0-e2fa-4e01-9691-90a38c46cfcb" providerId="AD"/>
  <p188:author id="{A858C27E-DE66-476E-F0D9-1C44EA3E7CC1}" name="Chantal Rae" initials="CR" userId="S::crae@goodtogreatschools.org.au::a1db561e-73a2-489d-a119-0f73c1c2f06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1"/>
    <a:srgbClr val="446FFA"/>
    <a:srgbClr val="FFF181"/>
    <a:srgbClr val="E87461"/>
    <a:srgbClr val="525252"/>
    <a:srgbClr val="E6E6E6"/>
    <a:srgbClr val="FFD505"/>
    <a:srgbClr val="DDFF00"/>
    <a:srgbClr val="EFC805"/>
    <a:srgbClr val="EA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0DD434-7736-044D-8FD0-582CCDD370BB}" v="2" dt="2026-06-22T10:53:31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6"/>
    <p:restoredTop sz="70097"/>
  </p:normalViewPr>
  <p:slideViewPr>
    <p:cSldViewPr snapToGrid="0" showGuides="1">
      <p:cViewPr varScale="1">
        <p:scale>
          <a:sx n="68" d="100"/>
          <a:sy n="68" d="100"/>
        </p:scale>
        <p:origin x="25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microsoft.com/office/2015/10/relationships/revisionInfo" Target="revisionInfo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1.fntdata"/><Relationship Id="rId48" Type="http://schemas.microsoft.com/office/2016/11/relationships/changesInfo" Target="changesInfos/changesInfo1.xml"/><Relationship Id="rId8" Type="http://schemas.openxmlformats.org/officeDocument/2006/relationships/slideMaster" Target="slideMasters/slideMaster4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mma Bellingan" userId="d6e609bf-1bf0-49ea-9e3f-f6728141b8bf" providerId="ADAL" clId="{AE039A30-1C86-597B-9911-D06EA87C82BB}"/>
    <pc:docChg chg="modSld">
      <pc:chgData name="Jemma Bellingan" userId="d6e609bf-1bf0-49ea-9e3f-f6728141b8bf" providerId="ADAL" clId="{AE039A30-1C86-597B-9911-D06EA87C82BB}" dt="2026-06-22T10:53:31.466" v="1" actId="18331"/>
      <pc:docMkLst>
        <pc:docMk/>
      </pc:docMkLst>
      <pc:sldChg chg="modSp">
        <pc:chgData name="Jemma Bellingan" userId="d6e609bf-1bf0-49ea-9e3f-f6728141b8bf" providerId="ADAL" clId="{AE039A30-1C86-597B-9911-D06EA87C82BB}" dt="2026-06-22T10:52:34.193" v="0" actId="18331"/>
        <pc:sldMkLst>
          <pc:docMk/>
          <pc:sldMk cId="990668426" sldId="261"/>
        </pc:sldMkLst>
        <pc:spChg chg="mod">
          <ac:chgData name="Jemma Bellingan" userId="d6e609bf-1bf0-49ea-9e3f-f6728141b8bf" providerId="ADAL" clId="{AE039A30-1C86-597B-9911-D06EA87C82BB}" dt="2026-06-22T10:52:34.193" v="0" actId="18331"/>
          <ac:spMkLst>
            <pc:docMk/>
            <pc:sldMk cId="990668426" sldId="261"/>
            <ac:spMk id="36" creationId="{C196DE0A-8181-3D9E-DBBE-C84E1848E100}"/>
          </ac:spMkLst>
        </pc:spChg>
      </pc:sldChg>
      <pc:sldChg chg="setBg">
        <pc:chgData name="Jemma Bellingan" userId="d6e609bf-1bf0-49ea-9e3f-f6728141b8bf" providerId="ADAL" clId="{AE039A30-1C86-597B-9911-D06EA87C82BB}" dt="2026-06-22T10:53:31.466" v="1" actId="18331"/>
        <pc:sldMkLst>
          <pc:docMk/>
          <pc:sldMk cId="2861415360" sldId="2042"/>
        </pc:sldMkLst>
      </pc:sldChg>
      <pc:sldChg chg="modSp">
        <pc:chgData name="Jemma Bellingan" userId="d6e609bf-1bf0-49ea-9e3f-f6728141b8bf" providerId="ADAL" clId="{AE039A30-1C86-597B-9911-D06EA87C82BB}" dt="2026-06-22T10:53:31.466" v="1" actId="18331"/>
        <pc:sldMkLst>
          <pc:docMk/>
          <pc:sldMk cId="3956211968" sldId="2058"/>
        </pc:sldMkLst>
        <pc:grpChg chg="mod">
          <ac:chgData name="Jemma Bellingan" userId="d6e609bf-1bf0-49ea-9e3f-f6728141b8bf" providerId="ADAL" clId="{AE039A30-1C86-597B-9911-D06EA87C82BB}" dt="2026-06-22T10:53:31.466" v="1" actId="18331"/>
          <ac:grpSpMkLst>
            <pc:docMk/>
            <pc:sldMk cId="3956211968" sldId="2058"/>
            <ac:grpSpMk id="2" creationId="{13A333A9-08A9-6497-B58B-95863008577D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0 964 24575,'16'-18'0,"18"-8"0,-3 6 0,5 0 0,-3 2 0,4 0 0,1-1 0,8-3 0,2 1 0,2-2-756,-2 3 0,1-1 0,2-1 0,2 1 756,-6 2 0,0 0 0,1 2 0,2-2 0,0 1-411,4-1 0,1 0 1,2-1-1,0 2 1,0 0 410,-6 2 0,0 1 0,1 0 0,1 0 0,-1 0 0,1 1 0,-1 2 0,0-1 0,1 1 0,0 1 0,-1 0 0,1 1 0,12-3 0,-1 2 0,1 1 0,0-1 0,-1 2 0,-1 1 0,-1 0 0,2 1 0,-2 1 0,-1 0-348,-1 1 0,-1 2 0,0-1 0,0 2 0,-1-1 348,9 1 0,-2-1 0,1 2 0,-2 0-190,-8 0 0,0 0 0,-2 1 1,-1 0 189,8 0 0,-2 1 0,-2 1 547,-10-2 1,-1 2-1,-3 0-547,9 2 0,-4 1 1305,-9-1 1,-5 1-1306,10 2 2184,-20-1-2184,-11-2 1139,-8-1-1139,-5-1 0,-6-2 0,-2 3 0,-6-1 0,-6 4 0,-6 4 0,-11 3 0,-13 8 0,21-7 0,-1 1 0,-3 0 0,0 2 0,1 0 0,2-1 0,2-1 0,3-1 0,-14 8 0,12-6 0,17-9 0,9-5 0,13-8 0,7-6 0,6-4 0,20-7 0,-17 9 0,2-1 0,3-1 0,2 0 0,3-2 0,0 1 0,-4 1 0,-3 2 0,24-9 0,-17 7 0,-13 6 0,-9 3 0,-7 1 0,1-1 0,-4 2 0,2-2 0,-1 2 0,-1 0 0,0 1 0,0 0 0,-2 1 0,1 2 0,-4 0 0,-8-2 0,-3-2 0,-11-2 0,-3-5 0,-6-2 0,-7-1 0,-7-3 0,-5-3 0,0 0 0,1 0 0,10 2 0,9 5 0,11 3 0,6 3 0,7 2 0,2 3 0,3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0 746 24575,'9'-14'0,"9"-6"0,-1 5 0,2-1 0,0 3 0,1-2 0,1 1 0,4-3 0,0 0 0,3 0-756,-2 1 0,1 0 0,1-1 0,1 0 756,-4 3 0,0-1 0,2 2 0,0-2 0,0 1-411,2-1 0,2 1 1,-1-1-1,1 1 1,1-1 410,-5 3 0,1 1 0,0-1 0,1 0 0,-1 1 0,1 0 0,0 1 0,-1 1 0,1-1 0,0 2 0,-1-1 0,1 1 0,6-1 0,0 0 0,1 1 0,-1 0 0,0 1 0,-1 0 0,0 1 0,0 1 0,0 0 0,0 1-348,-2 0 0,0 1 0,0 0 0,1 1 0,-2 0 348,5 1 0,0-1 0,0 1 0,-1 0-190,-5 0 0,1 1 0,-2 0 1,0 0 189,4 0 0,-1 0 0,-1 1 547,-5 0 1,-1 0-1,-2 1-547,6 1 0,-3 1 1305,-5-1 1,-2 0-1306,5 3 2184,-11-2-2184,-6 0 1139,-5-2-1139,-2 0 0,-3-2 0,-1 2 0,-4 0 0,-3 2 0,-3 4 0,-6 2 0,-7 7 0,11-7 0,0 2 0,-2 0 0,0 1 0,0-1 0,2 1 0,1-1 0,1-1 0,-7 6 0,6-5 0,10-7 0,4-3 0,8-7 0,3-4 0,4-3 0,10-6 0,-9 7 0,2 0 0,1-2 0,1 0 0,2 0 0,-1-1 0,-1 2 0,-2 2 0,13-9 0,-10 7 0,-6 4 0,-6 3 0,-3 0 0,1 0 0,-3 1 0,2-1 0,-2 0 0,1 2 0,-1 0 0,0 0 0,-1 1 0,1 0 0,-2 2 0,-5-2 0,-2-2 0,-5-2 0,-2-3 0,-4-2 0,-3-1 0,-4-2 0,-2-2 0,-1 0 0,1-1 0,5 3 0,6 3 0,5 2 0,3 3 0,4 2 0,2 1 0,1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8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947 723 8027,'-39'-35'0,"7"3"0,40 12 0,6-3 0,8-2 0,10-6 0,4-5 0,-7 15 1,4-1 354,5-2 0,4 1 0,10-3 0,5 0-91,8-1 0,5 0 1,-21 10-1,2 1 1,1-1-246,8-1 1,3 0 0,0 1 0,2 0 0,-1 1-1,2 0 172,3 1 0,0 0 0,2 2 0,1-1 0,1 1 1,2 1-140,1 0 0,2 1 0,0 1 0,0 1 0,2 1 0,0 0 1392,2 1 0,0 1 1,0 0-1405,0 2 1,-1 0 0,1 1 0,-2 1-1,0 1 1,0 2 0,-2 0 0,0 2-1,-1 0 1,-4 2 0,0 0 0,-2 2-1,-3 1 1,-1 1 0,-2 1 0,-4 1-1,-1 1 1,-1 2 0,-1 0 0,0 2-1,-1 1 1,-1 0 0,-1 2 0,-1 0-1,-2 2 1,-1 0 0,-1 2 0,-4 0-1,-2 1 1,-2 1 0,-3 1 0,-2 0 0,-1 2-7,-2 0 0,-2 1 0,-3 0 0,-2 2 0,-2 0 0,-2 1 0,-3 0 0,-2 1 0,-2 1 50,-1-1 0,-2 1 0,-2 0 0,-2 0 0,-2 1 0,-2 0 0,-4-1 0,-1 1 0,-3-1 0,-2 0 0,-2 1 0,-3-1 0,-3 0 0,-2-1 0,-2 0 1,-4 0-1,-2 0 0,-3-1-6,-3 0 1,-2-1-1,-3 0 1,-3 2-1,-3 0 1,-1-1-100,1-2 0,-2-2 0,-2 1 1,-3 2-1,-1 0 0,0-2 89,3-5 0,1-2 0,-3 1 0,-7 3 0,-4 0 0,-1 0-7,-3-1 0,-1 0 0,-2-1 0,-2 0 1,-1-2-1,0-1 0,0-3 0,0-1 0,0-1 1,-3-1-1,0 0 0,-1 0-7,-2-1 1,0-1 0,-2-1 0,-1 0 0,-2-2 0,0-1-4,-3-1 0,0-1 0,-1 0 1,0-2-1,0 0 0,-1-2-4,0 0 1,-1-2 0,2 0-1,11-1 1,1 1 0,1-2 5,3 1 0,1-2 0,2 0 1,-15-2-1,2-1 9,-5-3 0,1-1 0,8-1 0,-1-1 70,-3-1 1,-1-2 0,3 0-1,2-1-80,-2-1 1,2-1 0,4 1 0,0-2 0,-5-2 0,1-1-5,2 0 0,1-1 0,0-4 1,2-1-19,21 7 0,0-1 0,2-1 0,1 0 0,2-2 0,2-2 3,2 0 0,1-2 1,3-1-1,-12-14 1,7-3 5,8-1 0,7-1 0,6 1 0,6 0-5,7 0 0,9 1 1,10-2-1,10 1-82,-3 12 1,4 1-1,4 1 1,3 1-1,4 0 1,3 1-63,8-3 1,3 0 0,3 0 0,0 2 0,3 0 0,0 2-37,4-1 1,2 1 0,1 0 0,1 1-1,2 0 1,1 1-1,1 0 1,2 0 0,0 2 0,0 0-1,1 1 1,0 1-13,2 1 1,1 0 0,-2 2 0,-7 2-1,-2 2 1,0 1-21,2 0 0,-1 0 0,-1 2 1,-5 2-1,-1 0 0,0 1-64,0 0 0,0 1 0,-1-1 0,25-2 0,-3 0-17,-20 5 0,-3 1 0,-2 0 0,-3 2 68,29-2 1,-8 2-260,6-1 1,-18 3-9002,-17 3 9451,-12 2 0,-7 5 0,-6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9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236 976 14956,'58'-48'314,"-1"-1"1,-2 3 0,-5 8 124,-2 13 0,7-7-167,16-10 1,-27 16 0,1-1-80,5-3 1,2-1-14,4-1 1,2-1 0,1 0-1,2 1 1,3-2 0,1 1-16,3 0 0,0-1 0,2 2 0,1 1-14,3-1 0,-1 2 0,-8 5 0,0 3 1,3 1-1,2 1-13,7-1 0,0 2 0,-12 5 0,-1 2-126,8 0 1,1 2-1,1 3 1,1 3 106,5 0 1,1 3 0,0 2 0,-1 2-9,-4 3 1,-4 3 0,-7 2-1,-3 3-7,2 5 0,-2 2 0,-3 2 0,0 1-8,4 4 1,1 1 0,-5 2 0,-2 2-7,-2 1 0,-2 2 0,-4 1 0,-2 1-6,-1 1 0,-3 1 0,-3 2 0,-1 0 14,-2 1 1,-3 0 0,-2 1 0,-2 1-27,-2-2 1,-2 1 0,-3 0 0,-3 1-6,-1-2 1,-3 1 0,-2 1 0,-2-1 25,-4 0 0,-1 0 0,2 33 0,-7-2-18,-2 2 1,-6-34 0,-3 0-23,-1 0 1,-3 0-3,-5-1 0,-2-2 0,-2-4 1,-2-2 52,-3 0 1,-2-2 0,-2-1 0,-2-1 0,-3-1 0,-2-1-63,-1 0 1,-1 0 0,-6 0 0,-2 0-4,-6 2 1,-2 0 0,1-2 0,-3 0-5,-6 3 1,-2 1 0,1-2 0,0-1-1,-1 0 1,0-2 0,0 0 0,1 0-4,5-3 0,-3-1 0,-11 4 0,-2-2-4,5-1 1,1-1 0,2-1 0,1-2 0,1-2 0,0 0-1,-2-2 1,-1 0 54,1-2 0,-1 0 0,-8 0 1,1-1-81,13-5 0,1-1 1,-6 0-1,0-1 1,-1-1-1,0 0 1,1-2-1,0-1 0,2 0 1,0-2-1,2 0 1,1-1 23,2-2 1,0-1 0,4-1 0,1-3-10,1-3 0,2-3 0,6 1 0,2 0 2,-3-4 0,2-2 0,-32-19 0,33 15 0,0-2-5,5 0 0,2-2 0,3-1 1,2-2-2,1-1 0,2-2-1,3-1 1,2-1 0,3 0 0,2-2-2,1-1 1,3-1-1,2-1 1,2-1-1,3-1 1,2-1-8,1 0 1,3-1 0,0-2 0,2 0 5,1 0 0,2 0 0,5-4 0,4-1-1,3-5 0,4 1 1,4 1-1,4 0-82,8-5 1,4 0-1,2 3 1,3 2 79,5 2 1,4 2 0,2 1 0,3 2-1,5 1 0,1 3 1,0 3-1,1 3-1,-1 4 1,-1 1 0,2 1 0,-1 3-1,-13 7 0,0 2 0,6-2 1,0 1 1,-7 4 0,-2 2 0,36-9 3,-8 4 0,-15 7 0,3 2 0,-12 2 3,-10 5 1,-10 1-1064,-10 2-1142,-4 0-7641,-8-2 8089,-8 1 0,-7-4 1,-9 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0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289 976 14956,'70'-48'314,"1"-1"1,-5 3 0,-5 8 124,-2 13 0,9-7-167,19-10 1,-34 16 0,2-1-80,6-3 1,3-1-14,4-1 1,3-1 0,1 0-1,2 1 1,5-2 0,1 1-16,2 0 0,2-1 0,2 2 0,1 1-14,2-1 0,0 2 0,-9 5 0,0 3 1,3 1-1,2 1-13,10-1 0,-1 2 0,-15 5 0,0 2-126,8 0 1,3 2-1,0 3 1,1 3 106,8 0 1,0 3 0,0 2 0,-1 2-9,-6 3 1,-3 3 0,-10 2-1,-3 3-7,2 5 0,-3 2 0,-2 2 0,-1 1-8,6 4 1,-1 1 0,-5 2 0,-2 2-7,-3 1 0,-2 2 0,-5 1 0,-2 1-6,-2 1 0,-3 1 0,-4 2 0,-2 0 14,-2 1 1,-3 0 0,-3 1 0,-3 1-27,-1-2 1,-4 1 0,-3 0 0,-2 1-6,-4-2 1,-2 1 0,-3 1 0,-3-1 25,-3 0 0,-3 0 0,3 33 0,-9-2-18,-1 2 1,-8-34 0,-5 0-23,0 0 1,-4 0-3,-5-1 0,-5-2 0,0-4 1,-3-2 52,-4 0 1,-3-2 0,-2-1 0,-2-1 0,-4-1 0,-2-1-63,-2 0 1,-2 0 0,-5 0 0,-4 0-4,-7 2 1,-2 0 0,0-2 0,-2 0-5,-10 3 1,0 1 0,1-2 0,-1-1-1,-1 0 1,1-2 0,0 0 0,0 0-4,6-3 0,-2-1 0,-16 4 0,-1-2-4,7-1 1,1-1 0,2-1 0,1-2 0,1-2 0,0 0-1,-2-2 1,-2 0 54,3-2 0,-3 0 0,-9 0 1,1-1-81,16-5 0,1-1 1,-6 0-1,-2-1 1,0-1-1,0 0 1,0-2-1,1-1 0,2 0 1,1-2-1,2 0 1,1-1 23,1-2 1,3-1 0,2-1 0,3-3-10,1-3 0,2-3 0,8 1 0,2 0 2,-4-4 0,2-2 0,-37-19 0,38 15 0,2-2-5,5 0 0,2-2 0,4-1 1,3-2-2,1-1 0,3-2-1,2-1 1,3-1 0,4 0 0,2-2-2,3-1 1,2-1-1,3-1 1,3-1-1,2-1 1,3-1-8,3 0 1,1-1 0,3-2 0,0 0 5,2 0 0,3 0 0,5-4 0,5-1-1,5-5 0,4 1 1,5 1-1,5 0-82,9-5 1,5 0-1,3 3 1,4 2 79,6 2 1,4 2 0,3 1 0,4 2-1,5 1 0,3 3 1,-1 3-1,1 3-1,-2 4 1,1 1 0,1 1 0,-1 3-1,-16 7 0,0 2 0,8-2 1,-1 1 1,-8 4 0,-2 2 0,42-9 3,-8 4 0,-18 7 0,4 2 0,-16 2 3,-13 5 1,-11 1-1064,-12 2-1142,-5 0-7641,-10-2 8089,-10 1 0,-9-4 1,-10 3-1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1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0 870 24575,'13'-17'0,"0"-1"0,2 0 0,2 0 0,-2 1 0,0 0 0,-1 0 0,-1 0 0,0 1 0,-1 0 0,0 1 0,-1 1 0,1-1 0,0 1 0,-1-1 0,1 0 0,0 1 0,0 0 0,0-1 0,0 0 0,7-6 0,26-36 0,-21 26 0,18-26 0,-33 41 0,1-1 0,-1-2 0,1-1 0,1-2 0,1-2 0,1 1 0,1 2 0,-1 0 0,1 2 0,1-1 0,-1 0 0,0 0 0,-1 1 0,-1 1 0,-1 1 0,0 2 0,0-1 0,-1 3 0,2 0 0,-6 6 0,0 1 0,-6 6 0,-6 6 0,-2 1 0,-7 6 0,0-3 0,-7 3 0,1 0 0,-5 2 0,-1 0 0,2-1 0,2-1 0,4-2 0,3-1 0,0-1 0,1 0 0,-2 0 0,1-2 0,2-2 0,1-2 0,3-1 0,-1-1 0,5 0 0,1-1 0,15-1 0,0-2 0,9-2 0,-4-3 0,2-1 0,3 0 0,3-2 0,2 1 0,-1 0 0,-1-1 0,-1 1 0,-2 0 0,0 0 0,-2 1 0,-2 0 0,-4 3 0,-3 1 0,-2 1 0,-3 2 0,-1 1 0,-1-1 0,0 1 0,1 0 0,-1 1 0,2 0 0,0 0 0,0 0 0,0 1 0,1 3 0,-1 3 0,2 4 0,1 3 0,0 3 0,2 0 0,-1 2 0,1-1 0,-1 0 0,0-1 0,-2 0 0,0 0 0,-1 1 0,-1 0 0,0 0 0,-1 2 0,0-1 0,-2-2 0,0-2 0,-1-2 0,0 0 0,0-1 0,0-1 0,0 0 0,0 0 0,0-3 0,0-3 0,-1-3 0,0-2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2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532 0 24575,'0'12'0,"-2"3"0,-5 4 0,-3 6 0,-10 11 0,-3 2 0,1 0 0,2-4 0,5-10 0,1 1 0,1-1 0,-1 2 0,1 1 0,-2 1 0,-1 0 0,-2 1 0,1 0 0,0-1 0,1-2 0,2-1 0,1-4 0,2 0 0,0-1 0,0 0 0,-1 1 0,1 0 0,0 0 0,1-1 0,0-2 0,0-2 0,-1-1 0,0 0 0,-1 1 0,1 0 0,0-2 0,2 0 0,1-2 0,1-1 0,0-1 0,0-2 0,2-3 0,-1-2 0,3-3 0,0 0 0,0 0 0,0 0 0,1-3 0,0-4 0,0-7 0,0-6 0,0-5 0,-1-4 0,0-2 0,1-66 0,1 47 0,1-33 0,3 67 0,-1 15 0,1 0 0,-1 10 0,0 2 0,-1 10 0,1-2 0,0 1 0,-1 0 0,1 0 0,1-1 0,-1 2 0,1 1 0,-2 0 0,-1 3 0,0-2 0,0 0 0,0-2 0,0-4 0,0-2 0,0-4 0,0-1 0,0-4 0,0 1 0,0-5 0,0 1 0,0 0 0,0 1 0,0 2 0,0 0 0,0 0 0,0-2 0,1-2 0,3-4 0,5-5 0,4-3 0,5-2 0,0-2 0,3 1 0,1-1 0,2 1 0,3 2 0,0 1 0,1 1 0,1 1 0,-1 1 0,-3 0 0,-3 2 0,-6 2 0,-3 0 0,-2 0 0,-4 3 0,-2-2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3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689 724 24575,'-20'-2'0,"-3"-5"0,-1-7 0,-18-21 0,18 13 0,-26-28 0,15 15 0,-6-6 0,3 3 0,13 14 0,5 1 0,2 1 0,0-1 0,1-3 0,0 0 0,0 1 0,2 1 0,0 2 0,1 3 0,1 1 0,0 1 0,1 1 0,0-1 0,1 0 0,0 0 0,1 0 0,2 1 0,0 0 0,2 2 0,3 5 0,-1-1 0,2 6 0,-1 0 0,0 0 0,0 1 0,1 1 0,-1 0 0,1-1 0,0-2 0,0-2 0,1 3 0,-1-2 0,1 3 0,0 1 0,-1-3 0,2 3 0,-2-1 0,0 1 0,0 8 0,0-1 0,0 12 0,1-8 0,0 8 0,1-1 0,-1 8 0,0 5 0,-3 3 0,0 2 0,-3-1 0,1-3 0,-1-3 0,1-1 0,1-2 0,2-4 0,1-1 0,-1-4 0,2-4 0,0-1 0,1-1 0,-1-3 0,0-1 0,-1-4 0,0 0 0,0-7 0,-1-1 0,2-8 0,0-3 0,1-3 0,0-3 0,0-4 0,0 1 0,0-1 0,0 0 0,0 2 0,1 1 0,1 0 0,1 2 0,0 2 0,1 0 0,0 5 0,-1 2 0,7-11 0,-1 17 0,7-10 0,-3 18 0,-2 0 0,3 0 0,4 0 0,6 0 0,8 1 0,4 2 0,4 4 0,0 3 0,0 2 0,-2 2 0,-1 0 0,-6 0 0,-5-3 0,-7 0 0,-5-2 0,-2-1 0,-3-1 0,-1-1 0,0 0 0,0 1 0,0 0 0,1 2 0,-2-2 0,-2-2 0,-3-3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5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518 2140 14956,'127'-106'314,"-2"-1"1,-4 6 0,-12 18 124,-3 28 0,14-15-167,36-22 1,-60 35 0,3-3-80,11-6 1,4-2-14,9-2 1,4-2 0,2 0-1,5 1 1,7-3 0,1 1-16,7 1 0,1-3 0,3 5 0,3 2-14,6-2 0,-2 4 0,-17 11 0,-1 7 1,8 2-1,3 2-13,16-2 0,0 4 0,-26 12 0,-3 3-126,18 1 1,2 4-1,2 7 1,3 6 106,10 0 1,3 7 0,0 4 0,-3 5-9,-8 6 1,-9 7 0,-15 4-1,-7 7-7,4 10 0,-4 5 0,-7 5 0,1 1-8,8 10 1,2 1 0,-10 5 0,-5 5-7,-5 1 0,-3 5 0,-10 3 0,-4 1-6,-2 2 0,-6 3 0,-8 4 0,-1 0 14,-5 3 1,-6-1 0,-5 3 0,-4 1-27,-5-3 1,-4 1 0,-7 1 0,-6 1-6,-2-3 1,-7 1 0,-4 3 0,-5-3 25,-8 1 0,-3-1 0,5 73 0,-16-4-18,-4 4 1,-13-75 0,-7 0-23,-2 1 1,-6-1-3,-12-2 0,-4-4 0,-4-9 1,-4-4 52,-8-1 1,-3-4 0,-5-2 0,-5-2 0,-6-2 0,-4-3-63,-3 1 1,-1-1 0,-14 0 0,-4 1-4,-14 4 1,-4-1 0,3-3 0,-8-1-5,-12 7 1,-5 3 0,3-6 0,-1-1-1,-2 0 1,0-5 0,1 0 0,1 0-4,11-6 0,-6-3 0,-24 10 0,-5-6-4,11-1 1,3-2 0,4-3 0,2-4 0,2-5 0,0 1-1,-4-5 1,-2 0 54,2-4 0,-3-1 0,-17 1 1,3-3-81,27-10 0,3-3 1,-13 1-1,0-3 1,-2-2-1,-1 0 1,3-5-1,0-1 0,4-1 1,0-4-1,5 0 1,2-2 23,4-5 1,0-1 0,9-3 0,2-7-10,3-6 0,3-7 0,14 3 0,5-1 2,-8-8 0,5-5 0,-70-41 0,73 32 0,-1-3-5,11-1 0,5-4 0,6-3 1,5-4-2,1-2 0,6-4-1,5-3 1,6-1 0,5-1 0,5-4-2,3-3 1,6-1-1,4-3 1,5-2-1,6-2 1,5-2-8,1-1 1,8-1 0,-1-5 0,5 0 5,2 0 0,4 0 0,12-9 0,8-1-1,7-12 0,8 2 1,9 3-1,9-1-82,18-10 1,8-1-1,5 7 1,6 5 79,12 4 1,8 4 0,4 3 0,7 4-1,11 2 0,2 6 1,1 8-1,1 6-1,-2 8 1,-2 3 0,5 2 0,-3 7-1,-29 14 0,1 6 0,13-5 1,0 2 1,-16 9 0,-4 4 0,80-19 3,-19 8 0,-32 16 0,6 4 0,-26 4 3,-22 12 1,-22 1-1064,-22 5-1142,-9 0-7641,-17-4 8089,-18 2 0,-15-9 1,-20 6-1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0.748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27 388 24575,'-3'-10'0,"1"2"0,2 3 0,-1-3 0,0 1 0,0-3 0,1 6 0,0-1 0,0 1 0,-1-2 0,1 1 0,-1 0 0,1 1 0,0 0 0,0 1 0,0-2 0,0 2 0,0-3 0,0 3 0,0-8 0,0 6 0,0-4 0,-2 6 0,2 0 0,-1 0 0,1-2 0,0 0 0,0 1 0,0-1 0,0 1 0,0-1 0,0 0 0,-1 2 0,1-1 0,-2 0 0,2 0 0,0-1 0,0 2 0,0-1 0,0-1 0,0 2 0,0-2 0,0 1 0,-1 1 0,1-2 0,-1 1 0,1-1 0,0 0 0,0 1 0,0-1 0,0 1 0,0-1 0,0 2 0,0-1 0,0 0 0,-1 1 0,0 0 0,0-1 0,1 1 0,0-1 0,-1 0 0,1 0 0,-2 0 0,2 0 0,0 1 0,0-2 0,0 2 0,0-2 0,-1 1 0,1 1 0,-1 0 0,1-1 0,0 1 0,0-1 0,0 0 0,0 1 0,0-1 0,0 1 0,0 0 0,0-1 0,0 0 0,0 1 0,0-1 0,0 0 0,0 1 0,0 0 0,0-1 0,0 1 0,8 3 0,-2-1 0,4 4 0,-3-2 0,-2 0 0,0 1 0,-1 0 0,0-1 0,-2 1 0,2-2 0,0 2 0,0 0 0,3-1 0,-3 2 0,3-3 0,-4 1 0,0-1 0,1 0 0,-1 1 0,1 0 0,0 1 0,0-2 0,1 2 0,0-1 0,0 1 0,1-2 0,-1 3 0,-1-3 0,1 1 0,-3 0 0,4 0 0,-3 1 0,5-2 0,-2 3 0,11-1 0,-3 2 0,9-1 0,-11 0 0,-1-1 0,-5-1 0,-2 1 0,1-1 0,-1 1 0,1-2 0,0 1 0,1 1 0,1-1 0,1 1 0,2 1 0,-2-3 0,-1 2 0,-2-2 0,-2 1 0,1-1 0,2 1 0,-1-1 0,5 2 0,-5-2 0,4 2 0,-5-2 0,1 0 0,-2 0 0,3 0 0,1 0 0,-1 0 0,4 0 0,-7 0 0,3 0 0,-4 0 0,1 0 0,1 0 0,-1 0 0,1 0 0,-1 0 0,1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8.684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1 0 24575,'6'6'0,"1"-1"0,-5-3 0,5 5 0,-4-4 0,7 7 0,-6-7 0,3 4 0,-4-5 0,1 1 0,-1-1 0,-2 0 0,0 0 0,1 1 0,0-1 0,-1 1 0,1-1 0,-1 0 0,2 1 0,-1-1 0,0 1 0,0-1 0,0 0 0,0 0 0,0 0 0,0 0 0,0 1 0,0-1 0,0 1 0,0-1 0,-1 0 0,1 1 0,-1-1 0,1 2 0,1-2 0,-1 2 0,1-2 0,-1 1 0,-1-1 0,1 0 0,-1 1 0,1-1 0,0 1 0,0 0 0,-1-1 0,1 1 0,-1 0 0,1 0 0,0 0 0,0 0 0,0 0 0,0-1 0,0 2 0,0-2 0,0 2 0,-1-2 0,1 2 0,-1-2 0,1 1 0,-1-1 0,1 0 0,-1 1 0,1-1 0,0 1 0,0-1 0,-1 0 0,1 1 0,-2-1 0,2 1 0,-1 0 0,0-1 0,1 1 0,0 0 0,0-1 0,0 0 0,-2 1 0,2-2 0,0 3 0,0-2 0,1 1 0,-2-1 0,1 0 0,-1 0 0,1 0 0,0 0 0,1 0 0,-1 1 0,1 0 0,-1 0 0,0 0 0,0-1 0,-1 0 0,2 0 0,-2 1 0,3 0 0,-1 1 0,-1-1 0,0 0 0,0-1 0,0 0 0,0 0 0,0 1 0,0-1 0,0 2 0,1-2 0,0 1 0,-1-1 0,0 0 0,-1 0 0,0 1 0,2-1 0,0 2 0,0-2 0,0 1 0,-1-1 0,0 0 0,0 0 0,0 0 0,0 0 0,0 0 0,0 0 0,0 0 0,0 0 0,1 0 0,0 0 0,-1 0 0,0 0 0,0-1 0,1 2 0,0-2 0,-1 2 0,1-1 0,1 1 0,0-1 0,-1 1 0,0-2 0,-2 1 0,1-1 0,0 1 0,1 0 0,1 1 0,0 0 0,0-1 0,-1 0 0,0 0 0,-2-1 0,2 1 0,0 1 0,2-1 0,0 2 0,-1-2 0,1 1 0,-3-2 0,0 0 0,0 2 0,1 0 0,2 1 0,-1-1 0,-1-1 0,0 0 0,-1-1 0,0 0 0,0 1 0,1 1 0,0 0 0,-1-2 0,0 0 0,0 1 0,2 2 0,0-1 0,-1 0 0,0-2 0,-1 0 0,0 1 0,0 0 0,1 0 0,0 0 0,-1-1 0,0 0 0,0 1 0,1 0 0,-1 0 0,-1 0 0,1 0 0,1 0 0,0 0 0,0 0 0,-2 0 0,2-1 0,-2 1 0,2 0 0,-1 1 0,1-1 0,-1-1 0,0 1 0,0 0 0,0 1 0,1-1 0,-1 0 0,2 0 0,-2 0 0,1 0 0,-2 0 0,1 0 0,0 0 0,2 0 0,-1 1 0,1 0 0,-1-1 0,0 0 0,-1-1 0,0 0 0,0 1 0,0 1 0,0 0 0,0-2 0,0 0 0,1 1 0,0 1 0,1 0 0,0 1 0,0-1 0,-1 0 0,0-1 0,-1 0 0,0-1 0,0 1 0,1 0 0,-1 1 0,1-1 0,-1-1 0,0 1 0,1 0 0,0 0 0,0 2 0,1-2 0,-1 1 0,0-1 0,0 0 0,-1 0 0,0-1 0,1 1 0,0 0 0,1 0 0,-1 1 0,0-1 0,-1 0 0,1 0 0,-2 0 0,2-1 0,-1 1 0,0 0 0,2 0 0,-1-1 0,0 2 0,3-1 0,-4 1 0,3-1 0,-3-1 0,-1 1 0,2 0 0,-1 0 0,2 2 0,0-1 0,0 1 0,0-1 0,0 0 0,-1-2 0,-1 1 0,1-1 0,-2 0 0,2 2 0,0-2 0,0 3 0,1-2 0,0 2 0,2-1 0,-2 0 0,1-1 0,-2 0 0,-1-1 0,0 1 0,1 0 0,0 0 0,1 1 0,0-1 0,0 0 0,-1 0 0,0-1 0,-2 1 0,2-1 0,-1 1 0,2 0 0,2 0 0,-2 1 0,3 0 0,-2 0 0,0-2 0,-3 1 0,0-2 0,0 2 0,1-1 0,0 1 0,0 0 0,0-1 0,-1 1 0,2 0 0,0 0 0,1 1 0,-2-2 0,0 1 0,-1-2 0,0 2 0,1 0 0,0 0 0,1 1 0,-1-2 0,0 0 0,-1 1 0,1-2 0,0 3 0,-1-2 0,1 1 0,0-1 0,-1 1 0,1-2 0,-1 2 0,2-1 0,-2 1 0,1-1 0,0 1 0,-1-1 0,1 0 0,-1 1 0,1-1 0,-1 1 0,2-1 0,-2 1 0,1-1 0,-1 0 0,0 1 0,1-1 0,-1 1 0,2 0 0,-2 0 0,1-1 0,-1 1 0,1-2 0,0 2 0,0-1 0,0 1 0,-1 0 0,1-1 0,-2 1 0,3-2 0,-3 2 0,2-1 0,1 1 0,0 1 0,1 0 0,1 0 0,0-1 0,0 0 0,0 1 0,-3-1 0,0 0 0,0-1 0,-1 1 0,2-1 0,-1 1 0,3 0 0,-3-1 0,3 1 0,-4-2 0,0 2 0,1-1 0,2 1 0,0 0 0,0 1 0,0-1 0,-2-1 0,0 1 0,-1-2 0,0 2 0,0-2 0,2 2 0,1 0 0,0 0 0,2 2 0,-3-3 0,1 1 0,-2-2 0,-2 2 0,3 0 0,0 1 0,1 1 0,1-2 0,-2 1 0,1-1 0,2 1 0,-2-1 0,-2 0 0,-1-1 0,-1 1 0,2-1 0,-1 0 0,2 1 0,-1-1 0,0 1 0,0-1 0,-2 1 0,4-1 0,-4 1 0,6 1 0,2 1 0,-3-1 0,5 2 0,-8-4 0,2 0 0,-1 1 0,1 0 0,1 1 0,-1-1 0,-2-1 0,-2-1 0,4 2 0,0 0 0,2 0 0,-2 0 0,1 0 0,-1-2 0,0 1 0,-2 0 0,1 0 0,-1 0 0,0 1 0,1-1 0,-1 1 0,1-1 0,2 1 0,-2-1 0,2 1 0,-2-1 0,0 0 0,-1-1 0,0 2 0,0-1 0,0 0 0,1 1 0,2-1 0,0 1 0,2 1 0,-2-1 0,-1 0 0,-2-1 0,0 0 0,-1-1 0,1 1 0,0 0 0,3 0 0,0 2 0,2-2 0,-1 0 0,0 1 0,0 0 0,-3-1 0,2 0 0,-2 0 0,0-1 0,0 2 0,-1-2 0,1 1 0,-2-1 0,2 1 0,-2-1 0,2 1 0,-1-1 0,1 1 0,-1-1 0,1 1 0,-2-1 0,1 0 0,0 0 0,0 0 0,3 0 0,0 1 0,2 1 0,2-1 0,-1 1 0,4 0 0,-4 1 0,4-1 0,-6 0 0,1-2 0,-5 1 0,-1-1 0,1 1 0,-1-1 0,1 1 0,0-1 0,0 1 0,1 0 0,1 0 0,0 1 0,0-2 0,1 2 0,-1-1 0,0 0 0,-2 0 0,1 0 0,-2-1 0,1 2 0,0-2 0,-1 1 0,1-1 0,3 1 0,-1 1 0,7 1 0,-1 0 0,0 0 0,0-1 0,-5 0 0,0-2 0,-1 2 0,-1-1 0,0 0 0,-2-1 0,0 0 0,1 1 0,0-1 0,1 2 0,0-2 0,-1 1 0,1-1 0,-1 1 0,1-1 0,-2 1 0,3 0 0,-2-1 0,1 2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8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5"/>
    </inkml:brush>
  </inkml:definitions>
  <inkml:trace contextRef="#ctx0" brushRef="#br0">500 1 24575,'-16'6'0,"0"5"0,-4 6 0,-2 5 0,-1 1 0,-1 2 0,0 1 0,0 0 0,0 0 0,3 0 0,0 0 0,3 1 0,0 0 0,-1 3 0,0 0 0,-1 1 0,1 0 0,1-2 0,2-3 0,2-3 0,4-2 0,1-1 0,1-2 0,1-1 0,0-1 0,1-1 0,0-2 0,0-2 0,2-1 0,-2 0 0,2-4 0,0 0 0,2-5 0,1 0 0,-1 3 0,0-2 0,0 2 0,0-2 0,-1-1 0,0 0 0,0-2 0,0-3 0,1-4 0,1-6 0,0-6 0,1-4 0,0-5 0,0-7 0,0-5 0,0-2 0,0 2 0,0 4 0,0 7 0,0 7 0,0 6 0,0 6 0,0 6 0,0 19 0,0 7 0,0 17 0,0 9 0,0-14 0,0 15 0,0-14 0,0 7 0,0-3 0,0-6 0,0-8 0,0-8 0,0-4 0,0-8 0,0-2 0,2 1 0,-2 2 0,2 8 0,-2 0 0,0-3 0,1-4 0,2-6 0,5-4 0,6-4 0,4-3 0,6-1 0,2-1 0,2 0 0,0 0 0,-1-1 0,2 1 0,-1 0 0,-1 2 0,-4 3 0,-5 3 0,-4 3 0,-4 1 0,-6 1 0,-1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5:17.404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7"/>
    </inkml:brush>
  </inkml:definitions>
  <inkml:trace contextRef="#ctx0" brushRef="#br0">331 1 24575,'-3'13'0,"1"-2"0,0-4 0,2-1 0,-5 3 0,5-4 0,-4 3 0,0 1 0,1-2 0,-3 4 0,0-2 0,3-3 0,-3 5 0,4-5 0,-2 1 0,-1 4 0,2-4 0,-2 3 0,2 2 0,-2-2 0,1 1 0,-1 4 0,0-5 0,1 0 0,-2 1 0,1-2 0,1-2 0,-3 8 0,5-8 0,-5 8 0,3-2 0,-1-1 0,-1 3 0,-2 1 0,2-3 0,-5 9 0,3-6 0,1-1 0,-1 0 0,3-6 0,2-2 0,-2 4 0,3-7 0,-1 1 0,1 1 0,0-2 0,-1 2 0,1-1 0,-2 1 0,2-2 0,-3 3 0,-1 4 0,0-2 0,-4 7 0,6-8 0,-3 6 0,2-8 0,1 2 0,1-4 0,2-1 0,-3 2 0,2 0 0,-1 0 0,0 1 0,1-2 0,-2 4 0,1-4 0,-1 7 0,-4 0 0,5 0 0,-5 0 0,7-8 0,-1 0 0,0 3 0,1-2 0,-3 3 0,2-3 0,0 3 0,-1-2 0,1 1 0,6-2 0,10 0 0,6-1 0,9 1 0,-13-3 0,1 2 0,-12-2 0,2 0 0,-1-1 0,-1 0 0,3 1 0,2-1 0,-3 2 0,11 0 0,-12-2 0,7 3 0,-4-1 0,-1 1 0,7 2 0,-8-3 0,14 6 0,-13-5 0,16 5 0,-16-6 0,14 7 0,-14-8 0,13 5 0,-13-6 0,14 6 0,-12-5 0,5 5 0,6-1 0,-9-2 0,26 8 0,-26-8 0,23 7 0,-26-7 0,12 3 0,-17-6 0,4 2 0,-3-2 0,3 2 0,-2-1 0,8 1 0,-7 0 0,2-1 0,-3 0 0,-4-1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5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0 0 24575,'21'3'0,"-2"5"0,11 11 0,2 9 0,1 3 0,-3-1 0,-7-6 0,-3-1 0,0-1 0,-2-1 0,1-1 0,-2 1 0,-1 1 0,-1 1 0,0 1 0,-1 0 0,-1 1 0,0-3 0,-2 0 0,0-4 0,-1 1 0,0-3 0,-1 0 0,1 1 0,1-1 0,0 2 0,1 0 0,1 1 0,-1 1 0,0 0 0,-1-1 0,0 0 0,-1-1 0,-1-3 0,-2-1 0,-2-2 0,-2-2 0,0-1 0,-2 0 0,0-2 0,0-2 0,0 0 0,0-2 0,-1 0 0,-5-2 0,-4-4 0,-7-4 0,-5-3 0,-3-2 0,-2 1 0,0 0 0,0 1 0,-1 0 0,2 0 0,2 0 0,2 0 0,3 1 0,3 1 0,3 2 0,2 0 0,6 2 0,0 0 0,4 2 0,0 0 0,6 0 0,1 1 0,8 1 0,2 0 0,4 2 0,2 2 0,-1 2 0,-2 2 0,-2 1 0,-2-1 0,-3 0 0,-1 0 0,-1-1 0,-1 0 0,0 0 0,0-1 0,-3-1 0,1-1 0,-6-2 0,0 1 0,0 0 0,-1-2 0,0 2 0,2-2 0,0-8 0,-1 2 0,2-11 0,0 3 0,1-3 0,1-1 0,1-3 0,1-2 0,13-34 0,-9 23 0,10-23 0,-14 40 0,0 1 0,-3 6 0,0-2 0,0-1 0,0 0 0,-1 4 0,-1 1 0,-1 3 0,-1 0 0,-1 1 0,0 0 0,0-2 0,0-5 0,0 2 0,0-1 0,0 5 0,0 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14.591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0 1 24575,'15'15'0,"4"4"0,-5-3 0,3 2 0,-8-6 0,1-1 0,-5-4 0,3 1 0,-4-2 0,0-2 0,-1 0 0,1 0 0,-2 0 0,1 1 0,1 0 0,-1-1 0,1 4 0,-2-3 0,2 2 0,-2-1 0,2-1 0,-1 0 0,-1 0 0,3 3 0,-2-3 0,2 4 0,3 2 0,-3-3 0,3 4 0,-5-7 0,1 2 0,-2-3 0,0-1 0,3 5 0,-3-4 0,4 5 0,-3-6 0,2 5 0,-2-5 0,0 3 0,1-3 0,-2 2 0,1 0 0,-1-1 0,4 7 0,-2-6 0,2 5 0,-3-5 0,-1-1 0,1 1 0,0 1 0,-1-2 0,1 2 0,0-3 0,0 3 0,-1-1 0,1 0 0,0-1 0,0 1 0,-1-1 0,1 1 0,1 0 0,-1 0 0,0 0 0,1-1 0,-2 1 0,0-2 0,1 4 0,0-4 0,0 3 0,0-1 0,0 1 0,1 1 0,0-2 0,-1-1 0,0 1 0,-1-2 0,1 3 0,2-3 0,0-4 0,2-4 0,0-2 0,1-8 0,3 2 0,-4-7 0,1 3 0,-3 5 0,-1 0 0,0 0 0,0 0 0,-1-1 0,0 1 0,0 4 0,0-1 0,-1 1 0,0 1 0,-2 1 0,1 2 0,0-2 0,-1 1 0,2 0 0,-2-2 0,2 3 0,-1-2 0,1 2 0,-2-2 0,2 0 0,-2 1 0,1 0 0,0-3 0,0 1 0,1-2 0,-1 1 0,0 4 0,-1-2 0,2 1 0,-2 1 0,3-4 0,-2 4 0,2-3 0,-2 1 0,0 1 0,1-2 0,-1 3 0,1-1 0,1 0 0,-2 0 0,1 0 0,0 0 0,-1-1 0,1 2 0,0-2 0,-1 1 0,1 2 0,0-6 0,-1 6 0,0-3 0,1 1 0,-1 2 0,2-4 0,-2 3 0,1-1 0,1-2 0,-1 4 0,1-4 0,-1 2 0,-1 2 0,3-4 0,-3 4 0,2-3 0,-2 1 0,1-1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33.177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1516 3063 24575,'-4'-26'0,"1"5"0,-2-2 0,0 3 0,3 0 0,-2-2 0,1 2 0,-1 0 0,-1-2 0,1 2 0,-1 0 0,-1 1 0,4 6 0,-3 3 0,4 4 0,0 0 0,-1 1 0,0-3 0,1 3 0,-2-3 0,2 3 0,-1-1 0,-1 0 0,1 1 0,0-3 0,0 3 0,1-2 0,-1 3 0,1 0 0,-2-3 0,2 2 0,-1-1 0,0 0 0,0 1 0,2-6 0,-2 5 0,2-5 0,-1 4 0,0-2 0,0 1 0,-2-4 0,2 3 0,-2-6 0,0-1 0,1 3 0,0-2 0,0 8 0,1-1 0,1 1 0,0-1 0,0-1 0,-2 1 0,2-1 0,-3 1 0,3 1 0,-1-1 0,1 2 0,-1-1 0,1 1 0,-2 1 0,0-1 0,1 1 0,-1-2 0,2 1 0,-2 1 0,2-1 0,-1 0 0,0 2 0,0-4 0,-1 5 0,2-4 0,-2 3 0,1-1 0,-1-2 0,0 3 0,0-2 0,1 0 0,0-1 0,-1 1 0,2-1 0,-2 1 0,0 1 0,1-1 0,-1 1 0,0-1 0,1 1 0,-1-1 0,1 0 0,-1 1 0,1-3 0,0 1 0,-2 0 0,2-1 0,-1 3 0,0-1 0,0 2 0,2-1 0,-2 0 0,1 0 0,-1 0 0,0-2 0,1 2 0,-1-3 0,0 4 0,2-2 0,-2 0 0,1 2 0,-1-1 0,-1-2 0,1 3 0,1-2 0,-1 2 0,1-2 0,-1 1 0,1 0 0,-1 0 0,1 0 0,-2 0 0,1 0 0,0 0 0,1-1 0,-1 1 0,1-2 0,-1 2 0,1 1 0,-1-2 0,0 1 0,1 1 0,-2-3 0,3 4 0,-2-3 0,0 1 0,0 1 0,0-2 0,1 2 0,-1-1 0,0-1 0,0 2 0,0-2 0,1 3 0,-1-3 0,0 1 0,0 0 0,0-1 0,0 2 0,0-1 0,0-1 0,-1 0 0,2-3 0,-3 1 0,1-1 0,-1-3 0,0 3 0,-2-6 0,2 3 0,-2-1 0,1 1 0,1 4 0,0 1 0,1 1 0,1 2 0,0-1 0,-1 0 0,1 0 0,-1 0 0,2 0 0,-2 1 0,0-1 0,0 0 0,1 1 0,0-2 0,-2 2 0,2-2 0,-1 3 0,-1-2 0,2 1 0,-1-1 0,0 0 0,0 1 0,1-1 0,-4 0 0,3 0 0,-2-1 0,2 3 0,1-1 0,-1-1 0,0 0 0,0 0 0,0-1 0,0 1 0,0-1 0,0 1 0,0 1 0,0-1 0,0 0 0,1 1 0,0-2 0,-2 2 0,2 0 0,-2-3 0,1 4 0,0-3 0,1 2 0,0 0 0,-2-1 0,2 0 0,-1 1 0,-1-3 0,2 3 0,-1-2 0,0 2 0,1-1 0,0 1 0,-4-4 0,2 1 0,-4-1 0,6 1 0,-2 3 0,2-2 0,0 2 0,-1-2 0,0 2 0,0-2 0,1 3 0,0-3 0,-2 2 0,2-2 0,0 1 0,-3-3 0,3 4 0,-3-2 0,3 2 0,0 0 0,0-1 0,-2-3 0,3 2 0,-4-1 0,5 1 0,-3 1 0,2-1 0,-2 1 0,1 1 0,-1-3 0,-3-6 0,2 4 0,-1-2 0,4 6 0,-1 3 0,0-4 0,-1 2 0,0-2 0,1 1 0,-1 2 0,0-3 0,0 1 0,-1 0 0,1 0 0,0 1 0,0 1 0,0-2 0,0 1 0,0-2 0,0 2 0,0-1 0,-1 2 0,1-1 0,0-1 0,0 1 0,0 0 0,-1 0 0,0 0 0,1 1 0,0-3 0,0 3 0,0-3 0,0 1 0,-2 1 0,2-1 0,-1 1 0,1 0 0,-1 0 0,-1-2 0,2 3 0,-2-3 0,2 2 0,0-1 0,-1 0 0,1 1 0,1 1 0,-1-2 0,0 1 0,0-1 0,1 1 0,-1-1 0,1 0 0,-1-1 0,0 0 0,0 2 0,2-2 0,-1 2 0,0-4 0,0 1 0,0 1 0,0-1 0,1 1 0,-3-1 0,1-1 0,-4-4 0,2 0 0,-3-4 0,-1-3 0,1 2 0,0-2 0,0 3 0,2 4 0,0 0 0,2 4 0,1 1 0,0 1 0,2 1 0,0 1 0,0-2 0,1 2 0,-1-2 0,0 1 0,-1 0 0,0-2 0,0 4 0,0-2 0,-2 0 0,2 0 0,-1 0 0,1 0 0,-3 0 0,3 0 0,-3 0 0,2 0 0,1 1 0,-3-1 0,3 1 0,-2-2 0,1 3 0,-1-3 0,2 3 0,-3-1 0,3-1 0,-3 2 0,3-2 0,-3 0 0,3 2 0,-2-3 0,1 3 0,-1-1 0,0 0 0,1 0 0,-1-1 0,0 1 0,1-1 0,0 1 0,-1-1 0,2 1 0,-2-1 0,1 1 0,-1-1 0,1 1 0,-1-1 0,2 1 0,-2-1 0,1-1 0,-5-2 0,4 1 0,-3-3 0,2 4 0,0-3 0,0 1 0,-1-1 0,-3-6 0,-2-1 0,0-7 0,-6-5 0,1 0 0,-6-4 0,4 3 0,0-1 0,2 8 0,-12-21 0,6 17 0,-6-13 0,8 14 0,4 6 0,-1-3 0,1 4 0,2-1 0,-9-9 0,10 12 0,-5-6 0,13 16 0,1 2 0,1 0 0,0 0 0,-1 1 0,1-2 0,-2 2 0,1-2 0,-1 3 0,0-1 0,2-1 0,-2 1 0,1-3 0,0 2 0,-4-5 0,4 6 0,-2-4 0,4 5 0,-2 0 0,0-3 0,-1 2 0,1-2 0,0 3 0,0-2 0,0 2 0,-1-2 0,1 1 0,-2-1 0,2 1 0,-1-1 0,2 2 0,-1-2 0,-1 1 0,2-1 0,-2 0 0,2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10:37.895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8"/>
    </inkml:brush>
  </inkml:definitions>
  <inkml:trace contextRef="#ctx0" brushRef="#br0">1 2466 24575,'16'-5'0,"2"-3"0,-7 2 0,3-2 0,-4 0 0,5 2 0,-3-2 0,8-2 0,-4 3 0,4-6 0,-4 6 0,4-6 0,-8 7 0,3-3 0,-5 3 0,1 1 0,0-1 0,4-3 0,1 2 0,5-6 0,-1 5 0,-4-3 0,-1 7 0,-6-4 0,1 5 0,-4-2 0,8-1 0,-7 0 0,8 0 0,-7 3 0,0-2 0,0 5 0,0-5 0,-2 2 0,4-3 0,-2 3 0,1-1 0,5 0 0,-4 1 0,5-3 0,-5 3 0,1-2 0,-3 2 0,3-2 0,-5 2 0,4-2 0,-2-1 0,3 1 0,0-1 0,-1 1 0,-1 0 0,1 1 0,-2 0 0,0 1 0,3-3 0,-5 1 0,4-1 0,-2 1 0,3 0 0,0-1 0,-1-2 0,1 2 0,0-2 0,0 1 0,-1 1 0,1-5 0,-3 5 0,3-1 0,-3 1 0,0-2 0,2 2 0,-1-2 0,-1 3 0,2-3 0,-2 2 0,1-2 0,1 3 0,-4-1 0,4 1 0,-4 0 0,4-1 0,-4 1 0,4-1 0,19-12 0,-14 10 0,16-10 0,-20 12 0,0 1 0,-3 0 0,2-1 0,-4 1 0,2 2 0,0-2 0,0 2 0,3-2 0,-1-3 0,6 1 0,0-5 0,0 5 0,-1-4 0,-4 5 0,-1-2 0,1 0 0,0 4 0,-3-3 0,0 4 0,0-2 0,-2-1 0,1 1 0,1 0 0,-4-3 0,5 2 0,-5-2 0,4 2 0,-1 1 0,-1 0 0,2-3 0,-3 2 0,1 0 0,-1 2 0,0 1 0,1-3 0,-1-2 0,3 2 0,0-2 0,0 1 0,3 1 0,-6-5 0,6 5 0,-3-4 0,3 4 0,-3-4 0,2 4 0,-1-4 0,-1 4 0,2-5 0,-2 5 0,3-4 0,-3 4 0,3-4 0,-3 4 0,0-4 0,2 3 0,3-4 0,-1 5 0,1-6 0,-3 6 0,-4-2 0,4 0 0,-2 2 0,3-1 0,0-1 0,-3-1 0,0 1 0,-1 0 0,-1 3 0,2-1 0,-3 1 0,1-1 0,1 1 0,-1-3 0,5 2 0,-5-2 0,1 3 0,-1-1 0,1 1 0,-1 0 0,4-3 0,-4 2 0,2-2 0,-3 2 0,3 1 0,-2-3 0,4 2 0,-4-4 0,2 4 0,-3-2 0,3 0 0,-2 2 0,2-2 0,-3 3 0,3-3 0,-2 2 0,1-2 0,1 3 0,-2-1 0,2-1 0,-3 1 0,3-5 0,-2 5 0,1-1 0,1 1 0,-2 1 0,2-1 0,-3-2 0,1 5 0,-4-4 0,3 4 0,-2-3 0,3 1 0,-1-3 0,0 2 0,1-2 0,-1 3 0,0-1 0,0 1 0,1-1 0,-1-1 0,0 3 0,1-6 0,-1 9 0,0-6 0,-2 4 0,2-3 0,-2 1 0,2 0 0,1-3 0,-1 2 0,0-2 0,1 2 0,-1-1 0,0 1 0,1-5 0,1 5 0,-1-1 0,2-1 0,-3 2 0,3-2 0,-2 0 0,2 2 0,-3-4 0,3 1 0,-2 1 0,2-2 0,-1 4 0,-1-5 0,2 5 0,0-4 0,-2 4 0,1-2 0,-1 0 0,-1 2 0,3-4 0,-2 4 0,1-2 0,-1 1 0,-1 0 0,0 0 0,1 1 0,-1 1 0,0-1 0,1 3 0,-3-1 0,1 1 0,-1-3 0,3 1 0,-1-1 0,0 1 0,1-1 0,-1 1 0,0 0 0,1-1 0,-1 1 0,0-1 0,1 1 0,-3 0 0,1-1 0,-1 1 0,3-1 0,-3 1 0,1-1 0,-1 3 0,0-1 0,2 1 0,-2-3 0,2 1 0,1-1 0,-1-2 0,0 2 0,1-1 0,-1-1 0,0 2 0,1-2 0,-1 3 0,0-3 0,1 2 0,-1-2 0,0 5 0,-2-2 0,2 2 0,-4-2 0,3-1 0,-1 1 0,3 2 0,-3-2 0,1 2 0,-1-3 0,0 1 0,2 2 0,-2-4 0,2 3 0,-2-4 0,2 3 0,-4 0 0,3 2 0,-1-2 0,0 2 0,0-3 0,-1 1 0,1 2 0,2-4 0,-2 3 0,2-4 0,-2 0 0,2 2 0,1-1 0,-3 1 0,-1 1 0,0-1 0,1 1 0,3-1 0,-4 1 0,3 2 0,-4-4 0,4 6 0,-5-7 0,5 5 0,-5-2 0,3-1 0,-1 1 0,-1 0 0,4-1 0,-5 1 0,5 2 0,-5-4 0,5 3 0,-4-4 0,4 3 0,-5-1 0,5 1 0,-5-1 0,5 1 0,-4 0 0,4-1 0,-5 1 0,5 2 0,-2-5 0,0 5 0,1-3 0,-3-1 0,4 6 0,-5-6 0,5 4 0,-4-3 0,3 1 0,-1 0 0,0-1 0,2 3 0,-2-4 0,2 3 0,-2-4 0,2 5 0,-4-1 0,3 1 0,-1-3 0,0 1 0,2 2 0,-2-4 0,0 3 0,2-2 0,-2 2 0,0 1 0,1-3 0,-1 3 0,0-2 0,2 2 0,-4-2 0,6 0 0,-6-1 0,6 3 0,-4-2 0,0 2 0,-1-2 0,1-1 0,0 1 0,2 0 0,-2-1 0,2 3 0,-2-4 0,0 3 0,-1-3 0,0 1 0,1 1 0,0-1 0,2 1 0,-4-1 0,3 3 0,-3-4 0,4 6 0,-5-6 0,5 4 0,-4-3 0,1 1 0,-2-1 0,2 1 0,1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5T00:09:13.397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1000 238 19498,'-2'6'0,"-2"28"0,-2 1 0,3 0 0,0 2 0,-1-6 0,4 8 0,-2-8 0,-1 5-348,1-3 0,1-1 0,2-3 0,-4 4 0,5 3 348,-4-1 0,2 1 0,4 1 0,-5-2-190,3-1 0,-2-3 0,3-1 1,-1 0 189,-2 3 0,2 0 0,0-3 547,1-2 1,0-2-1,-1-2-547,0 4 0,2-1 1305,1-4 1,0-5-1306,1 6 2184,-3-9-2184,0-6 1139,0-6-1139,-3-5 0,0 1 0,0-4 0,5-4 0,-5-2 0,7-3 0,1-6 0,4-5 0,-6 10 0,2 0 0,3-2 0,-1-1 0,-2 1 0,2 0 0,-2 3 0,0 1 0,4-9 0,-2 10 0,-6 6 0,-1 6 0,-9 7 0,-1 3 0,0 1 0,-9 13 0,9-9 0,-1 3 0,-2-3 0,2 5 0,-2 1 0,-2-3 0,5-1 0,-1-1 0,-6 15 0,4-10 0,7-9 0,-1-2 0,-1-7 0,3 1 0,-2-1 0,-1 4 0,2-5 0,0 2 0,2-3 0,0 0 0,-4 3 0,5 0 0,0-4 0,-3-5 0,1 1 0,-2-10 0,-6-1 0,2-2 0,-2-3 0,-2-5 0,-4-4 0,2 0 0,1 3 0,-2 3 0,4 7 0,4 3 0,3 7 0,2 2 0,0 3 0,0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5T05:42:22.723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2262 774 24575,'-9'-16'0,"-12"-5"0,4 6 0,-7 1 0,7-2 0,-7 2 0,2-1 0,-7-4 0,2 3 0,-2-5-756,-1 8 0,1-6 0,-3 1 0,2 2 756,2 3 0,0-3 0,-2 1 0,2 0 0,-3 0-411,0 2 0,-4-3 1,1-2-1,1 6 1,0-4 410,3 4 0,-3-1 0,1 1 0,1 1 0,2 0 0,-4-2 0,3 4 0,-1-1 0,-1-2 0,1 3 0,0 2 0,-3-1 0,-4 0 0,0-4 0,-1 3 0,1 0 0,-1 5 0,2-5 0,0 4 0,0-3 0,-1 5 0,3-2-348,-3 1 0,6 2 0,-7-4 0,7 5 0,-3-1 348,-4 1 0,-3 1 0,3 0 0,1-3-190,4 3 0,3-3 0,-4 3 1,4 0 189,-6 0 0,4 3 0,-1-3 547,4 3 1,3-3-1,3 1-547,-8 1 0,2 4 1305,7-3 1,4 0-1306,-9 3 2184,13-3-2184,10 2 1139,2-2-1139,3-1 0,3-2 0,1 1 0,5 1 0,2 2 0,4 2 0,9 6 0,4 9 0,-11-13 0,2 6 0,0-4 0,3 3 0,-3 1 0,-3 2 0,3-7 0,-6 4 0,11 5 0,-9-8 0,-9-4 0,-2-3 0,-14-9 0,1-4 0,-7-2 0,-11-6 0,11 9 0,-3-4 0,0 0 0,-3-1 0,0-2 0,-1 4 0,3 1 0,-2-1 0,-9-9 0,8 9 0,10 3 0,2 4 0,7 0 0,-3 1 0,5 1 0,-5-5 0,3 4 0,1 0 0,2 1 0,-5 0 0,4 1 0,-3 2 0,5-4 0,5 4 0,3-3 0,3-3 0,2-4 0,7-2 0,3 1 0,1-5 0,7 0 0,-3-2 0,-1 4 0,-3-3 0,-6 7 0,-7 1 0,-4 0 0,-5 6 0,0 0 0,-2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5T05:45:57.162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1899 0 24575,'-8'7'0,"-9"2"0,3-2 0,-7 0 0,7 0 0,-6-1 0,2 1 0,-7 1 0,2-1 0,-1 3-756,-1-4 0,0 2 0,-1 0 0,1 0 756,1-3 0,1 3 0,-3-1 0,3-1 0,-3 1-411,0-1 0,-3 1 1,0 1-1,1-2 1,0 1 410,4-2 0,-4 1 0,1-1 0,0 1 0,4-1 0,-6 0 0,4-1 0,-1 1 0,-1 0 0,1-1 0,1-1 0,-4 1 0,-3 0 0,0 1 0,-1-1 0,1 0 0,0-2 0,0 2 0,1-2 0,0 2 0,-1-3 0,2 1-348,-1 0 0,4-1 0,-6 1 0,6-1 0,-1 0 348,-6 0 0,-1-1 0,3 0 0,0 1-190,3-1 0,3 1 0,-3-1 1,3 0 189,-6 0 0,4-1 0,0 1 547,3-1 1,3 1-1,1-1-547,-6 0 0,2-1 1305,6 0 1,3 1-1306,-8-2 2184,12 2-2184,7-2 1139,3 2-1139,2 0 0,2 1 0,2 0 0,3-1 0,3-1 0,2-1 0,8-2 0,4-4 0,-9 5 0,0-2 0,1 1 0,2-1 0,-2 0 0,-2-1 0,2 3 0,-5-2 0,9-2 0,-8 3 0,-6 3 0,-3 0 0,-12 5 0,2 2 0,-7 0 0,-8 3 0,8-3 0,-2 0 0,0 1 0,-2 0 0,-1 1 0,0-2 0,2 1 0,-1-1 0,-8 4 0,7-3 0,8-3 0,1 0 0,7-1 0,-2 0 0,3 0 0,-5 1 0,4-1 0,1 0 0,1-1 0,-5 1 0,5-2 0,-3 0 0,4 2 0,4-2 0,3 2 0,2 0 0,2 3 0,6 0 0,2 0 0,2 2 0,4 0 0,-1 1 0,-1-1 0,-3 1 0,-5-4 0,-6 0 0,-3 0 0,-4-2 0,-1-1 0,-1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5T05:52:34.869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1978 0 24575,'-8'9'0,"-10"3"0,3-3 0,-7-1 0,8 1 0,-6-2 0,0 2 0,-5 1 0,1 0 0,-2 2-756,1-4 0,-2 2 0,0 0 0,0 0 756,3-3 0,0 2 0,-3 0 0,2-1 0,-1 1-411,-1-2 0,-4 2 1,1 2-1,2-4 1,-2 2 410,5-2 0,-4 0 0,0-1 0,2 2 0,2-3 0,-4 3 0,3-4 0,-1 3 0,-2-1 0,2-1 0,1 0 0,-3-1 0,-5 1 0,0 1 0,-1 0 0,3-2 0,-2 0 0,1 0 0,1-1 0,0 2 0,-2-3 0,4 0-348,-3 0 0,5-1 0,-6 3 0,5-4 0,-1 2 348,-4-2 0,-3 0 0,3 0 0,1 2-190,4-2 0,0 1 0,0-1 1,1 0 189,-4 0 0,3-1 0,-1 1 547,4-2 1,3 2-1,2 0-547,-8-2 0,3-1 1305,7 1 1,2 1-1306,-8-2 2184,12 1-2184,9-1 1139,0 1-1139,4 1 0,4 1 0,-1-1 0,5 0 0,2-2 0,3 0 0,8-3 0,3-6 0,-8 7 0,0-3 0,0 2 0,3-2 0,-2 1 0,-3-2 0,2 4 0,-4-3 0,9-2 0,-8 4 0,-8 3 0,-2 1 0,-11 5 0,0 3 0,-6 1 0,-10 3 0,10-4 0,-2 1 0,-1 0 0,-2 1 0,0 1 0,-1-2 0,2 0 0,0-1 0,-10 6 0,8-5 0,9-2 0,0-1 0,9-2 0,-5 0 0,6 0 0,-6 3 0,4-3 0,1 0 0,1 0 0,-5 0 0,5-1 0,-4-1 0,5 2 0,5-2 0,2 2 0,2 1 0,3 3 0,4 0 0,5 1 0,0 2 0,5 0 0,0 1 0,-2-1 0,-3 0 0,-6-3 0,-6-1 0,-2 0 0,-5-4 0,-2 1 0,0-1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5T08:35:31.512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1125 238 19498,'1'10'0,"7"45"0,4 1 0,-8 3 0,3 0 0,-1-8 0,-6 13 0,4-13 0,0 8-348,1-6 0,-3 1 0,-4-8 0,6 7 0,-6 6 348,4-2 0,-2 2 0,-6 1 0,8-2-190,-7-3 0,5-5 0,-4 1 1,0-3 189,4 4 0,-4 4 0,2-7 547,-5-3 1,3-4-1,0-2-547,-1 4 0,-2 1 1305,-1-8 1,-1-7-1306,-1 9 2184,3-15-2184,3-8 1139,-3-13-1139,7-5 0,0 1 0,0-9 0,-9-4 0,9-3 0,-12-7 0,-1-7 0,-8-11 0,9 17 0,-2 1 0,-6-4 0,3-2 0,2 1 0,-2 3 0,1 4 0,2-2 0,-9-10 0,6 14 0,12 10 0,-2 10 0,18 12 0,2 5 0,-1 1 0,17 20 0,-17-13 0,4 4 0,1-5 0,-3 9 0,5 2 0,2-6 0,-8-1 0,-1-1 0,14 23 0,-9-16 0,-10-13 0,0-6 0,2-10 0,-5 0 0,1 2 0,4 3 0,-2-5 0,-3 0 0,-2-3 0,1 0 0,5 4 0,-8 1 0,0-7 0,7-8 0,-5 1 0,6-15 0,9-3 0,-1-3 0,1-5 0,4-8 0,7-6 0,-2 0 0,-2 5 0,1 4 0,-5 12 0,-7 6 0,-6 9 0,-3 5 0,0 3 0,-2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9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59 0 24575,'0'21'0,"0"1"0,2 3 0,4 2 0,1 2 0,2 1 0,0-3 0,-1-1 0,1-3 0,0 1 0,0-1 0,-1 0 0,0 1 0,1-1 0,1 1 0,0 1 0,0 0 0,-1 0 0,1 0 0,0-2 0,-2 0 0,1 0 0,-1 0 0,1 2 0,2-1 0,0 1 0,1-1 0,2 1 0,-1 0 0,0 0 0,1-1 0,-2 0 0,6 12 0,-9-13 0,3 7 0,-9-17 0,-1-2 0,0-1 0,-1-4 0,0 1 0,-1-5 0,-2 0 0,-5-3 0,-7-6 0,-11-5 0,-9-7 0,-7-5 0,-3-4 0,0-1 0,4 2 0,4 2 0,6 3 0,6 3 0,5 2 0,5 4 0,5 3 0,3 4 0,3 1 0,3 3 0,6 1 0,9 4 0,6 5 0,5 4 0,2 6 0,0 3 0,-1 0 0,-1 0 0,-6-4 0,-1-3 0,-4-3 0,-2-1 0,0-1 0,-2 0 0,0-2 0,-1 0 0,-2-1 0,0-2 0,1 2 0,-1-1 0,4 2 0,-5-1 0,2 1 0,-4-2 0,0 1 0,0-2 0,1 1 0,-1 0 0,2 1 0,0 1 0,8 3 0,-5-5 0,1 1 0,-8-6 0,-3-5 0,0-8 0,0-7 0,0-8 0,2-6 0,2-4 0,2-7 0,3-1 0,1-1 0,1 6 0,-2 9 0,-1 8 0,-3 11 0,-1 3 0,-2 8 0,0 0 0,-1-1 0,0 0 0,-1-1 0,-2-1 0,2 1 0,-2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04:10:03.554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2866 528 24575,'-12'-11'0,"-14"-3"0,5 3 0,-8 1 0,6-1 0,-6 2 0,0-3 0,-8 1 0,1 1 0,1-4-756,-3 5 0,1-5 0,-5 2 0,5 1 756,0 1 0,4-1 0,-6 0 0,3 2 0,-2-1-411,-1 0 0,-4-1 1,-1-1-1,1 3 1,1 0 410,5 0 0,-6 0 0,3 3 0,1-3 0,4 1 0,-9-1 0,7 4 0,-4-3 0,2 0 0,-1 2 0,1 0 0,-5 2 0,-3-2 0,-2-2 0,0 1 0,1 1 0,-1 4 0,1-4 0,2 3 0,-2-3 0,0 3 0,5 1-348,-4-1 0,5 0 0,-7 1 0,9 1 0,-4-2 348,-7 3 0,0 0 0,0 0 0,2-2-190,9 2 0,-2-2 0,-1 2 1,1 0 189,-2 0 0,2 2 0,-1-2 547,5 2 1,2-2-1,7 0-547,-11 3 0,0-1 1305,12 2 1,5-3-1306,-13 3 2184,16-1-2184,14 0 1139,2 0-1139,4-3 0,4 0 0,1 1 0,5 1 0,6 0 0,2 3 0,13 2 0,3 8 0,-10-9 0,-2 3 0,4-2 0,-1 3 0,1-1 0,-5 2 0,1-6 0,-5 5 0,14 3 0,-13-7 0,-9-3 0,-5-2 0,-17-2 0,3-7 0,-11-1 0,-14-2 0,16 5 0,-5-3 0,-2 0 0,1-1 0,-4-1 0,-1 4 0,5-2 0,-2 1 0,-12-6 0,9 5 0,14 4 0,2 0 0,9 3 0,-3-1 0,5-1 0,-6-1 0,4 3 0,0-1 0,4 0 0,-5 2 0,2 0 0,-2 1 0,6-4 0,6 4 0,4-1 0,5-3 0,1-4 0,9 2 0,5 0 0,1-7 0,6 1 0,-2 1 0,2-1 0,-8 2 0,-6 3 0,-10 1 0,-4 0 0,-4 4 0,-4 0 0,-1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04:10:36.620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1475-3 24575,'-5'9'0,"-9"1"0,3-2 0,-4-1 0,3 2 0,-3-3 0,0 3 0,-3-1 0,-1 1 0,1 1-756,-2-3 0,1 4 0,-2-3 0,1 1 756,2-2 0,0 1 0,-2 0 0,2-1 0,-2 1-411,0-1 0,-3 1 1,1 1-1,0-2 1,1-1 410,1 2 0,-1-1 0,-1-3 0,2 3 0,2-1 0,-5 0 0,5-2 0,-3 2 0,0 1 0,0-4 0,2 2 0,-4-2 0,-1 2 0,-1 0 0,-1 1 0,1-2 0,0-2 0,1 2 0,-1-2 0,1 3 0,-1-3 0,3 0-348,-3 0 0,4 0 0,-4 0 0,4-1 0,-2 0 348,-3-1 0,-1 0 0,2 0 0,0 2-190,3-2 0,1 1 0,-1-1 1,1 0 189,-2 0 0,1-1 0,0 1 547,2-2 1,2 2-1,3 0-547,-6-1 0,1-1 1305,5-1 1,3 2-1306,-7-2 2184,10 1-2184,6-1 1139,0 1-1139,3 2 0,3 0 0,-1-1 0,3 0 0,3 0 0,2-3 0,6-1 0,1-6 0,-5 6 0,0-2 0,1 3 0,0-4 0,0 1 0,-2-1 0,0 4 0,-1-4 0,6-1 0,-7 4 0,-5 3 0,-1 0 0,-10 4 0,1 4 0,-4 1 0,-9 1 0,9-3 0,-2 1 0,-1 1 0,0 1 0,-2-1 0,-1-1 0,4 1 0,-3-2 0,-4 6 0,4-5 0,6-2 0,2 0 0,4-2 0,-1 0 0,3 1 0,-5 0 0,5-1 0,-2 0 0,2 0 0,-2-1 0,1 0 0,-1-1 0,3 3 0,3-3 0,2 1 0,3 2 0,0 2 0,5 1 0,2-1 0,1 4 0,3 0 0,0-1 0,-1 1 0,-2-2 0,-5-1 0,-4-2 0,-2 1 0,-3-3 0,-1-2 0,-1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04:11:03.322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2428-3 24575,'-10'17'0,"-12"4"0,4-6 0,-7 0 0,6 2 0,-6-4 0,0 3 0,-6 1 0,1 0 0,0 4-756,-2-8 0,0 7 0,-2-3 0,2 0 756,1-2 0,2 0 0,-4 2 0,4-4 0,-4 2-411,0 0 0,-5-1 1,1 5-1,1-6 1,2 0 410,2 2 0,-4-2 0,1-3 0,2 3 0,3-2 0,-8 2 0,8-5 0,-5 3 0,2 2 0,-1-6 0,2 3 0,-6-5 0,-2 5 0,-1 1 0,-1 0 0,1-4 0,0-3 0,0 6 0,1-7 0,0 7 0,0-7 0,3 1-348,-3 0 0,5 0 0,-6-1 0,6-1 0,-2 2 348,-6-4 0,-1 0 0,2 0 0,1 4-190,5-4 0,1 2 0,-1-2 1,2 0 189,-5 0 0,3-2 0,0 2 547,3-4 1,4 4-1,4 0-547,-9-4 0,0 0 1305,11-1 1,2 3-1306,-9-4 2184,15 3-2184,9-3 1139,2 2-1139,4 4 0,4 0 0,0-2 0,4 1 0,5-3 0,3-4 0,11-1 0,2-13 0,-10 12 0,0-3 0,2 4 0,1-6 0,0 2 0,-5-4 0,2 10 0,-3-8 0,10-4 0,-11 10 0,-8 5 0,-3 0 0,-15 8 0,1 7 0,-6 2 0,-15 4 0,15-8 0,-4 4 0,-2 0 0,0 2 0,-1 0 0,-4-3 0,7 1 0,-4-2 0,-8 9 0,8-7 0,10-5 0,1-1 0,9-3 0,-3 0 0,4 1 0,-5 3 0,5-4 0,-1-1 0,3 1 0,-5-2 0,4 0 0,-4-2 0,6 5 0,6-5 0,2 2 0,4 4 0,2 5 0,7 0 0,4-1 0,1 8 0,6-1 0,-2 0 0,1 0 0,-7-2 0,-4-4 0,-9-4 0,-3 3 0,-5-6 0,-2-3 0,-1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22:06:54.606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1014 309 24575,'-5'-7'0,"-4"0"0,1 0 0,-3 1 0,4 0 0,-3 0 0,0 0 0,-4-1 0,2 1 0,0-3-756,-3 4 0,2-3 0,-1 1 0,0 1 756,2 0 0,0 0 0,-3-1 0,4 1 0,-3 1-411,1-1 0,-3 0 1,-1-2-1,3 3 1,-1 0 410,2-1 0,-1 2 0,-2-1 0,3 1 0,1-1 0,-5 0 0,5 2 0,-3-2 0,1 0 0,0 2 0,0-1 0,-2 2 0,0-2 0,-2 0 0,1-1 0,0 2 0,0 2 0,-1-3 0,3 2 0,-2-1 0,-1 1 0,3 1-348,-2 0 0,2-2 0,-2 2 0,3 0 0,-2 0 348,-2 1 0,-1 0 0,2 0 0,0-1-190,2 1 0,1-1 0,-2 1 1,2 0 189,-3 0 0,3 1 0,-1-1 547,1 1 1,2-1-1,2 0-547,-5 1 0,2 1 1305,3 1 1,1-3-1306,-4 2 2184,6 0-2184,5 0 1139,1-1-1139,1-1 0,1 0 0,1 2 0,1-2 0,3 2 0,0 0 0,6 2 0,0 5 0,-4-5 0,-1 1 0,2-1 0,1 2 0,-1-1 0,-2 2 0,2-4 0,-4 3 0,6 1 0,-4-3 0,-5-2 0,0-1 0,-6-2 0,0-4 0,-3 0 0,-5-2 0,4 4 0,0-3 0,-1 0 0,-1 1 0,1-1 0,-2 2 0,2-2 0,-1 2 0,-3-5 0,2 5 0,6 0 0,0 1 0,3 2 0,-1 0 0,1-2 0,-1 0 0,2 2 0,0-1 0,0 1 0,-2 0 0,2 1 0,-1 0 0,2-3 0,2 3 0,2-1 0,1-1 0,1-2 0,3-1 0,1 2 0,1-5 0,2 1 0,-1 1 0,2-1 0,-4 1 0,-2 2 0,-3 1 0,-2-1 0,-2 2 0,-1 2 0,0-1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22:08:04.432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2262 774 24575,'-9'-16'0,"-12"-5"0,4 6 0,-7 1 0,7-2 0,-7 2 0,2-1 0,-7-4 0,2 3 0,-2-5-756,-1 8 0,1-6 0,-3 1 0,2 2 756,2 3 0,0-3 0,-2 1 0,2 0 0,-3 0-411,0 2 0,-4-3 1,1-2-1,1 6 1,0-4 410,3 4 0,-3-1 0,1 1 0,1 1 0,2 0 0,-4-2 0,3 4 0,-1-1 0,-1-2 0,1 3 0,0 2 0,-3-1 0,-4 0 0,0-4 0,-1 3 0,1 0 0,-1 5 0,2-5 0,0 4 0,0-3 0,-1 5 0,3-2-348,-3 1 0,6 2 0,-7-4 0,7 5 0,-3-1 348,-4 1 0,-3 1 0,3 0 0,1-3-190,4 3 0,3-3 0,-4 3 1,4 0 189,-6 0 0,4 3 0,-1-3 547,4 3 1,3-3-1,3 1-547,-8 1 0,2 4 1305,7-3 1,4 0-1306,-9 3 2184,13-3-2184,10 2 1139,2-2-1139,3-1 0,3-2 0,1 1 0,5 1 0,2 2 0,4 2 0,9 6 0,4 9 0,-11-13 0,2 6 0,0-4 0,3 3 0,-3 1 0,-3 2 0,3-7 0,-6 4 0,11 5 0,-9-8 0,-9-4 0,-2-3 0,-14-9 0,1-4 0,-7-2 0,-11-6 0,11 9 0,-3-4 0,0 0 0,-3-1 0,0-2 0,-1 4 0,3 1 0,-2-1 0,-9-9 0,8 9 0,10 3 0,2 4 0,7 0 0,-3 1 0,5 1 0,-5-5 0,3 4 0,1 0 0,2 1 0,-5 0 0,4 1 0,-3 2 0,5-4 0,5 4 0,3-3 0,3-3 0,2-4 0,7-2 0,3 1 0,1-5 0,7 0 0,-3-2 0,-1 4 0,-3-3 0,-6 7 0,-7 1 0,-4 0 0,-5 6 0,0 0 0,-2 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22:11:19.792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1566-3 24575,'-5'10'0,"-10"0"0,3-1 0,-3-2 0,2 3 0,-3-4 0,0 4 0,-3-2 0,-1 2 0,1 0-756,-3-2 0,2 3 0,-2-2 0,1 0 756,1-1 0,1 0 0,-2 1 0,2-2 0,-2 2-411,0-2 0,-4 2 1,2 0-1,-1-1 1,2-2 410,1 3 0,-1-2 0,-2-3 0,3 4 0,2-2 0,-6 0 0,6-1 0,-3 1 0,0 1 0,-1-3 0,3 1 0,-4-2 0,-2 2 0,0 1 0,-2 0 0,2-2 0,-1-2 0,2 3 0,-2-3 0,2 3 0,-2-3 0,4 0-348,-4 1 0,5-1 0,-5 0 0,5-1 0,-2 0 348,-4-1 0,-1 0 0,3 0 0,-1 2-190,4-2 0,1 1 0,-2-1 1,2 0 189,-2 0 0,0-1 0,1 1 547,2-2 1,2 2-1,3 0-547,-7-1 0,2-1 1305,5-1 1,3 1-1306,-7-1 2184,11 1-2184,5-1 1139,1 1-1139,3 2 0,3 0 0,0-1 0,2 0 0,3 0 0,3-4 0,6 0 0,1-7 0,-5 7 0,0-2 0,0 2 0,1-3 0,0 1 0,-2-2 0,-1 5 0,0-5 0,6 0 0,-8 3 0,-4 4 0,-2 0 0,-11 4 0,2 5 0,-5 0 0,-9 2 0,10-4 0,-3 1 0,-1 2 0,0 0 0,-2 0 0,-1-2 0,5 1 0,-4-1 0,-4 5 0,4-4 0,6-3 0,3 0 0,3-2 0,0 1 0,3 0 0,-5 0 0,5-1 0,-2 0 0,1 0 0,-1-1 0,1 0 0,-1-1 0,3 4 0,3-4 0,2 1 0,4 2 0,-1 2 0,6 1 0,2 0 0,1 3 0,3 1 0,1-2 0,-2 2 0,-2-3 0,-6 0 0,-3-3 0,-3 1 0,-3-3 0,-1-2 0,-1 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22:13:54.150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2915 622 24575,'-12'-13'0,"-15"-4"0,6 5 0,-9 0 0,6-1 0,-5 2 0,-1-2 0,-7-1 0,1 2 0,0-4-756,-3 5 0,1-5 0,-4 2 0,5 1 756,-1 1 0,4 0 0,-5-2 0,3 4 0,-3-2-411,-2 0 0,-2 0 1,-3-3-1,3 4 1,1 1 410,4-1 0,-5 1 0,1 2 0,3-2 0,3 1 0,-9-2 0,7 5 0,-2-3 0,-1-1 0,1 4 0,1-2 0,-6 4 0,-3-4 0,-2-1 0,1 0 0,-1 3 0,1 3 0,1-4 0,0 4 0,-2-5 0,2 5 0,5 0-348,-6 0 0,7 0 0,-7 0 0,7 2 0,-3-2 348,-6 3 0,-2 0 0,2 0 0,2-3-190,7 3 0,0-2 0,-2 2 1,2 0 189,-3 0 0,2 2 0,-1-2 547,5 3 1,3-3-1,6 0-547,-10 3 0,-1 0 1305,13 1 1,4-2-1306,-12 2 2184,16-1-2184,14 2 1139,2-2-1139,4-3 0,4 0 0,1 1 0,5 1 0,5 1 0,5 3 0,11 1 0,4 11 0,-11-10 0,-2 2 0,4-2 0,1 4 0,-2-2 0,-4 4 0,2-8 0,-5 6 0,13 3 0,-13-8 0,-9-4 0,-4-1 0,-19-4 0,4-7 0,-11-1 0,-15-4 0,16 7 0,-4-4 0,-1 1 0,-2-2 0,-2 0 0,-2 3 0,7-2 0,-5 2 0,-10-7 0,9 5 0,14 5 0,1 0 0,10 3 0,-2 0 0,2-1 0,-4-2 0,5 3 0,-1 0 0,4 0 0,-5 1 0,1 1 0,-1 1 0,6-5 0,6 5 0,5-1 0,4-4 0,1-4 0,10 2 0,4-1 0,1-7 0,7 2 0,-2-1 0,1 1 0,-7 1 0,-7 3 0,-10 3 0,-4-2 0,-4 5 0,-4 2 0,-1-1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26T22:14:39.663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1454 310 24575,'-6'-7'0,"-8"-1"0,4 2 0,-5 0 0,3-1 0,-2 2 0,-1-2 0,-4 0 0,1 1 0,0-2-756,-2 3 0,2-3 0,-3 1 0,2 0 756,0 1 0,2 0 0,-2-1 0,1 2 0,-2-1-411,0 0 0,-2 0 1,0-1-1,0 1 1,1 1 410,2 0 0,-3 0 0,1 1 0,2-1 0,1 0 0,-5 0 0,5 2 0,-3-2 0,1 0 0,0 2 0,1-1 0,-4 2 0,-1-2 0,-1 0 0,1-1 0,-1 2 0,0 2 0,1-3 0,0 3 0,-1-3 0,1 2 0,3 1-348,-3-1 0,3 1 0,-4-1 0,4 2 0,-2-2 348,-2 2 0,-1 0 0,0 0 0,2-1-190,3 1 0,0-1 0,-1 1 1,1 0 189,-2 0 0,2 1 0,-1-1 547,2 1 1,2-1-1,3 0-547,-5 2 0,0-1 1305,6 1 1,2-1-1306,-6 1 2184,8 0-2184,7 0 1139,1 0-1139,2-2 0,2 0 0,0 0 0,3 1 0,3 1 0,2 1 0,5 0 0,3 6 0,-6-5 0,-1 1 0,2-1 0,0 2 0,0-1 0,-3 2 0,2-4 0,-3 3 0,6 2 0,-6-5 0,-4-1 0,-3-1 0,-9-2 0,2-4 0,-5 0 0,-8-2 0,8 4 0,-2-3 0,-1 1 0,0-1 0,-2 0 0,0 2 0,3-2 0,-3 2 0,-4-4 0,4 2 0,7 3 0,0 0 0,6 2 0,-2-1 0,2 0 0,-3-1 0,3 2 0,0-1 0,1 1 0,-2 0 0,1 0 0,-1 1 0,3-2 0,3 2 0,2-1 0,3-1 0,0-3 0,5 2 0,2-1 0,0-4 0,4 2 0,-1-1 0,1 0 0,-4 1 0,-4 2 0,-4 1 0,-3-1 0,-1 2 0,-3 2 0,0-1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12:38:14.772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12:28:59.721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0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1 453 24575,'32'0'0,"-3"-1"0,16-6 0,-6-3 0,1-4 0,0-2 0,0 1 0,-2 1 0,0 1 0,-4 3 0,-2-1 0,-3 0 0,-4-1 0,-3 1 0,-1-2 0,0 1 0,2-1 0,1 0 0,2 1 0,0-1 0,-2 1 0,1-2 0,-2 0 0,0 0 0,-2 1 0,0 0 0,-4-1 0,25-17 0,-22 15 0,17-9 0,-28 19 0,0 3 0,-2 0 0,-2 0 0,-1 2 0,-8 9 0,1-2 0,-5 7 0,2-1 0,0-1 0,-1 2 0,-1 3 0,0 2 0,-1 2 0,-2 5 0,1 2 0,-1 2 0,0 4 0,1-4 0,1-2 0,1-2 0,2-5 0,0 0 0,1-1 0,0-2 0,1 2 0,0-1 0,0-1 0,0-3 0,0-1 0,3-6 0,-1 0 0,1-6 0,0-11 0,2-7 0,2-11 0,2-3 0,4-8 0,1-1 0,-1 2 0,0 2 0,-4 7 0,-2 4 0,0-1 0,-2 1 0,1 4 0,-1 0 0,0 4 0,0-3 0,1-18 0,-2 19 0,0-9 0,-2 28 0,-6 0 0,-5 0 0,-9 0 0,-13 0 0,-9 0 0,-9 0 0,-1-2 0,5-1 0,9-1 0,9-1 0,9 2 0,5 0 0,6 1 0,1-1 0,2 2 0,2 1 0,1 0 0,3 0 0,1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12:28:59.721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12:38:14.772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12:57:13.087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13:05:14.264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0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5553 13 24575,'0'-2'0,"0"2"0,-1-1 0,1 1 0,0 0 0,0-1 0,0 1 0,0-1 0,0 1 0,0 0 0,0-1 0,-1 1 0,1-1 0,0 1 0,0 0 0,0-1 0,-2 1 0,2 0 0,0-2 0,-1 2 0,1 0 0,0 0 0,-1-1 0,1 1 0,0 0 0,-1 0 0,1-1 0,0 1 0,-2 0 0,2 0 0,-1 0 0,1 0 0,0 0 0,-1 0 0,-1-1 0,-26 4 0,-23 16 0,21-4 0,3 2 0,0 1 0,0 1 0,-28 25 0,-89 98 0,5-5 0,55-66 0,-183 117 0,242-175 0,-3 1 0,-38 14 0,40-19 0,0 2 0,-44 26 0,-257 137 0,157-89 0,128-63 0,-324 155 0,314-150 0,2-1 0,-78 56 0,63-38 0,-512 352 0,464-310 0,56-40 0,-104 64 0,148-102 0,-34 17 0,3 3 0,0 2 0,-45 37 0,-33 31 0,71-61 0,-51 50 0,48-37 0,-88 60 0,103-83 0,8 0 0,1 0 0,3 2 0,0 1 0,-26 36 0,-51 58 0,43-65 0,-94 103 0,134-137 0,2 1 0,-1 2 0,4-1 0,-23 50 0,11-18 0,-37 57 0,-18 38 0,25-34 0,24-52 0,-33 96 0,51-121 0,-25 49 0,25-63 0,3 2 0,0-2 0,3 2 0,-8 36 0,-6 39 0,-4 1 0,-59 131 0,-11 33 0,57-97 0,-5 14 0,28-114 0,3 2 0,-8 139 0,13-84 0,2 335 0,6-50 0,-48-94 0,40-265 0,-4 9-33,5-21-633,-6 58 0,14-77-6160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1"/>
    </inkml:context>
    <inkml:brush xml:id="br0">
      <inkml:brushProperty name="width" value="0.10583" units="cm"/>
      <inkml:brushProperty name="height" value="0.10583" units="cm"/>
      <inkml:brushProperty name="color" value="#525252"/>
    </inkml:brush>
  </inkml:definitions>
  <inkml:trace contextRef="#ctx0" brushRef="#br0">1045 0 23961,'-1045'1296'0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2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5388 1 24575,'-15'0'0,"-1"0"0,1 1 0,-2 1 0,3 1 0,-2 0 0,0 1 0,1-1 0,1 2 0,-1 0 0,-25 14 0,23-9 0,-1 1 0,2 1 0,0 1 0,1 0 0,0 0 0,2 2 0,-20 23 0,-6 11 0,-36 43 0,-98 161 0,146-205 0,-177 294 0,115-175 0,63-112 0,-43 64 0,7-17 0,-64 144 0,36-64 0,-16 20 0,-210 412 0,245-473 0,-37 86 0,-106 243 0,152-344 0,-98 168 0,42-80 0,-12-1 0,-8 17 0,101-156 0,-6 14 0,-5-1 0,-74 100 0,49-93 0,4 3 0,-70 133 0,111-179 0,-62 81 0,40-61 0,-1 6 0,-4-3 0,-111 116 0,0-14 0,-9 7 0,80-92 0,-4 5 0,-198 150 0,191-162 0,72-56 0,-2 0 0,-53 31 0,57-38 0,-1 1 0,-47 45 0,-32 23 0,47-42 55,-61 60 1,16-13-1532,88-78-5350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3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5615 0 24575,'-2'1'0,"1"-1"0,0 0 0,-1 1 0,1 0 0,-1-1 0,0 2 0,1-1 0,0-1 0,-1 1 0,2 0 0,-1 0 0,0 0 0,-1 0 0,1 1 0,1-1 0,-1 0 0,0 0 0,1 0 0,-2 0 0,2 0 0,-1 2 0,1-2 0,0 0 0,-1 0 0,1 0 0,0 2 0,0 0 0,-7 47 0,7-44 0,-2 63 0,2 0 0,3-1 0,4 0 0,23 95 0,-12-73 0,-14-62 0,1-1 0,2 1 0,2-1 0,0 0 0,18 37 0,41 65 0,-9 4 0,65 210 0,-54-135 0,-11-31 0,-8 0 0,48 365 0,-89 70 0,-15-337 0,7-121 0,-4 171 0,-3-292 0,-2 2 0,-1-2 0,-1 0 0,-2-1 0,-1 0 0,-2 0 0,-3-1 0,-27 43 0,16-26 0,2 1 0,4 0 0,-28 94 0,-13 30 0,-94 144 0,34-72 0,84-173 0,-78 107 0,2-4 0,91-135 0,1-1 0,-3-1 0,-3-1 0,1-2 0,-5 0 0,1-2 0,-3-2 0,-42 31 0,34-28 0,1 1 0,-40 43 0,47-41 0,-2-3 0,-74 55 0,28-35 0,-466 286 0,214-171 0,319-161 0,-294 138 0,219-111 0,-67 28 0,134-51 0,0-3 0,0 0 0,-1-1 0,1-1 0,-2-1 0,-30 3 0,34-4 0,0-1 0,-33 12 0,-21 6 0,-193 56 0,130-35 0,-52 1 0,80-20 0,65-16 0,2-2 0,-79 2 0,66-5 0,-59 9 0,-50 3 0,123-13 0,0 1 0,0 2 0,-53 12 0,59-9 0,-1-2 0,0-2 0,1 0 0,-55-2 0,-25 2 0,5 9 0,72-6 0,-69 2 0,-447-10 0,551 1-65,-1 0 0,0 1 0,1-1 0,-1-1 0,0 1 0,1-1 0,-1 0 0,1 0 0,-1 0 0,1 0 0,-1-2 0,1 2 0,-1-1 0,2-1 0,-1 0 0,0 1 0,1-2 0,-1 2 0,1-1 0,-8-9 0,2-4-6761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4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1 1 24575,'0'0'-8191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6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536 1070 24575,'-15'0'0,"-1"-1"0,0 0 0,1-2 0,1 1 0,-2-1 0,0-1 0,2 0 0,0-1 0,0-1 0,-1 1 0,2-2 0,0 0 0,0 0 0,0-1 0,2-1 0,-1 1 0,-18-20 0,28 27 0,-13-9 0,2-2 0,0 0 0,0 0 0,2-1 0,-1 0 0,2-1 0,0 0 0,0 0 0,2-1 0,1 0 0,-9-21 0,-85-249 0,93 246 27,3-1 0,2 0-1,2 0 1,5-53-1,-2 45-525,-2 1-1,-8-65 1,2 76-6327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1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25 1169 24575,'0'-18'0,"0"0"0,0 1 0,1-2 0,3-1 0,-1-3 0,2-1 0,-2 1 0,1-1 0,3 0 0,0-3 0,2-2 0,0-2 0,-1 1 0,0-1 0,0 1 0,0 0 0,0 2 0,0-1 0,1-1 0,2-3 0,0-3 0,3-1 0,-1-1 0,2 3 0,-2 1 0,-1 2 0,0 2 0,0 3 0,1-1 0,1 2 0,0-2 0,1-1 0,0 0 0,-2 2 0,-2 3 0,-1 4 0,0 1 0,1-1 0,0 1 0,-1 0 0,-1 3 0,0 3 0,-2 3 0,0 1 0,-2 1 0,-1 4 0,-2 1 0,-9 8 0,-1 1 0,-12 9 0,-2 2 0,-4 2 0,-4 3 0,0 0 0,-3 2 0,-2 0 0,0 0 0,3-1 0,1-2 0,6-1 0,3-2 0,0 2 0,9-9 0,-1 3 0,6-7 0,-2 5 0,3-5 0,2-3 0,4-5 0,10-8 0,2 0 0,8-6 0,0 1 0,1-1 0,5-1 0,4-2 0,4-3 0,2-2 0,-1 1 0,-4 1 0,-5 4 0,-4 3 0,-5 3 0,-4 2 0,-2 4 0,-2 0 0,1 0 0,1-2 0,-2 1 0,1-1 0,-5 4 0,1 0 0,-3 2 0,1-1 0,0-3 0,1-1 0,1-2 0,2-1 0,1 0 0,0 0 0,1 2 0,-1 2 0,0 2 0,-2 0 0,0 1 0,-4 1 0,1 2 0,-3 5 0,0 4 0,0 5 0,0 8 0,0 4 0,0 4 0,0 2 0,1-2 0,1-2 0,0-2 0,1-3 0,0-1 0,-1-2 0,0-2 0,1 0 0,0-1 0,0 0 0,-1 1 0,-1 0 0,-1-2 0,0-3 0,0-1 0,0-7 0,0-1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7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0 344 24575,'305'1'0,"326"-3"0,-593-2 0,1 1 0,-2-4 0,74-18 0,-97 21 0,139-23 0,-44 8 0,-21 4 0,-62 13 0,0-2 0,0-1 0,0-1 0,-1-1 0,0-1 0,41-18 0,44-24-1,-84 40-194,0 0 0,-3-1 0,2-1 1,-2-2-1,-1 1 0,34-27 0,-36 19-6631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8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917 1773 24575,'-3'-7'0,"0"0"0,-1 0 0,2 0 0,-2 0 0,0 0 0,-1 0 0,0 2 0,1-1 0,-3 0 0,-10-10 0,16 14 0,-40-38 0,-279-293 0,245 246 0,4-2 0,-58-100 0,93 128 0,3-1 0,3-2 0,3 0 0,4-1 0,2-2 0,4 1 0,4-2 0,3 1 0,-2-116 0,15 30-1365,-3 122-5461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39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0 0 24575,'44'15'0,"-1"-1"0,2-3 0,1-1 0,-1-2 0,71 5 0,23 5 0,254 55 0,-136-38 0,24 6 0,68 1 0,-312-38 0,350 2 0,-223-8 0,-115 2-151,2-3-1,-2-1 0,0-3 0,1-1 1,-1-2-1,-1-2 0,0-2 1,85-36-1,-105 36-6674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40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1418 2047 24575,'-9'-1'0,"1"0"0,0 0 0,0 0 0,0-2 0,1 1 0,-1 0 0,1 0 0,0-2 0,0 1 0,-1-1 0,-7-5 0,-68-52 0,80 59 0,-37-36 0,2 0 0,3-2 0,-53-76 0,-38-79 0,66 100 0,-163-219 0,202 277 0,2 0 0,-16-42 0,23 48 0,-1 2 0,-1-1 0,-2 1 0,-31-41 0,-1 5 0,4-2 0,-48-96 0,-12-20 0,81 143 52,-19-48 1,27 51-543,-4 3 0,-21-36 0,22 45-6336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41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1 1 24575,'1'3'0,"1"1"0,-1-1 0,0 0 0,0 0 0,2 0 0,-2 1 0,2-2 0,-2 2 0,2-2 0,-1 0 0,1 2 0,5 1 0,1 5 0,38 41 0,1 0 0,4-3 0,2-1 0,120 78 0,-118-93 0,2-1 0,1-4 0,73 26 0,88 3 0,-28-9 0,-129-29 0,2-2 0,1-3 0,1-3 0,-1-2 0,1-2 0,81-4 0,538-4 16,-399 3-1397,-260-1-5445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42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864 1622 24575,'-2'-1'0,"-1"0"0,1 0 0,-1-1 0,0 1 0,1-2 0,0 2 0,0-1 0,-1 0 0,2 0 0,0 0 0,-2 0 0,2-1 0,-3-2 0,-4-6 0,-133-167 0,61 71 0,-66-83 0,121 156 0,2 0 0,1-1 0,2-2 0,3 1 0,-22-66 0,-27-53 0,45 107 0,3-2 0,-18-74 0,-14-37 0,-57-106-1365,95 242-5461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8:53.643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0 0 24379,'2155'403'0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1:19:01.874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2461 0 24575,'-10'30'0,"-12"13"0,3-13 0,-6 0 0,5 1 0,-4-1 0,-1 0 0,-7 5 0,3-1 0,-3 5-756,-1-9 0,2 8 0,-4-3 0,4 0 756,-1-9 0,2 4 0,-2 0 0,0 0 0,0 0-411,-2 0 0,-4 0 1,2 5-1,-1-10 1,0 7 410,5-6 0,-3-1 0,1-3 0,0 4 0,2-5 0,-5 5 0,5-9 0,-3 4 0,1 1 0,0-5 0,2 0 0,-6 0 0,-3 0 0,-1 6 0,1-6 0,-2 1 0,2-6 0,1 1 0,-1 0 0,1 0 0,-2-4 0,3-1-348,0 1 0,2-5 0,-3 5 0,3-5 0,1 0 348,-8 1 0,-1-5 0,3 0 0,1 4-190,4-4 0,2 4 0,-2-4 1,3 0 189,-5 0 0,2-4 0,-1 4 547,7-4 1,1 4-1,3-5-547,-7 1 0,1-5 1305,9 1 1,2 4-1306,-8-9 2184,16 4-2184,6 0 1139,6 5-1139,2 0 0,2 4 0,3-4 0,5-1 0,2-3 0,6-5 0,6-9 0,8-18 0,-14 19 0,1-1 0,3-3 0,0-1 0,0 0 0,-4-4 0,1 9 0,-4-5 0,12-8 0,-12 8 0,-7 17 0,-6 5 0,-12 13 0,0 12 0,-7 5 0,-13 8 0,13-12 0,-3 3 0,-2 1 0,-2 0 0,2 4 0,-3-4 0,3-1 0,0-2 0,-13 16 0,11-13 0,9-9 0,3-4 0,7-5 0,-2 1 0,4-1 0,-4 5 0,2-4 0,3-1 0,-1-3 0,-3 3 0,4-3 0,-3-5 0,5 4 0,5 0 0,3 0 0,4 9 0,3 9 0,7-1 0,2 1 0,3 13 0,5-5 0,0 5 0,-2-1 0,-5-4 0,-6-8 0,-6-5 0,-6 0 0,-5-9 0,1-3 0,-3-1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1,'1'17,"1"1,2-11,-2 2,1-3,-3 1,3-1,-3 1,3-1,-3 3,3-1,-1 3,2-1,2 17,-2-11,2 10,-2-14,-2-2,0-1,-1-2,0-1,2 3,-3-1,4 3,-4-1,4 0,-2 1,2-1,0 3,-2-1,3 10,-3-10,1 7,-1-13,-1 0,0 1,1-1,1 4,-2-3,3 2,-4-4,1 1,1-2,-2 2,2-1,-1 0,-1 10,3-8,-2 7,0-8,1-1,-2 1,3 1,-3-1,2 1,-1-2,-1 1,2 0,-1 0,1 1,0-3,2 9,-4-7,4 7,-3-9,0 1,1 1,-2-2,3 2,-3-2,3 1,-3 2,3-2,-1 1,0-1,1 1,-3 4,1-5,1 3,-2-2,3-2,-1 5,0-6,-1 4,1-3,-2 1,3 2,-3-2,2-1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46 33,'-10'9,"0"-3,7-5,0-1,-5-2,5-1,-4-1,7-1,-2 0,2-2,2 2,-2-1,6 2,-2 1,2 2,0-1,-2 2,2-2,-1 2,0 0,1 0,-1 0,0 2,-2 4,-1-2,-1 4,1-5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2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1 0 24575,'13'3'0,"3"3"0,3 6 0,3 4 0,6 8 0,2 3 0,-3-1 0,-1 0 0,-7-5 0,-2-1 0,1 0 0,0 0 0,1 2 0,-1 0 0,1-1 0,-3 1 0,0-1 0,-2 0 0,0-1 0,-1 0 0,-1-1 0,0-2 0,-1 0 0,1-1 0,0 2 0,0-1 0,0 1 0,-2 1 0,2 1 0,0 1 0,0 0 0,1 1 0,-1 0 0,0 2 0,1 1 0,-1 0 0,0-1 0,-1-2 0,-1-2 0,-1-1 0,0 0 0,0 0 0,-2 0 0,-2-2 0,-2-1 0,0-1 0,0-2 0,-1 0 0,-1-1 0,-2-6 0,-1-1 0,-2-6 0,-3 0 0,-4-2 0,-5-3 0,-6-3 0,-7-6 0,-6-2 0,-3-4 0,0 0 0,4 2 0,4 1 0,4 2 0,5 2 0,4 3 0,5 2 0,5 2 0,3 3 0,3 1 0,2 1 0,5 1 0,4 1 0,6 0 0,3 2 0,4 3 0,3 3 0,1 5 0,0 3 0,-3 0 0,-3-1 0,-5-1 0,-2-2 0,-3-2 0,-2 0 0,0-2 0,-2 1 0,1-1 0,-2 0 0,-1 1 0,1-1 0,-1 1 0,0-1 0,0 0 0,-2-2 0,0-1 0,0-3 0,-1-1 0,1-1 0,0 0 0,-1 0 0,2-1 0,-2-4 0,0-6 0,0-8 0,2-11 0,4-17 0,2-15 0,6-13 0,3-5 0,2 6 0,2 9 0,-5 16 0,-3 17 0,-3 11 0,-6 10 0,-1 4 0,-6 3 0,-2-1 0,2 2 0,-2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5"/>
    </inkml:context>
    <inkml:brush xml:id="br0">
      <inkml:brushProperty name="width" value="0.1" units="cm"/>
      <inkml:brushProperty name="height" value="0.2" units="cm"/>
      <inkml:brushProperty name="color" value="#FFFF33"/>
      <inkml:brushProperty name="tip" value="rectangle"/>
      <inkml:brushProperty name="rasterOp" value="maskPen"/>
    </inkml:brush>
  </inkml:definitions>
  <inkml:trace contextRef="#ctx0" brushRef="#br0">305 826,'1'-16,"-1"0,2 9,0-10,-1 1,4-7,-4 3,1-2,0 9,-1-4,2 4,0 1,-1-5,2 3,-4-3,4 5,-2-1,2 1,-2-1,2 1,-2-1,2 1,-1 0,0 2,-3-2,3 2,-2 0,3-1,-3 3,3-3,-2-4,2 2,-4-9,5 3,-3 1,1 1,1 7,-2-2,0 2,-1 1,1-3,1 2,-1 0,0-2,-1 3,0-4,1 3,0-1,-2 3,4-3,-4 3,2-1,-2 3,0-1,2-2,-2 2,2-5,-2 5,2-5,-2 6,2-2,-2 3,2-1,-2 0,1 1,-1 0,2-1,-2-1,2 2,-1-3,-1 5,2-3,-1 0,0 1,7 15,-4 7,10 16,-4-4,1 4,0-9,-4-1,7 1,-4 0,6 2,-1-1,-3-3,1-6,-4 1,0-5,-1 1,4 1,-5-5,5 5,-6-6,2 4,0-2,-1-1,-2-2,-1-1,0 1,0-1,0 1,1-2,-1 1,2 1,7 10,1-1,0 3,-2-7,0 2,-5-6,9 8,-8-8,2 3,-4-5,4 6,0-4,2 4,0-4,-5-2,2 0,-2 0,-1-2,1 1,-1-2,3 2,-2-1,5 2,-5-3,5 1,-6-1,1 0,-4-1,-31-18,12 10,-22-13,16 10,8 6,-3-4,4 5,4-2,-3 0,5 1,-10-2,1-2,-7 0,0-4,0 5,5-4,-4 4,8 0,-8 0,9 0,-5 1,1-2,4 1,-9 0,3-4,-4 4,5-2,1 3,4 1,4 2,-1 0,-4-1,8 1,-11-1,12 2,-7-1,2 2,0-2,1 0,0 2,2-1,-2-1,-1 2,1-4,-1 3,-7-4,6 3,-11-6,4 4,0-2,1 2,4 3,1-2,2 1,-2 0,5 0,-5 0,2 2,1-4,1 4,2-1,2-1,-2 2,-1-3,2 3,-4-3,5 2,-2-2,1 3,0-3,0 3,-1-3,0 2,0-1,1 1,0 0,22-5,-4 2,28-6,-11 4,28-6,-24 4,18-3,-28 5,-1 1,-1-1,-9 2,9-2,-3 1,4-1,0 0,0 1,0-1,-5 1,-3 0,-4 1,-4 1,5-1,-2 2,2-2,1 2,-1-2,0-2,1 1,-1-3,-2 2,2 0,-3-1,4 1,-1-3,0 1,25-8,-14 7,19-5,-24 9,-1 0,-4 1,-4 0,3-2,-5 2,2-3,0 3,-1-2,3 2,-4-1,2 0,-2 1,-2-1,0 4,-1-2,-12 14,1 2,-18 18,6-8,1-2,6-7,5-7,-1 5,1-2,-5 4,2-1,-6 4,3-2,-5 2,6-4,0-2,1 0,1-2,-2 2,2-3,1-1,2-2,-5 3,7-3,-4 2,4 0,-2-1,1 1,-1-1,2-1,0 0,2 0,0-2,-2 2,1-2,-2 2,1-2,0 6,-2-3,2 3,-2 0,-1 1,0-1,2 3,-3-4,4 4,-4-4,4 1,-2-3,2 1,1-1,-2 4,1-3,-1 2,1 0,0-2,1 5,-4-3,2 4,0-1,-2 1,3-1,-2 5,0 1,3 1,-3-2,4-5,0-2,1-1,-1-3,1 1,0-2,-1 1,3-1,-3 2,2 2,-7 12,6-11,-5 7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6"/>
    </inkml:context>
    <inkml:brush xml:id="br0">
      <inkml:brushProperty name="width" value="0.15875" units="cm"/>
      <inkml:brushProperty name="height" value="0.3175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3 695,'5'14,"0"0,0-3,0 0,1 2,1 0,2 1,-1 0,-1-2,0-1,0 0,0 1,-1-1,1 0,0 1,-1-2,2 3,0 0,-1-1,2 2,-1 0,-1-3,-1-2,3 3,-4-5,-1-4,-1-1,0-2,0-6,-1-7,-1 2,0-3,2 0,0-3,2 0,-1 4,0 0,1-1,1-1,-1-1,1 1,-1 2,1 0,-1-1,2 0,-1-1,0 1,1-1,0 0,0 1,-1-1,1 1,1-1,-1-1,1 1,0 0,-1-1,1 2,0-2,0 1,-1 1,1-1,0 1,0-1,0 1,0-1,0 1,-1 0,1 0,0 0,0 0,0 0,0 0,0 1,0-1,-1 0,1 0,-1 1,1 0,0 1,-1-1,1-1,0 1,0 0,-1 0,1 0,0 1,-1 0,0 0,1-2,0 1,0 1,0-1,-1 2,0 0,2-5,0 2,-1 2,0-1,0 2,0 3,-4 6,-2 3,-1 2,-1 0,0 1,0-2,-2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21:35:55.59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1 433,'8'-15,"-3"1,0 7,-2-1,1 3,-2-1,2 2,-2-2,0 1,4-1,-5 0,6 1,-4-3,3 4,-2-4,2 3,-3-3,3 3,-4-3,2 3,0-1,-1 2,0 0,0-1,1 1,2 2,-1 0,1 2,0 0,0 0,1 2,-1 0,-2 2,0 2,-2-1,4 3,-3-1,3 1,-2-3,0 2,0-4,-1 3,0 0,-2-1,3 1,-2-2,0 2,0-2,0 3,0-1,1-2,-2 2,1-2,-1 2,2-1,0 1,1-2,0-1,0 0,0 0,2-1,1 0,1-2,1 0,-3 0,0 0,-1 0,1 0,-2-2,4-1,-3-1,3 0,-4 0,4-2,-3 1,3-1,-2 3,1 0,1 0,-3-1,1-2,-2 1,0-3,2 2,-1-1,1-1,-2 3,0-1,-2 0,2 1,0-1,1 0,-1 1,2-3,-5 4,12-11,-6 9,5-8,-6 9,-1-1,-1 0,0 1,0-1,0 2,2-2,-1 1,1-1,-2 0,2 3,-1-5,1 7,-2-4,0 4,0-2,2 2,-1-1,1 2,0 0,-1 2,1-2,-2 4,0-2,0 3,0-1,1 2,-1-1,0 2,0 0,0 1,0-1,1-1,-1-2,0 0,0 2,-2-1,2 1,-1 0,1-1,0 1,0-2,2 4,-1-3,1 1,-2-2,0-2,2 0,-1 2,1-3,2 2,-1-2,3 2,-2-2,-1 3,1-4,-2 2,3-2,-3 2,0-2,-2 2,2-2,1-2,-1 2,1-2,-3 0,2 0,-2-1,2-1,-1 2,1-2,-2 1,2 0,4-3,-5 3,7-5,-8 5,2-3,0 2,-1-1,1 1,0-2,-1 1,1 1,0-2,0 4,1-6,-1 3,-2-1,-2 0,4-1,-5 0,5 1,-4 2,0 0,2 0,-2-1,2-1,-1 1,0-1,0 2,-1 0,2-2,-2 1,2-1,-1 2,0-3,1 1,1-1,-1 1,0 2,-2 0,2-1,1-1,-1 2,3-8,-2 7,4-5,-6 6,4 2,-4-2,3 1,-2-1,2 0,-1 2,-1-2,2 3,-2-2,3 2,-1-1,-2 2,2 2,-2 2,3 1,-3 3,0-4,-2 4,2-3,-2 3,2-3,2 4,-1-4,1 3,-2-3,0 1,1-2,-1 2,-2-2,5 2,-3-1,4-1,-4 0,0-4,2 4,-1-2,1 1,-2-1,2 0,-2-2,3 2,-3 0,2-2,-2 2,2-2,0 0,-1 0,1 0,0 0,-1 0,1 0,2 0,-3-2,3 2,-2-4,-2 3,4-2,-3 0,1-1,0 2,-1-2,1 2,0-3,0 1,1 0,-1 0,-2-1,0-1,0 1,1-1,-1 2,0 0,-2 0,2-2,-2 1,2-1,-1 0,1 1,-4-1,2 1,0-1,0 2,0-3,0 3,0 0,-2-2,4 1,-1-1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0T02:56:09.78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1,'1'17,"1"1,2-11,-2 2,1-3,-3 1,3-1,-3 1,3-1,-3 3,3-1,-1 3,2-1,2 17,-2-11,2 10,-2-14,-2-2,0-1,-1-2,0-1,2 3,-3-1,4 3,-4-1,4 0,-2 1,2-1,0 3,-2-1,3 10,-3-10,1 7,-1-13,-1 0,0 1,1-1,1 4,-2-3,3 2,-4-4,1 1,1-2,-2 2,2-1,-1 0,-1 10,3-8,-2 7,0-8,1-1,-2 1,3 1,-3-1,2 1,-1-2,-1 1,2 0,-1 0,1 1,0-3,2 9,-4-7,4 7,-3-9,0 1,1 1,-2-2,3 2,-3-2,3 1,-3 2,3-2,-1 1,0-1,1 1,-3 4,1-5,1 3,-2-2,3-2,-1 5,0-6,-1 4,1-3,-2 1,3 2,-3-2,2-1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0T02:56:09.79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46 33,'-10'9,"0"-3,7-5,0-1,-5-2,5-1,-4-1,7-1,-2 0,2-2,2 2,-2-1,6 2,-2 1,2 2,0-1,-2 2,2-2,-1 2,0 0,1 0,-1 0,0 2,-2 4,-1-2,-1 4,1-5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0T02:56:40.699"/>
    </inkml:context>
    <inkml:brush xml:id="br0">
      <inkml:brushProperty name="width" value="0.1" units="cm"/>
      <inkml:brushProperty name="height" value="0.2" units="cm"/>
      <inkml:brushProperty name="color" value="#FFFF33"/>
      <inkml:brushProperty name="tip" value="rectangle"/>
      <inkml:brushProperty name="rasterOp" value="maskPen"/>
    </inkml:brush>
  </inkml:definitions>
  <inkml:trace contextRef="#ctx0" brushRef="#br0">305 826,'1'-16,"-1"0,2 9,0-10,-1 1,4-7,-4 3,1-2,0 9,-1-4,2 4,0 1,-1-5,2 3,-4-3,4 5,-2-1,2 1,-2-1,2 1,-2-1,2 1,-1 0,0 2,-3-2,3 2,-2 0,3-1,-3 3,3-3,-2-4,2 2,-4-9,5 3,-3 1,1 1,1 7,-2-2,0 2,-1 1,1-3,1 2,-1 0,0-2,-1 3,0-4,1 3,0-1,-2 3,4-3,-4 3,2-1,-2 3,0-1,2-2,-2 2,2-5,-2 5,2-5,-2 6,2-2,-2 3,2-1,-2 0,1 1,-1 0,2-1,-2-1,2 2,-1-3,-1 5,2-3,-1 0,0 1,7 15,-4 7,10 16,-4-4,1 4,0-9,-4-1,7 1,-4 0,6 2,-1-1,-3-3,1-6,-4 1,0-5,-1 1,4 1,-5-5,5 5,-6-6,2 4,0-2,-1-1,-2-2,-1-1,0 1,0-1,0 1,1-2,-1 1,2 1,7 10,1-1,0 3,-2-7,0 2,-5-6,9 8,-8-8,2 3,-4-5,4 6,0-4,2 4,0-4,-5-2,2 0,-2 0,-1-2,1 1,-1-2,3 2,-2-1,5 2,-5-3,5 1,-6-1,1 0,-4-1,-31-18,12 10,-22-13,16 10,8 6,-3-4,4 5,4-2,-3 0,5 1,-10-2,1-2,-7 0,0-4,0 5,5-4,-4 4,8 0,-8 0,9 0,-5 1,1-2,4 1,-9 0,3-4,-4 4,5-2,1 3,4 1,4 2,-1 0,-4-1,8 1,-11-1,12 2,-7-1,2 2,0-2,1 0,0 2,2-1,-2-1,-1 2,1-4,-1 3,-7-4,6 3,-11-6,4 4,0-2,1 2,4 3,1-2,2 1,-2 0,5 0,-5 0,2 2,1-4,1 4,2-1,2-1,-2 2,-1-3,2 3,-4-3,5 2,-2-2,1 3,0-3,0 3,-1-3,0 2,0-1,1 1,0 0,22-5,-4 2,28-6,-11 4,28-6,-24 4,18-3,-28 5,-1 1,-1-1,-9 2,9-2,-3 1,4-1,0 0,0 1,0-1,-5 1,-3 0,-4 1,-4 1,5-1,-2 2,2-2,1 2,-1-2,0-2,1 1,-1-3,-2 2,2 0,-3-1,4 1,-1-3,0 1,25-8,-14 7,19-5,-24 9,-1 0,-4 1,-4 0,3-2,-5 2,2-3,0 3,-1-2,3 2,-4-1,2 0,-2 1,-2-1,0 4,-1-2,-12 14,1 2,-18 18,6-8,1-2,6-7,5-7,-1 5,1-2,-5 4,2-1,-6 4,3-2,-5 2,6-4,0-2,1 0,1-2,-2 2,2-3,1-1,2-2,-5 3,7-3,-4 2,4 0,-2-1,1 1,-1-1,2-1,0 0,2 0,0-2,-2 2,1-2,-2 2,1-2,0 6,-2-3,2 3,-2 0,-1 1,0-1,2 3,-3-4,4 4,-4-4,4 1,-2-3,2 1,1-1,-2 4,1-3,-1 2,1 0,0-2,1 5,-4-3,2 4,0-1,-2 1,3-1,-2 5,0 1,3 1,-3-2,4-5,0-2,1-1,-1-3,1 1,0-2,-1 1,3-1,-3 2,2 2,-7 12,6-11,-5 7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21:16:35.925"/>
    </inkml:context>
    <inkml:brush xml:id="br0">
      <inkml:brushProperty name="width" value="0.10583" units="cm"/>
      <inkml:brushProperty name="height" value="0.10583" units="cm"/>
      <inkml:brushProperty name="color" value="#525252"/>
    </inkml:brush>
  </inkml:definitions>
  <inkml:trace contextRef="#ctx0" brushRef="#br0">1307 356 24575,'21'-9'0,"-1"-1"0,3 0 0,2 0 0,2-1 0,-3 2 0,0 0 0,3 0 0,0 0 0,2-1-164,1 0 0,2 0 0,1 0 0,0-1 0,2 1 0,1 1 41,-7 1 0,2 0 0,1 0 0,0 1 0,0-1 0,1 1 0,1 0 0,-1 1 13,-1 0 1,1 0 0,-1 1 0,1-1-1,1 2 1,0-1 0,-1 0 0,1 1-1,-1 0 0,1 1 1,1-1 0,-2 1 0,2-1-1,-1 1 1,0 1 0,1 0 0,-1 0-1,1 0-13,2 1 0,0 0 0,1 0 0,-2 0 0,1 1 0,0 1 0,0-1 0,-1 2 0,-2-1 0,0 2 0,0-1 0,0 1 0,-1 0 0,0 1 0,-1 0 0,-1 0-18,2 1 1,-1 0-1,0 1 1,-1 0-1,-1 1 1,0 0-1,0 1-23,2 2 0,-2 1 0,1 0 0,-2 1 0,0 1 0,-1 0 0,-2 0 0,-1 1 0,0 1 0,-2 1 0,-1-1 0,0 1 0,-2 0 0,-1 0 0,0 1 0,-2-1 0,-1 1 0,1 0 125,-2 1 0,0 0 0,-2 0 0,0 1 0,-1 0 0,-1-1 39,0 5 0,-1-1 0,-1 1 0,-2-1 0,-2 1 0,-2-3 0,-1 0 0,-1 1 0,-2-1 0,-1 1 0,-1-1 0,-2 1 0,0 0 0,-3 0 0,0 0 0,-3 0 0,0 0-132,-1-3 0,-1 0 0,-2 0 0,-1 0 0,-1 0 0,-1-1 1,-1 0 131,-1 0 0,-1-1 0,-1 0 0,-1-1 0,-1 1 0,-1-1 0,-1-1 0,0 1-110,-1-1 1,0-1 0,-1 0 0,-1 0-1,-1-1 1,0 1 0,-2-1 0,0 0-1,0 1 28,4-3 0,-1 0 0,0 0 0,-1 0 0,-1 0 0,1 0 0,-2 0 0,1 0 0,-1-1 0,0 1 0,1-1 0,-2 1 0,1-1 0,-2 1 0,0-1 0,1 0 0,-1 0 0,0 0 0,-1 0 0,1 0 0,-1-1 0,0 1 0,1-1 0,-2 0 27,4 0 0,-2-1 0,0 1 0,1-1 0,-2 0 0,2 0 0,-2 0 0,2 0 0,-2 0 0,1-1 0,0 1 0,0-1 0,0 0-27,-3 1 0,1-1 0,-1 0 0,1 1 0,0-1 0,0-1 0,-1 1 0,1 0 0,0-1 0,0 0 0,1 0 0,-1 0 71,1 0 0,0-2 0,0 1 0,0 0 0,0 0 1,1 0-1,-1-2 0,1 2 0,0-1 0,1 0 0,-1 0 11,-1-1 0,0 1 0,0-1 0,1 1 0,0-1 0,0 0 0,0 0 0,1 0 0,0-1 0,0 0 0,-2-1 0,0 1 0,0-1 0,0-1 0,2 1 0,0-2 0,0 1 0,1-2 72,-6 0 0,1-1 0,0-1 0,2 0 0,0-2 0,1 0-72,3-1 0,2 0 0,0-1 0,1-1 0,0-1 0,2 0 0,1-1 0,1 0 0,0-1 0,2-1 0,0 0 0,2-1 0,-3-3 0,3 0 0,0-2 0,2 0 0,2 0 0,3 1 0,1 0 0,2 0 0,1-1 0,1 0 0,2 0 163,1-2 1,1 1 0,2-2 0,1 1 0,3 0 0,1 0-154,1 1 0,2-1 0,2 1 0,0-1 0,3 1 0,1-1 0,1 1-10,0 2 0,0 1 0,2 0 0,1 0 0,0-1 0,2 1 0,1 0 0,0 0 0,2 0 0,-1 2 0,1-1 0,2 1 0,0-1 0,2 0 0,0 1 0,0 0 0,1 0 0,1 0 0,0-1 0,-1 1 0,-2 2 0,2 0 0,-1 0 0,1 0 0,1 0 0,-1 0 0,2 0 0,-1 0 0,0 0 0,1 1 0,-1-1 0,1 1 0,0 0 0,0-1 0,1 2 0,-1-1 0,1-1 0,1 2 0,-1-1 0,0 1 0,1-1 0,-1 1 0,1 0 0,-1 0 0,1 0 0,-2 1-82,2-1 0,1 0 0,-2 1 0,2-1 0,-1 1 0,0 1 0,1-2 0,-2 2 0,1-1 0,-1 2 0,0-2 0,0 2 73,4-2 1,-1 1-1,0 0 1,0 1-1,-1-1 1,1 2 0,-2-1-1,1 1 1,-1-1 52,2 1 1,0-1 0,-1 1-1,0 1 1,-1-1 0,0 2-1,-1-1-44,3 0 0,0 1 0,-2 0 0,-1 0 0,-1 1 327,9 0 1,-2 0 0,-3 1 163,4 1 1,-3 0-1,-10 2 1,-2 1 491,5 0 0,-11 0 0,-7 0 0,-4 1 0,-3 1-738,-1 2 1,0-3 0,0 3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21:17:37.215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443 51 24575,'11'-4'0,"-1"0"0,4 0 0,1 1 0,-3 1 0,1 0 0,1 1 0,1-1 0,0 2 0,0-1 0,0 0 0,0 1 0,-1 0-328,1 0 0,-1 0 0,1 1 159,-2 0 1,1 2-1,-1 0 169,1 2 0,0 1 0,0 2-246,-3-1 0,0 2 0,1 1 0,-1 0 49,-2-1 0,0 2 1,0 0-1,0 0 0,0 0 0,0 2 0,0 0 1,0 0-1,-1 1 0,0 0 29,0 0 0,0 0 0,0 1 0,-1 0 0,0 0 168,0-1 0,-1 1 0,0 0 0,0 0 0,-1 1 0,0-1 0,-1 0 0,0 1 0,0-1 0,0 1 0,-1-1 0,0 1 0,-1 0 0,0 0 0,0 0-197,0 1 0,0 0 1,-1 0-1,0 0 0,0 0 33,-1-3 0,0 1 0,0-1 0,-1 1 0,1-1 0,-1 1 12,-1-1 0,1 1 1,-1-1-1,0 0 1,0 1-1,-1-1-45,-1 2 0,1 0 1,-2 0-1,0 0 0,0-1 172,-1-1 0,0 0 1,-1 0-1,0-1 1,0 0 24,-2 1 0,0 0 0,-1 0 0,-1-1 41,0-1 0,-1-1 0,0 0 0,0-1-41,-1-1 0,-1 0 0,0-1 0,0 0 0,-1-1 0,-1 0 0,0-1 0,0 0-10,2-2 1,-1 0-1,1 0 1,0 0-1,-1-1 10,0 0 0,0-1 0,0 1 0,0-1 0,0 0 0,0 0 0,-1-1 0,1 1 0,0-1 0,-1 0 0,2 0 0,-1 0 0,0 0 0,0-1 0,1 0 0,-4 0 0,1-1 0,0 0 0,1-1 245,-1-1 1,1-1 0,0 0 0,0-1-243,1-1 1,0-1-1,0-1 1,1 0-4,-1-1 0,2-1 0,-1 0 0,1-1 0,1-1 0,-1 1 0,2-1 0,-1-1 0,2 1 0,0 0 0,0 0 0,1-1 140,1 1 0,0 0 0,0-1 0,1 0-140,0 0 0,1 0 0,1-1 0,-1 0 0,2 0 0,-1 0 0,1-1 0,1-1 0,0 2 0,1-1 0,0 1 0,1-2 0,-1 1-197,1-1 0,0-1 1,0 1-1,1-1 0,0 0 192,1 1 0,0 0 1,1 0-1,0 0 1,1 0-1,-1-1-136,1 3 1,0-1-1,0 0 1,0 0-1,1 0 1,0 0-1,1 1 115,-1 0 0,1 0 0,0 0 0,0 0 0,1 0 0,0 1 1,0-1 25,1-2 0,0 1 0,1-1 0,0 1 0,0 0 0,0 0-21,0 3 1,0-1-1,0 1 1,0 0 0,0 0-1,0 1 21,1-1 0,1 0 0,-1 1 0,1 1 0,-1-1 101,2 1 0,0-1 0,0 2 1,0 0-102,3-1 0,-1 2 0,0 1 0,0 1 0,0 1 0,0 1 0,0 0 0,0 1 0,0 1 327,-1-1 1,1 2 0,-1 0-1,0 0 1,0 0 0,-1 1-274,5-1 0,0 1 437,-2 0 1,-1 0-1,-1 0 1,0 1-1,-1-1 1,-2 1-247,8 3 1,-8-1 0,-3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3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552 0 24575,'0'15'0,"-3"2"0,-3 1 0,-4 4 0,-2-1 0,-2 2 0,-1 1 0,-1-1 0,-1 1 0,1-1 0,1-1 0,0 0 0,-1 1 0,-3 2 0,-1 2 0,-1 1 0,0 0 0,0 0 0,0-3 0,2-1 0,-1-1 0,1 2 0,0 0 0,-3 1 0,1 0 0,0-1 0,0-2 0,3-1 0,1-4 0,1-1 0,2-2 0,0-3 0,4-3 0,2 0 0,3-4 0,1-2 0,2-3 0,-1-4 0,3-2 0,-1-8 0,1-2 0,0-6 0,0 0 0,0-2 0,0-2 0,0 0 0,0 0 0,0-2 0,0 2 0,0 0 0,0 2 0,0 6 0,0 4 0,0 5 0,0 4 0,0 2 0,2 16 0,-1-2 0,2 15 0,-1-4 0,-1 0 0,0 1 0,-1-2 0,0 0 0,0 0 0,0-1 0,0-2 0,0-2 0,0-3 0,0 0 0,0-6 0,0 0 0,0-5 0,0 3 0,0 1 0,0 2 0,0 1 0,0-1 0,0 2 0,0-6 0,3 0 0,1-7 0,5-1 0,3-2 0,3-3 0,3-3 0,4 1 0,2 1 0,3 1 0,2 3 0,1 2 0,0 1 0,-4 1 0,-3 1 0,-3 1 0,-3 0 0,-3 0 0,-1 0 0,-6 0 0,-2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4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109 0 24575,'0'14'0,"0"1"0,2 4 0,2 1 0,2 2 0,1-1 0,0 1 0,0-1 0,-1 1 0,0 0 0,0 0 0,-1 1 0,0 0 0,0 2 0,-1 1 0,-1 0 0,-2 4 0,0-12 0,0 9 0,0-6 0,0 7 0,-1 5 0,0-2 0,0-3 0,0 0 0,0-2 0,0 1 0,0-1 0,0 2 0,0 0 0,0 2 0,0-1 0,0-1 0,0 1 0,0 0 0,0 0 0,0 2 0,0-3 0,0 1 0,0-4 0,0-2 0,0-1 0,-1-3 0,-1-2 0,-1-3 0,1-2 0,0-2 0,1 1 0,-2-6 0,1 0 0,-1-5 0,0 0 0,0 0 0,-2-1 0,-3-4 0,-1-4 0,-3-6 0,-3-6 0,-2-6 0,-2-5 0,1-4 0,1-1 0,4 3 0,3 5 0,3 7 0,2 3 0,2 4 0,1 6 0,1 1 0,1 6 0,3 15 0,1 1 0,4 13 0,2-1 0,3 3 0,0 1 0,-1-2 0,-1-5 0,-4-7 0,-2-2 0,-1-3 0,-1-3 0,-1-4 0,0-1 0,0-3 0,2 2 0,-2-1 0,4 2 0,-4-1 0,2 1 0,-2 0 0,0 1 0,0 0 0,0 0 0,1 1 0,-1 0 0,2 0 0,0 2 0,0 0 0,0 0 0,1 0 0,-2 0 0,0-3 0,0 1 0,-2-3 0,1 1 0,-1-1 0,1 0 0,1-1 0,-1 0 0,2-2 0,0-5 0,1-3 0,0-4 0,2-1 0,2-2 0,1-1 0,2-2 0,1-1 0,3-1 0,1 0 0,-1-2 0,2 0 0,0-2 0,0-2 0,1-1 0,-2 2 0,-3 4 0,-2 5 0,-3 6 0,0 2 0,-4 4 0,-1 0 0,-4 4 0,-1-1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1475 24575,'17'-27'0,"19"-13"0,-2 10 0,5-1 0,-3 4 0,3-2 0,2 1 0,9-6 0,1 2 0,4-3-756,-4 4 0,2-2 0,2 0 0,2 1 756,-7 3 0,1 0 0,1 2 0,1-1 0,1 0-411,4-2 0,2 2 1,1-2-1,-1 3 1,3-2 410,-9 5 0,1 1 0,1-1 0,1 2 0,-1 0 0,1 0 0,-1 2 0,0 2 0,1-1 0,0 2 0,-1 1 0,1 0 0,13-3 0,-1 1 0,1 2 0,0 0 0,-1 2 0,-2 2 0,0 0 0,2 2 0,-2 0 0,-1 1-348,-2 2 0,0 2 0,-1-2 0,0 4 0,0-1 348,9 0 0,-1 1 0,-1 1 0,-1 0-190,-8 1 0,-2-1 0,0 2 1,-2 0 189,9 0 0,-3 2 0,-2 0 547,-10-1 1,-1 2-1,-4 0-547,9 2 0,-2 3 1305,-12-2 1,-4 2-1306,10 3 2184,-21-3-2184,-12 0 1139,-9-4-1139,-5-1 0,-6-3 0,-3 4 0,-6 0 0,-6 5 0,-8 5 0,-10 8 0,-15 10 0,23-11 0,-1 1 0,-4 2 0,1 2 0,0-1 0,3 0 0,2-2 0,3-1 0,-16 11 0,15-8 0,17-15 0,9-6 0,16-14 0,6-9 0,7-5 0,22-12 0,-19 15 0,2-1 0,4-3 0,1 0 0,4-2 0,0 1 0,-5 2 0,-2 3 0,25-15 0,-18 11 0,-14 10 0,-10 4 0,-7 2 0,1-2 0,-5 4 0,3-3 0,-2 1 0,0 2 0,-1 0 0,0 2 0,-1 0 0,0 3 0,-4 1 0,-8-3 0,-4-3 0,-12-5 0,-3-6 0,-6-3 0,-8-3 0,-7-3 0,-5-6 0,-2 1 0,3 0 0,10 3 0,10 8 0,11 4 0,8 4 0,6 4 0,3 4 0,3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B69E-50CD-4ECA-BE63-DE4326726F9E}" type="datetimeFigureOut">
              <a:rPr lang="en-AU" smtClean="0"/>
              <a:t>22/6/2026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AC5B4-F47F-46E9-91D6-9CE332E2B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79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5968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4021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040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16A1C-8D62-E8DD-DE3E-4A22C3513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EB5EF-DE72-3C75-6CCB-8A52C9C5C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E68CAC-BA53-A0C0-1C92-456252CC4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D333B-EA02-3A00-276A-A58057724C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5494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1032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1772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7447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4475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7BB5-7A9F-8F42-1031-04F36B1BC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F3E825-7FE0-4B79-4E55-9769D3727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62376C-6259-10AC-54B5-F3868221F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021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2476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B85FC-5D7E-BE0E-3D16-229F76F42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C5D1BC-E396-B9C3-AFF0-93D0015A4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CE41E5-E939-A3CD-C222-48D6E63AA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9A60D-1D5F-9D16-68D2-0C325C8192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1957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685E9-8B25-68C3-B493-2E158EF6B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735147-BCFD-91C8-1D99-F7A3D303E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919B11-D16E-C5F6-54F9-3D8EEA833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39396-CA1C-FB8F-244A-E5E6C3613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B6900-9E30-7B46-93EE-6F7597C4302B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734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95961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5BB90-3033-254E-BCE1-7E7F8F5DAE85}" type="slidenum">
              <a:rPr kumimoji="0" lang="en-AU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626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AEF5FE23-D02F-E140-607E-E980E8E3F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4A2C00A3-1E66-B164-E521-9278A9AA8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C76F50F7-E8DB-A1F6-E569-6D54450A36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39052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3D374DAA-2EBB-1022-72BC-CBA666261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C492C39D-66A8-62C7-91DB-0018122C25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C2CD9D53-0655-D854-7AA2-8F8C0A0EDA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62037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42393-0F3C-AD00-E801-7EF900F0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86D80-B784-0A68-3F85-16D707766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5AEB3-B793-D17D-333D-C8F9AD789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BDE27-4810-083E-2AC8-0033D2C01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5080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42393-0F3C-AD00-E801-7EF900F0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86D80-B784-0A68-3F85-16D707766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5AEB3-B793-D17D-333D-C8F9AD789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BDE27-4810-083E-2AC8-0033D2C01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50808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4B29C-C07E-D727-591C-508BEB16A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23CDE-9069-7542-11C4-1A6D717DC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CF5ED3-EBDC-51D7-4813-51922B88E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37D4E-607D-25FF-2006-E2E4DB72E8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5669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31325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738DC-ADC2-56AD-3D50-729DA3F3E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9257C6-334A-99A2-A91E-7F45538CA8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B6A295-9A05-E4F3-D10E-5C1A74AD3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B02F8-F978-6191-F932-F9186CAD0B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69707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58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CEDEA6-2B45-184B-87C7-B6A61EC99154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6952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D44F4-AA40-204B-0ABF-964F32FAF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4ED0B-6772-2B1A-B005-FA185701C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AC4923-B331-958A-08E4-C3BAA0B45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4A95A-89C1-1D3E-D615-ECC1C2E82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40647-AEF5-4049-8AF5-6BE344DCF7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6688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6207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5015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9868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82975" y="858838"/>
            <a:ext cx="3089275" cy="2317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05461" y="3305666"/>
            <a:ext cx="8045296" cy="2703471"/>
          </a:xfrm>
          <a:prstGeom prst="rect">
            <a:avLst/>
          </a:prstGeom>
        </p:spPr>
        <p:txBody>
          <a:bodyPr lIns="92364" tIns="46182" rIns="92364" bIns="46182"/>
          <a:lstStyle/>
          <a:p>
            <a:pPr>
              <a:lnSpc>
                <a:spcPts val="1010"/>
              </a:lnSpc>
              <a:spcBef>
                <a:spcPts val="152"/>
              </a:spcBef>
              <a:spcAft>
                <a:spcPts val="152"/>
              </a:spcAft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72103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2235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8001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336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pn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png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png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AAF0784E-D6CF-CA37-2B67-0FB618DCEA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A084947-2E01-6472-D3ED-680AA38BB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A57E6AE-1C93-E488-DB88-898B04BA7D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244363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99819635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</p:spTree>
    <p:extLst>
      <p:ext uri="{BB962C8B-B14F-4D97-AF65-F5344CB8AC3E}">
        <p14:creationId xmlns:p14="http://schemas.microsoft.com/office/powerpoint/2010/main" val="114674594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</p:spTree>
    <p:extLst>
      <p:ext uri="{BB962C8B-B14F-4D97-AF65-F5344CB8AC3E}">
        <p14:creationId xmlns:p14="http://schemas.microsoft.com/office/powerpoint/2010/main" val="186748108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7018322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49266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ience 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D2865F-901A-B40B-FB67-75E4C8923B0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D6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4;p3" descr="Imagen que contiene pared&#10;&#10;Descripción generada automáticamente">
            <a:extLst>
              <a:ext uri="{FF2B5EF4-FFF2-40B4-BE49-F238E27FC236}">
                <a16:creationId xmlns:a16="http://schemas.microsoft.com/office/drawing/2014/main" id="{A0A3FFC0-5F4F-CE55-34F9-CE06B5592F9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600355" y="94279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5" name="Google Shape;65;p3" descr="Imagen que contiene pared&#10;&#10;Descripción generada automáticamente">
            <a:extLst>
              <a:ext uri="{FF2B5EF4-FFF2-40B4-BE49-F238E27FC236}">
                <a16:creationId xmlns:a16="http://schemas.microsoft.com/office/drawing/2014/main" id="{CEF0E895-FD17-1F96-EC3E-5F4C5E8796F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40110" y="93168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80DE2C2B-7673-4F68-E06C-D206E168AA5A}"/>
              </a:ext>
            </a:extLst>
          </p:cNvPr>
          <p:cNvSpPr/>
          <p:nvPr userDrawn="1"/>
        </p:nvSpPr>
        <p:spPr>
          <a:xfrm>
            <a:off x="4280949" y="224630"/>
            <a:ext cx="582103" cy="6408739"/>
          </a:xfrm>
          <a:custGeom>
            <a:avLst/>
            <a:gdLst/>
            <a:ahLst/>
            <a:cxnLst/>
            <a:rect l="l" t="t" r="r" b="b"/>
            <a:pathLst>
              <a:path w="663245" h="5852160">
                <a:moveTo>
                  <a:pt x="0" y="0"/>
                </a:moveTo>
                <a:lnTo>
                  <a:pt x="663244" y="0"/>
                </a:lnTo>
                <a:lnTo>
                  <a:pt x="66324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54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E75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2570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187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08678" y="407974"/>
            <a:ext cx="726965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Activity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60453"/>
            <a:ext cx="114385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30282239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EA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2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E6A03D9A-B7E8-771E-03C2-0CD61A4E86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F42AB947-4877-CF0B-C1D5-FBADB5B5FC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ED49044-4369-B37F-B371-8CF49511D6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40081240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43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76594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3494753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</p:spTree>
    <p:extLst>
      <p:ext uri="{BB962C8B-B14F-4D97-AF65-F5344CB8AC3E}">
        <p14:creationId xmlns:p14="http://schemas.microsoft.com/office/powerpoint/2010/main" val="54626656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2898598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368190973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</p:spTree>
    <p:extLst>
      <p:ext uri="{BB962C8B-B14F-4D97-AF65-F5344CB8AC3E}">
        <p14:creationId xmlns:p14="http://schemas.microsoft.com/office/powerpoint/2010/main" val="305614665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</p:spTree>
    <p:extLst>
      <p:ext uri="{BB962C8B-B14F-4D97-AF65-F5344CB8AC3E}">
        <p14:creationId xmlns:p14="http://schemas.microsoft.com/office/powerpoint/2010/main" val="501769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</p:spTree>
    <p:extLst>
      <p:ext uri="{BB962C8B-B14F-4D97-AF65-F5344CB8AC3E}">
        <p14:creationId xmlns:p14="http://schemas.microsoft.com/office/powerpoint/2010/main" val="109088890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30269231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</p:spTree>
    <p:extLst>
      <p:ext uri="{BB962C8B-B14F-4D97-AF65-F5344CB8AC3E}">
        <p14:creationId xmlns:p14="http://schemas.microsoft.com/office/powerpoint/2010/main" val="201324672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196085846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64534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76069433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36308728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10755798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</p:spTree>
    <p:extLst>
      <p:ext uri="{BB962C8B-B14F-4D97-AF65-F5344CB8AC3E}">
        <p14:creationId xmlns:p14="http://schemas.microsoft.com/office/powerpoint/2010/main" val="120020215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</p:spTree>
    <p:extLst>
      <p:ext uri="{BB962C8B-B14F-4D97-AF65-F5344CB8AC3E}">
        <p14:creationId xmlns:p14="http://schemas.microsoft.com/office/powerpoint/2010/main" val="125634993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</p:spTree>
    <p:extLst>
      <p:ext uri="{BB962C8B-B14F-4D97-AF65-F5344CB8AC3E}">
        <p14:creationId xmlns:p14="http://schemas.microsoft.com/office/powerpoint/2010/main" val="20969270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29562551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16425036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</p:spTree>
    <p:extLst>
      <p:ext uri="{BB962C8B-B14F-4D97-AF65-F5344CB8AC3E}">
        <p14:creationId xmlns:p14="http://schemas.microsoft.com/office/powerpoint/2010/main" val="38917744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4445034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3144248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84787145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APPLE Question</a:t>
            </a:r>
          </a:p>
        </p:txBody>
      </p:sp>
    </p:spTree>
    <p:extLst>
      <p:ext uri="{BB962C8B-B14F-4D97-AF65-F5344CB8AC3E}">
        <p14:creationId xmlns:p14="http://schemas.microsoft.com/office/powerpoint/2010/main" val="139724109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380604891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</p:spTree>
    <p:extLst>
      <p:ext uri="{BB962C8B-B14F-4D97-AF65-F5344CB8AC3E}">
        <p14:creationId xmlns:p14="http://schemas.microsoft.com/office/powerpoint/2010/main" val="28502279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</p:spTree>
    <p:extLst>
      <p:ext uri="{BB962C8B-B14F-4D97-AF65-F5344CB8AC3E}">
        <p14:creationId xmlns:p14="http://schemas.microsoft.com/office/powerpoint/2010/main" val="88933809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05341389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45500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3EEAFBE8-79C1-6DF9-1756-C4FDF2644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DD5D94-B3BC-50E0-E5DB-76E1B79F7893}"/>
              </a:ext>
            </a:extLst>
          </p:cNvPr>
          <p:cNvSpPr/>
          <p:nvPr userDrawn="1"/>
        </p:nvSpPr>
        <p:spPr>
          <a:xfrm>
            <a:off x="358588" y="53790"/>
            <a:ext cx="8659906" cy="6732494"/>
          </a:xfrm>
          <a:prstGeom prst="rect">
            <a:avLst/>
          </a:prstGeom>
          <a:solidFill>
            <a:srgbClr val="EFC8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4;p3" descr="Imagen que contiene pared&#10;&#10;Descripción generada automáticamente">
            <a:extLst>
              <a:ext uri="{FF2B5EF4-FFF2-40B4-BE49-F238E27FC236}">
                <a16:creationId xmlns:a16="http://schemas.microsoft.com/office/drawing/2014/main" id="{1ED663E7-B42D-7CEA-469D-F1742CD4535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30306" y="239777"/>
            <a:ext cx="8421062" cy="63784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CFD12E-8FEE-85CD-DBF0-08642EBB30A0}"/>
              </a:ext>
            </a:extLst>
          </p:cNvPr>
          <p:cNvGrpSpPr/>
          <p:nvPr userDrawn="1"/>
        </p:nvGrpSpPr>
        <p:grpSpPr>
          <a:xfrm>
            <a:off x="87366" y="242560"/>
            <a:ext cx="582104" cy="6408739"/>
            <a:chOff x="4282839" y="224630"/>
            <a:chExt cx="582104" cy="6408739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96C3F76-1776-9244-3C7C-D7775972983C}"/>
                </a:ext>
              </a:extLst>
            </p:cNvPr>
            <p:cNvSpPr/>
            <p:nvPr userDrawn="1"/>
          </p:nvSpPr>
          <p:spPr>
            <a:xfrm>
              <a:off x="4282839" y="224630"/>
              <a:ext cx="582104" cy="5512027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106610A-5093-9262-95B0-FB04E14D5083}"/>
                </a:ext>
              </a:extLst>
            </p:cNvPr>
            <p:cNvSpPr/>
            <p:nvPr userDrawn="1"/>
          </p:nvSpPr>
          <p:spPr>
            <a:xfrm>
              <a:off x="4282839" y="5940947"/>
              <a:ext cx="582104" cy="692422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792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EAC300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39343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72124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1_Scrapbook_Template_SlidesMania_2">
  <p:cSld name="0071_Scrapbook_Template_SlidesMania_2">
    <p:bg>
      <p:bgPr>
        <a:solidFill>
          <a:srgbClr val="968719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" descr="Imagen que contiene pared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00355" y="94279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5" name="Google Shape;65;p3" descr="Imagen que contiene pared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110" y="93168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55" name="Freeform 8">
            <a:extLst>
              <a:ext uri="{FF2B5EF4-FFF2-40B4-BE49-F238E27FC236}">
                <a16:creationId xmlns:a16="http://schemas.microsoft.com/office/drawing/2014/main" id="{C6136F01-1475-1ED4-0E49-58784ED2D6F6}"/>
              </a:ext>
            </a:extLst>
          </p:cNvPr>
          <p:cNvSpPr/>
          <p:nvPr userDrawn="1"/>
        </p:nvSpPr>
        <p:spPr>
          <a:xfrm>
            <a:off x="4280949" y="224630"/>
            <a:ext cx="582103" cy="6408739"/>
          </a:xfrm>
          <a:custGeom>
            <a:avLst/>
            <a:gdLst/>
            <a:ahLst/>
            <a:cxnLst/>
            <a:rect l="l" t="t" r="r" b="b"/>
            <a:pathLst>
              <a:path w="663245" h="5852160">
                <a:moveTo>
                  <a:pt x="0" y="0"/>
                </a:moveTo>
                <a:lnTo>
                  <a:pt x="663244" y="0"/>
                </a:lnTo>
                <a:lnTo>
                  <a:pt x="66324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7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446100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AAF0784E-D6CF-CA37-2B67-0FB618DCEA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A084947-2E01-6472-D3ED-680AA38BB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A57E6AE-1C93-E488-DB88-898B04BA7D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49483972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367EB8D-76A1-793D-1B90-684D7590C7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01ABF812-880E-C12D-0756-7DA5F45CB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0534F591-E1AF-F51C-43CC-9E0F84A9FF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0384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42802535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0244082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6006027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3538189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5349129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5545665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8400983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5986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20707506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3802825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56565255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89976068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02520956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9221939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2877923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31897080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7373069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4832123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54891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9980267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404248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0362939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82269372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03172498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0478836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10592096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13636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87801335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FB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3053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081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947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7220309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41403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2F5362F-B8D7-70C6-D77C-FE1AD79DD6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79269541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792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w Well Did You Learn? Refl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44749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 Learnt</a:t>
            </a:r>
            <a:endParaRPr lang="en-US" sz="3600" b="1" i="0">
              <a:solidFill>
                <a:srgbClr val="A6A6A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46665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08678" y="407974"/>
            <a:ext cx="726965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Activity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60453"/>
            <a:ext cx="114385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945112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Learned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290386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2048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367EB8D-76A1-793D-1B90-684D7590C7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01ABF812-880E-C12D-0756-7DA5F45CB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0534F591-E1AF-F51C-43CC-9E0F84A9FF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01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67549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870485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369546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350003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798637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39851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068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23626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95708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2898549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FB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0099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081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477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41403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2F5362F-B8D7-70C6-D77C-FE1AD79DD6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374316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36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EA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2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E6A03D9A-B7E8-771E-03C2-0CD61A4E86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F42AB947-4877-CF0B-C1D5-FBADB5B5FC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ED49044-4369-B37F-B371-8CF49511D6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4002872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43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35790208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</p:spTree>
    <p:extLst>
      <p:ext uri="{BB962C8B-B14F-4D97-AF65-F5344CB8AC3E}">
        <p14:creationId xmlns:p14="http://schemas.microsoft.com/office/powerpoint/2010/main" val="3778786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2307017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6263391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</p:spTree>
    <p:extLst>
      <p:ext uri="{BB962C8B-B14F-4D97-AF65-F5344CB8AC3E}">
        <p14:creationId xmlns:p14="http://schemas.microsoft.com/office/powerpoint/2010/main" val="363610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018065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</p:spTree>
    <p:extLst>
      <p:ext uri="{BB962C8B-B14F-4D97-AF65-F5344CB8AC3E}">
        <p14:creationId xmlns:p14="http://schemas.microsoft.com/office/powerpoint/2010/main" val="36405763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</p:spTree>
    <p:extLst>
      <p:ext uri="{BB962C8B-B14F-4D97-AF65-F5344CB8AC3E}">
        <p14:creationId xmlns:p14="http://schemas.microsoft.com/office/powerpoint/2010/main" val="4654173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22117422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</p:spTree>
    <p:extLst>
      <p:ext uri="{BB962C8B-B14F-4D97-AF65-F5344CB8AC3E}">
        <p14:creationId xmlns:p14="http://schemas.microsoft.com/office/powerpoint/2010/main" val="1180279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12817130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28098530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816437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13658966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</p:spTree>
    <p:extLst>
      <p:ext uri="{BB962C8B-B14F-4D97-AF65-F5344CB8AC3E}">
        <p14:creationId xmlns:p14="http://schemas.microsoft.com/office/powerpoint/2010/main" val="13533168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</p:spTree>
    <p:extLst>
      <p:ext uri="{BB962C8B-B14F-4D97-AF65-F5344CB8AC3E}">
        <p14:creationId xmlns:p14="http://schemas.microsoft.com/office/powerpoint/2010/main" val="318150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200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Learned</a:t>
            </a:r>
          </a:p>
        </p:txBody>
      </p:sp>
    </p:spTree>
    <p:extLst>
      <p:ext uri="{BB962C8B-B14F-4D97-AF65-F5344CB8AC3E}">
        <p14:creationId xmlns:p14="http://schemas.microsoft.com/office/powerpoint/2010/main" val="40346256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31208531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2022984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</p:spTree>
    <p:extLst>
      <p:ext uri="{BB962C8B-B14F-4D97-AF65-F5344CB8AC3E}">
        <p14:creationId xmlns:p14="http://schemas.microsoft.com/office/powerpoint/2010/main" val="10176435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19142244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41562007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</p:spTree>
    <p:extLst>
      <p:ext uri="{BB962C8B-B14F-4D97-AF65-F5344CB8AC3E}">
        <p14:creationId xmlns:p14="http://schemas.microsoft.com/office/powerpoint/2010/main" val="3999946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40374210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</p:spTree>
    <p:extLst>
      <p:ext uri="{BB962C8B-B14F-4D97-AF65-F5344CB8AC3E}">
        <p14:creationId xmlns:p14="http://schemas.microsoft.com/office/powerpoint/2010/main" val="14130197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</p:spTree>
    <p:extLst>
      <p:ext uri="{BB962C8B-B14F-4D97-AF65-F5344CB8AC3E}">
        <p14:creationId xmlns:p14="http://schemas.microsoft.com/office/powerpoint/2010/main" val="127228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48469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7711447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163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EAC300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6505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6316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1_Scrapbook_Template_SlidesMania_2">
  <p:cSld name="0071_Scrapbook_Template_SlidesMania_2">
    <p:bg>
      <p:bgRef idx="1001">
        <a:schemeClr val="bg1"/>
      </p:bgRef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19E9FBE8-EFFF-CF63-5FF3-BAF8ED36CF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D87CDD-5E74-6338-4053-B0DCC847FFF9}"/>
              </a:ext>
            </a:extLst>
          </p:cNvPr>
          <p:cNvSpPr/>
          <p:nvPr userDrawn="1"/>
        </p:nvSpPr>
        <p:spPr>
          <a:xfrm>
            <a:off x="358588" y="53790"/>
            <a:ext cx="8659906" cy="6732494"/>
          </a:xfrm>
          <a:prstGeom prst="rect">
            <a:avLst/>
          </a:prstGeom>
          <a:solidFill>
            <a:srgbClr val="EFC8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Google Shape;64;p3" descr="Imagen que contiene pared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306" y="239777"/>
            <a:ext cx="8421062" cy="63784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995EF91-D7CF-610A-E7E6-D10AE6E9C73F}"/>
              </a:ext>
            </a:extLst>
          </p:cNvPr>
          <p:cNvGrpSpPr/>
          <p:nvPr userDrawn="1"/>
        </p:nvGrpSpPr>
        <p:grpSpPr>
          <a:xfrm>
            <a:off x="87366" y="242560"/>
            <a:ext cx="582104" cy="6408739"/>
            <a:chOff x="4282839" y="224630"/>
            <a:chExt cx="582104" cy="6408739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1C63B93-9D5C-94E9-56BD-A74BC8FCD10F}"/>
                </a:ext>
              </a:extLst>
            </p:cNvPr>
            <p:cNvSpPr/>
            <p:nvPr userDrawn="1"/>
          </p:nvSpPr>
          <p:spPr>
            <a:xfrm>
              <a:off x="4282839" y="224630"/>
              <a:ext cx="582104" cy="5512027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F2C78AE-664F-2ED5-9B98-455771633A2C}"/>
                </a:ext>
              </a:extLst>
            </p:cNvPr>
            <p:cNvSpPr/>
            <p:nvPr userDrawn="1"/>
          </p:nvSpPr>
          <p:spPr>
            <a:xfrm>
              <a:off x="4282839" y="5940947"/>
              <a:ext cx="582104" cy="692422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093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1997274"/>
            <a:ext cx="7286625" cy="13781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3643312"/>
            <a:ext cx="6000750" cy="16430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43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00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344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229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68" y="4131469"/>
            <a:ext cx="7286625" cy="1276945"/>
          </a:xfrm>
        </p:spPr>
        <p:txBody>
          <a:bodyPr anchor="t"/>
          <a:lstStyle>
            <a:lvl1pPr algn="l">
              <a:defRPr sz="3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68" y="2725044"/>
            <a:ext cx="7286625" cy="1406425"/>
          </a:xfrm>
        </p:spPr>
        <p:txBody>
          <a:bodyPr anchor="b"/>
          <a:lstStyle>
            <a:lvl1pPr marL="0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715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625" y="1500188"/>
            <a:ext cx="3786188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7687" y="1500188"/>
            <a:ext cx="3786188" cy="4243090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965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625" y="1439168"/>
            <a:ext cx="3787676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625" y="2038945"/>
            <a:ext cx="3787676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54711" y="1439168"/>
            <a:ext cx="3789164" cy="599777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711" y="2038945"/>
            <a:ext cx="3789164" cy="3704333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9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151611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187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520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6" y="255984"/>
            <a:ext cx="2820293" cy="1089422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1609" y="255985"/>
            <a:ext cx="4792266" cy="5487293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8626" y="1345406"/>
            <a:ext cx="2820293" cy="4397872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74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270" y="4500562"/>
            <a:ext cx="5143500" cy="531317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80270" y="574477"/>
            <a:ext cx="5143500" cy="3857625"/>
          </a:xfrm>
        </p:spPr>
        <p:txBody>
          <a:bodyPr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80270" y="5031879"/>
            <a:ext cx="5143500" cy="754558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607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992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15062" y="257473"/>
            <a:ext cx="1928813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57473"/>
            <a:ext cx="5643563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428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E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5DBCA021-5C37-8A8C-89BD-87E68C1C40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DAA54636-07D9-2914-D926-009F8F6899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111E2C24-CEA5-62EC-0D96-AF757CFE5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31916167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43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30817742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</p:spTree>
    <p:extLst>
      <p:ext uri="{BB962C8B-B14F-4D97-AF65-F5344CB8AC3E}">
        <p14:creationId xmlns:p14="http://schemas.microsoft.com/office/powerpoint/2010/main" val="12100421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116048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82989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218241047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</p:spTree>
    <p:extLst>
      <p:ext uri="{BB962C8B-B14F-4D97-AF65-F5344CB8AC3E}">
        <p14:creationId xmlns:p14="http://schemas.microsoft.com/office/powerpoint/2010/main" val="15985066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</p:spTree>
    <p:extLst>
      <p:ext uri="{BB962C8B-B14F-4D97-AF65-F5344CB8AC3E}">
        <p14:creationId xmlns:p14="http://schemas.microsoft.com/office/powerpoint/2010/main" val="4698002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</p:spTree>
    <p:extLst>
      <p:ext uri="{BB962C8B-B14F-4D97-AF65-F5344CB8AC3E}">
        <p14:creationId xmlns:p14="http://schemas.microsoft.com/office/powerpoint/2010/main" val="405225828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21091022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</p:spTree>
    <p:extLst>
      <p:ext uri="{BB962C8B-B14F-4D97-AF65-F5344CB8AC3E}">
        <p14:creationId xmlns:p14="http://schemas.microsoft.com/office/powerpoint/2010/main" val="34296451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22741621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21771940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39611908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373720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693390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</p:spTree>
    <p:extLst>
      <p:ext uri="{BB962C8B-B14F-4D97-AF65-F5344CB8AC3E}">
        <p14:creationId xmlns:p14="http://schemas.microsoft.com/office/powerpoint/2010/main" val="22085575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</p:spTree>
    <p:extLst>
      <p:ext uri="{BB962C8B-B14F-4D97-AF65-F5344CB8AC3E}">
        <p14:creationId xmlns:p14="http://schemas.microsoft.com/office/powerpoint/2010/main" val="23517601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</p:spTree>
    <p:extLst>
      <p:ext uri="{BB962C8B-B14F-4D97-AF65-F5344CB8AC3E}">
        <p14:creationId xmlns:p14="http://schemas.microsoft.com/office/powerpoint/2010/main" val="23733475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280055494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13108178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</p:spTree>
    <p:extLst>
      <p:ext uri="{BB962C8B-B14F-4D97-AF65-F5344CB8AC3E}">
        <p14:creationId xmlns:p14="http://schemas.microsoft.com/office/powerpoint/2010/main" val="28669494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274651183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13577886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</p:spTree>
    <p:extLst>
      <p:ext uri="{BB962C8B-B14F-4D97-AF65-F5344CB8AC3E}">
        <p14:creationId xmlns:p14="http://schemas.microsoft.com/office/powerpoint/2010/main" val="20936641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258075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26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96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5" Type="http://schemas.openxmlformats.org/officeDocument/2006/relationships/slideLayout" Target="../slideLayouts/slideLayout100.xml"/><Relationship Id="rId33" Type="http://schemas.openxmlformats.org/officeDocument/2006/relationships/theme" Target="../theme/theme4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95.xml"/><Relationship Id="rId29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24" Type="http://schemas.openxmlformats.org/officeDocument/2006/relationships/slideLayout" Target="../slideLayouts/slideLayout99.xml"/><Relationship Id="rId32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slideLayout" Target="../slideLayouts/slideLayout98.xml"/><Relationship Id="rId28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94.xml"/><Relationship Id="rId31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slideLayout" Target="../slideLayouts/slideLayout97.xml"/><Relationship Id="rId27" Type="http://schemas.openxmlformats.org/officeDocument/2006/relationships/slideLayout" Target="../slideLayouts/slideLayout102.xml"/><Relationship Id="rId30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3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28.xml"/><Relationship Id="rId34" Type="http://schemas.openxmlformats.org/officeDocument/2006/relationships/slideLayout" Target="../slideLayouts/slideLayout141.xml"/><Relationship Id="rId42" Type="http://schemas.openxmlformats.org/officeDocument/2006/relationships/slideLayout" Target="../slideLayouts/slideLayout149.xml"/><Relationship Id="rId47" Type="http://schemas.openxmlformats.org/officeDocument/2006/relationships/slideLayout" Target="../slideLayouts/slideLayout154.xml"/><Relationship Id="rId50" Type="http://schemas.openxmlformats.org/officeDocument/2006/relationships/slideLayout" Target="../slideLayouts/slideLayout157.xml"/><Relationship Id="rId55" Type="http://schemas.openxmlformats.org/officeDocument/2006/relationships/slideLayout" Target="../slideLayouts/slideLayout162.xml"/><Relationship Id="rId6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9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18.xml"/><Relationship Id="rId24" Type="http://schemas.openxmlformats.org/officeDocument/2006/relationships/slideLayout" Target="../slideLayouts/slideLayout131.xml"/><Relationship Id="rId32" Type="http://schemas.openxmlformats.org/officeDocument/2006/relationships/slideLayout" Target="../slideLayouts/slideLayout139.xml"/><Relationship Id="rId37" Type="http://schemas.openxmlformats.org/officeDocument/2006/relationships/slideLayout" Target="../slideLayouts/slideLayout144.xml"/><Relationship Id="rId40" Type="http://schemas.openxmlformats.org/officeDocument/2006/relationships/slideLayout" Target="../slideLayouts/slideLayout147.xml"/><Relationship Id="rId45" Type="http://schemas.openxmlformats.org/officeDocument/2006/relationships/slideLayout" Target="../slideLayouts/slideLayout152.xml"/><Relationship Id="rId53" Type="http://schemas.openxmlformats.org/officeDocument/2006/relationships/slideLayout" Target="../slideLayouts/slideLayout160.xml"/><Relationship Id="rId58" Type="http://schemas.openxmlformats.org/officeDocument/2006/relationships/slideLayout" Target="../slideLayouts/slideLayout165.xml"/><Relationship Id="rId66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12.xml"/><Relationship Id="rId61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slideLayout" Target="../slideLayouts/slideLayout134.xml"/><Relationship Id="rId30" Type="http://schemas.openxmlformats.org/officeDocument/2006/relationships/slideLayout" Target="../slideLayouts/slideLayout137.xml"/><Relationship Id="rId35" Type="http://schemas.openxmlformats.org/officeDocument/2006/relationships/slideLayout" Target="../slideLayouts/slideLayout142.xml"/><Relationship Id="rId43" Type="http://schemas.openxmlformats.org/officeDocument/2006/relationships/slideLayout" Target="../slideLayouts/slideLayout150.xml"/><Relationship Id="rId48" Type="http://schemas.openxmlformats.org/officeDocument/2006/relationships/slideLayout" Target="../slideLayouts/slideLayout155.xml"/><Relationship Id="rId56" Type="http://schemas.openxmlformats.org/officeDocument/2006/relationships/slideLayout" Target="../slideLayouts/slideLayout163.xml"/><Relationship Id="rId64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15.xml"/><Relationship Id="rId51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slideLayout" Target="../slideLayouts/slideLayout132.xml"/><Relationship Id="rId33" Type="http://schemas.openxmlformats.org/officeDocument/2006/relationships/slideLayout" Target="../slideLayouts/slideLayout140.xml"/><Relationship Id="rId38" Type="http://schemas.openxmlformats.org/officeDocument/2006/relationships/slideLayout" Target="../slideLayouts/slideLayout145.xml"/><Relationship Id="rId46" Type="http://schemas.openxmlformats.org/officeDocument/2006/relationships/slideLayout" Target="../slideLayouts/slideLayout153.xml"/><Relationship Id="rId59" Type="http://schemas.openxmlformats.org/officeDocument/2006/relationships/slideLayout" Target="../slideLayouts/slideLayout166.xml"/><Relationship Id="rId67" Type="http://schemas.openxmlformats.org/officeDocument/2006/relationships/theme" Target="../theme/theme5.xml"/><Relationship Id="rId20" Type="http://schemas.openxmlformats.org/officeDocument/2006/relationships/slideLayout" Target="../slideLayouts/slideLayout127.xml"/><Relationship Id="rId41" Type="http://schemas.openxmlformats.org/officeDocument/2006/relationships/slideLayout" Target="../slideLayouts/slideLayout148.xml"/><Relationship Id="rId54" Type="http://schemas.openxmlformats.org/officeDocument/2006/relationships/slideLayout" Target="../slideLayouts/slideLayout161.xml"/><Relationship Id="rId6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2.xml"/><Relationship Id="rId23" Type="http://schemas.openxmlformats.org/officeDocument/2006/relationships/slideLayout" Target="../slideLayouts/slideLayout130.xml"/><Relationship Id="rId28" Type="http://schemas.openxmlformats.org/officeDocument/2006/relationships/slideLayout" Target="../slideLayouts/slideLayout135.xml"/><Relationship Id="rId36" Type="http://schemas.openxmlformats.org/officeDocument/2006/relationships/slideLayout" Target="../slideLayouts/slideLayout143.xml"/><Relationship Id="rId49" Type="http://schemas.openxmlformats.org/officeDocument/2006/relationships/slideLayout" Target="../slideLayouts/slideLayout156.xml"/><Relationship Id="rId57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17.xml"/><Relationship Id="rId31" Type="http://schemas.openxmlformats.org/officeDocument/2006/relationships/slideLayout" Target="../slideLayouts/slideLayout138.xml"/><Relationship Id="rId44" Type="http://schemas.openxmlformats.org/officeDocument/2006/relationships/slideLayout" Target="../slideLayouts/slideLayout151.xml"/><Relationship Id="rId52" Type="http://schemas.openxmlformats.org/officeDocument/2006/relationships/slideLayout" Target="../slideLayouts/slideLayout159.xml"/><Relationship Id="rId60" Type="http://schemas.openxmlformats.org/officeDocument/2006/relationships/slideLayout" Target="../slideLayouts/slideLayout167.xml"/><Relationship Id="rId65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39" Type="http://schemas.openxmlformats.org/officeDocument/2006/relationships/slideLayout" Target="../slideLayouts/slideLayout1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b="0" i="0" smtClean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b="0" i="0">
              <a:solidFill>
                <a:schemeClr val="accent1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b="0" i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t>Lesson </a:t>
            </a:r>
            <a:r>
              <a:rPr lang="en-US" sz="1800" b="0" i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t>1A</a:t>
            </a:r>
            <a:endParaRPr lang="en-AU" sz="1800" b="0" i="0">
              <a:solidFill>
                <a:schemeClr val="accent1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7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75" r:id="rId2"/>
    <p:sldLayoutId id="2147483685" r:id="rId3"/>
    <p:sldLayoutId id="2147483686" r:id="rId4"/>
    <p:sldLayoutId id="2147483687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688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9" r:id="rId28"/>
    <p:sldLayoutId id="2147483718" r:id="rId29"/>
    <p:sldLayoutId id="2147483776" r:id="rId30"/>
    <p:sldLayoutId id="2147483727" r:id="rId31"/>
    <p:sldLayoutId id="2147483728" r:id="rId32"/>
    <p:sldLayoutId id="2147483730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orient="horz" pos="799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pos="54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b="0" i="0" smtClean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b="0" i="0">
              <a:solidFill>
                <a:schemeClr val="accent1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b="0" i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t>Lesson </a:t>
            </a:r>
            <a:r>
              <a:rPr lang="en-US" sz="1800" b="0" i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t>1A</a:t>
            </a:r>
            <a:endParaRPr lang="en-AU" sz="1800" b="0" i="0">
              <a:solidFill>
                <a:schemeClr val="accent1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1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  <p:sldLayoutId id="2147483754" r:id="rId23"/>
    <p:sldLayoutId id="2147483755" r:id="rId24"/>
    <p:sldLayoutId id="2147483756" r:id="rId25"/>
    <p:sldLayoutId id="2147483757" r:id="rId26"/>
    <p:sldLayoutId id="2147483758" r:id="rId27"/>
    <p:sldLayoutId id="2147483759" r:id="rId28"/>
    <p:sldLayoutId id="2147483760" r:id="rId29"/>
    <p:sldLayoutId id="2147483761" r:id="rId30"/>
    <p:sldLayoutId id="2147483762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625" y="257473"/>
            <a:ext cx="7715250" cy="1071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625" y="1500188"/>
            <a:ext cx="7715250" cy="424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8625" y="5959078"/>
            <a:ext cx="200025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28938" y="5959078"/>
            <a:ext cx="2714625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43625" y="5959078"/>
            <a:ext cx="2000250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4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ctr" defTabSz="857250" rtl="0" eaLnBrk="1" latinLnBrk="0" hangingPunct="1"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1469" indent="-321469" algn="l" defTabSz="85725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6516" indent="-267891" algn="l" defTabSz="857250" rtl="0" eaLnBrk="1" latinLnBrk="0" hangingPunct="1">
        <a:spcBef>
          <a:spcPct val="20000"/>
        </a:spcBef>
        <a:buFont typeface="Arial" pitchFamily="34" charset="0"/>
        <a:buChar char="–"/>
        <a:defRPr sz="2625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spcBef>
          <a:spcPct val="20000"/>
        </a:spcBef>
        <a:buFont typeface="Arial" pitchFamily="34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spcBef>
          <a:spcPct val="20000"/>
        </a:spcBef>
        <a:buFont typeface="Arial" pitchFamily="34" charset="0"/>
        <a:buChar char="»"/>
        <a:defRPr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spcBef>
          <a:spcPct val="20000"/>
        </a:spcBef>
        <a:buFont typeface="Arial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5" y="6333594"/>
            <a:ext cx="1119817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 1A</a:t>
            </a:r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2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798" r:id="rId21"/>
    <p:sldLayoutId id="2147483799" r:id="rId22"/>
    <p:sldLayoutId id="2147483800" r:id="rId23"/>
    <p:sldLayoutId id="2147483801" r:id="rId24"/>
    <p:sldLayoutId id="2147483802" r:id="rId25"/>
    <p:sldLayoutId id="2147483803" r:id="rId26"/>
    <p:sldLayoutId id="2147483804" r:id="rId27"/>
    <p:sldLayoutId id="2147483805" r:id="rId28"/>
    <p:sldLayoutId id="2147483806" r:id="rId29"/>
    <p:sldLayoutId id="2147483807" r:id="rId30"/>
    <p:sldLayoutId id="2147483808" r:id="rId31"/>
    <p:sldLayoutId id="2147483809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i="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i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 i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1A</a:t>
            </a:r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4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  <p:sldLayoutId id="2147483835" r:id="rId25"/>
    <p:sldLayoutId id="2147483836" r:id="rId26"/>
    <p:sldLayoutId id="2147483837" r:id="rId27"/>
    <p:sldLayoutId id="2147483838" r:id="rId28"/>
    <p:sldLayoutId id="2147483839" r:id="rId29"/>
    <p:sldLayoutId id="2147483840" r:id="rId30"/>
    <p:sldLayoutId id="2147483841" r:id="rId31"/>
    <p:sldLayoutId id="2147483842" r:id="rId32"/>
    <p:sldLayoutId id="2147483843" r:id="rId33"/>
    <p:sldLayoutId id="2147483844" r:id="rId34"/>
    <p:sldLayoutId id="2147483845" r:id="rId35"/>
    <p:sldLayoutId id="2147483846" r:id="rId36"/>
    <p:sldLayoutId id="2147483847" r:id="rId37"/>
    <p:sldLayoutId id="2147483848" r:id="rId38"/>
    <p:sldLayoutId id="2147483849" r:id="rId39"/>
    <p:sldLayoutId id="2147483850" r:id="rId40"/>
    <p:sldLayoutId id="2147483851" r:id="rId41"/>
    <p:sldLayoutId id="2147483852" r:id="rId42"/>
    <p:sldLayoutId id="2147483853" r:id="rId43"/>
    <p:sldLayoutId id="2147483854" r:id="rId44"/>
    <p:sldLayoutId id="2147483855" r:id="rId45"/>
    <p:sldLayoutId id="2147483856" r:id="rId46"/>
    <p:sldLayoutId id="2147483857" r:id="rId47"/>
    <p:sldLayoutId id="2147483858" r:id="rId48"/>
    <p:sldLayoutId id="2147483859" r:id="rId49"/>
    <p:sldLayoutId id="2147483860" r:id="rId50"/>
    <p:sldLayoutId id="2147483861" r:id="rId51"/>
    <p:sldLayoutId id="2147483862" r:id="rId52"/>
    <p:sldLayoutId id="2147483863" r:id="rId53"/>
    <p:sldLayoutId id="2147483864" r:id="rId54"/>
    <p:sldLayoutId id="2147483865" r:id="rId55"/>
    <p:sldLayoutId id="2147483866" r:id="rId56"/>
    <p:sldLayoutId id="2147483867" r:id="rId57"/>
    <p:sldLayoutId id="2147483868" r:id="rId58"/>
    <p:sldLayoutId id="2147483869" r:id="rId59"/>
    <p:sldLayoutId id="2147483870" r:id="rId60"/>
    <p:sldLayoutId id="2147483871" r:id="rId61"/>
    <p:sldLayoutId id="2147483872" r:id="rId62"/>
    <p:sldLayoutId id="2147483873" r:id="rId63"/>
    <p:sldLayoutId id="2147483874" r:id="rId64"/>
    <p:sldLayoutId id="2147483875" r:id="rId65"/>
    <p:sldLayoutId id="2147483876" r:id="rId6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3.jpe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1.svg"/><Relationship Id="rId11" Type="http://schemas.openxmlformats.org/officeDocument/2006/relationships/image" Target="../media/image110.png"/><Relationship Id="rId5" Type="http://schemas.openxmlformats.org/officeDocument/2006/relationships/image" Target="../media/image105.png"/><Relationship Id="rId10" Type="http://schemas.openxmlformats.org/officeDocument/2006/relationships/image" Target="../media/image109.png"/><Relationship Id="rId4" Type="http://schemas.openxmlformats.org/officeDocument/2006/relationships/image" Target="../media/image104.svg"/><Relationship Id="rId9" Type="http://schemas.openxmlformats.org/officeDocument/2006/relationships/image" Target="../media/image10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sv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jpe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4.png"/><Relationship Id="rId11" Type="http://schemas.openxmlformats.org/officeDocument/2006/relationships/image" Target="../media/image124.svg"/><Relationship Id="rId5" Type="http://schemas.openxmlformats.org/officeDocument/2006/relationships/image" Target="../media/image113.jpeg"/><Relationship Id="rId10" Type="http://schemas.openxmlformats.org/officeDocument/2006/relationships/image" Target="../media/image123.svg"/><Relationship Id="rId4" Type="http://schemas.openxmlformats.org/officeDocument/2006/relationships/image" Target="../media/image112.png"/><Relationship Id="rId9" Type="http://schemas.openxmlformats.org/officeDocument/2006/relationships/image" Target="../media/image12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4.png"/><Relationship Id="rId11" Type="http://schemas.openxmlformats.org/officeDocument/2006/relationships/image" Target="../media/image128.png"/><Relationship Id="rId5" Type="http://schemas.openxmlformats.org/officeDocument/2006/relationships/image" Target="../media/image113.jpeg"/><Relationship Id="rId10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2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31.svg"/><Relationship Id="rId3" Type="http://schemas.microsoft.com/office/2007/relationships/media" Target="../media/media2.m4a"/><Relationship Id="rId7" Type="http://schemas.openxmlformats.org/officeDocument/2006/relationships/image" Target="../media/image111.png"/><Relationship Id="rId12" Type="http://schemas.openxmlformats.org/officeDocument/2006/relationships/image" Target="../media/image13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115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4.png"/><Relationship Id="rId4" Type="http://schemas.openxmlformats.org/officeDocument/2006/relationships/audio" Target="../media/media2.m4a"/><Relationship Id="rId9" Type="http://schemas.openxmlformats.org/officeDocument/2006/relationships/image" Target="../media/image1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5.sv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/><Relationship Id="rId13" Type="http://schemas.openxmlformats.org/officeDocument/2006/relationships/image" Target="../media/image143.png"/><Relationship Id="rId3" Type="http://schemas.openxmlformats.org/officeDocument/2006/relationships/image" Target="../media/image137.png"/><Relationship Id="rId7" Type="http://schemas.openxmlformats.org/officeDocument/2006/relationships/image" Target="../media/image1490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6.png"/><Relationship Id="rId1" Type="http://schemas.openxmlformats.org/officeDocument/2006/relationships/slideLayout" Target="../slideLayouts/slideLayout33.xml"/><Relationship Id="rId6" Type="http://schemas.openxmlformats.org/officeDocument/2006/relationships/customXml" Target="../ink/ink38.xml"/><Relationship Id="rId11" Type="http://schemas.openxmlformats.org/officeDocument/2006/relationships/image" Target="../media/image141.png"/><Relationship Id="rId5" Type="http://schemas.openxmlformats.org/officeDocument/2006/relationships/image" Target="../media/image138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4" Type="http://schemas.microsoft.com/office/2007/relationships/hdphoto" Target="../media/hdphoto1.wdp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customXml" Target="../ink/ink42.xml"/><Relationship Id="rId18" Type="http://schemas.openxmlformats.org/officeDocument/2006/relationships/image" Target="../media/image146.png"/><Relationship Id="rId3" Type="http://schemas.openxmlformats.org/officeDocument/2006/relationships/slideLayout" Target="../slideLayouts/slideLayout33.xml"/><Relationship Id="rId21" Type="http://schemas.openxmlformats.org/officeDocument/2006/relationships/image" Target="../media/image150.png"/><Relationship Id="rId7" Type="http://schemas.openxmlformats.org/officeDocument/2006/relationships/image" Target="../media/image138.png"/><Relationship Id="rId12" Type="http://schemas.openxmlformats.org/officeDocument/2006/relationships/customXml" Target="../ink/ink41.xml"/><Relationship Id="rId17" Type="http://schemas.openxmlformats.org/officeDocument/2006/relationships/image" Target="../media/image149.jpeg"/><Relationship Id="rId2" Type="http://schemas.openxmlformats.org/officeDocument/2006/relationships/audio" Target="../media/media3.m4a"/><Relationship Id="rId16" Type="http://schemas.openxmlformats.org/officeDocument/2006/relationships/customXml" Target="../ink/ink43.xml"/><Relationship Id="rId20" Type="http://schemas.openxmlformats.org/officeDocument/2006/relationships/image" Target="../media/image147.png"/><Relationship Id="rId1" Type="http://schemas.microsoft.com/office/2007/relationships/media" Target="../media/media3.m4a"/><Relationship Id="rId6" Type="http://schemas.microsoft.com/office/2007/relationships/hdphoto" Target="../media/hdphoto2.wdp"/><Relationship Id="rId11" Type="http://schemas.openxmlformats.org/officeDocument/2006/relationships/image" Target="../media/image1490.png"/><Relationship Id="rId5" Type="http://schemas.openxmlformats.org/officeDocument/2006/relationships/image" Target="../media/image137.png"/><Relationship Id="rId15" Type="http://schemas.openxmlformats.org/officeDocument/2006/relationships/image" Target="../media/image130.png"/><Relationship Id="rId10" Type="http://schemas.openxmlformats.org/officeDocument/2006/relationships/customXml" Target="../ink/ink40.xml"/><Relationship Id="rId19" Type="http://schemas.openxmlformats.org/officeDocument/2006/relationships/image" Target="../media/image140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3" Type="http://schemas.openxmlformats.org/officeDocument/2006/relationships/image" Target="../media/image154.jpeg"/><Relationship Id="rId21" Type="http://schemas.openxmlformats.org/officeDocument/2006/relationships/image" Target="../media/image172.jpe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67.png"/><Relationship Id="rId20" Type="http://schemas.openxmlformats.org/officeDocument/2006/relationships/image" Target="../media/image171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5" Type="http://schemas.openxmlformats.org/officeDocument/2006/relationships/image" Target="../media/image156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10" Type="http://schemas.openxmlformats.org/officeDocument/2006/relationships/image" Target="../media/image161.png"/><Relationship Id="rId19" Type="http://schemas.openxmlformats.org/officeDocument/2006/relationships/image" Target="../media/image170.svg"/><Relationship Id="rId4" Type="http://schemas.openxmlformats.org/officeDocument/2006/relationships/image" Target="../media/image155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173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33.png"/><Relationship Id="rId26" Type="http://schemas.openxmlformats.org/officeDocument/2006/relationships/image" Target="../media/image25.svg"/><Relationship Id="rId39" Type="http://schemas.openxmlformats.org/officeDocument/2006/relationships/customXml" Target="../ink/ink15.xml"/><Relationship Id="rId21" Type="http://schemas.openxmlformats.org/officeDocument/2006/relationships/customXml" Target="../ink/ink9.xml"/><Relationship Id="rId34" Type="http://schemas.openxmlformats.org/officeDocument/2006/relationships/image" Target="../media/image44.png"/><Relationship Id="rId42" Type="http://schemas.openxmlformats.org/officeDocument/2006/relationships/image" Target="../media/image48.png"/><Relationship Id="rId47" Type="http://schemas.openxmlformats.org/officeDocument/2006/relationships/customXml" Target="../ink/ink18.xml"/><Relationship Id="rId50" Type="http://schemas.openxmlformats.org/officeDocument/2006/relationships/customXml" Target="../ink/ink19.xml"/><Relationship Id="rId55" Type="http://schemas.openxmlformats.org/officeDocument/2006/relationships/image" Target="../media/image56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png"/><Relationship Id="rId29" Type="http://schemas.openxmlformats.org/officeDocument/2006/relationships/image" Target="../media/image38.png"/><Relationship Id="rId11" Type="http://schemas.openxmlformats.org/officeDocument/2006/relationships/customXml" Target="../ink/ink4.xml"/><Relationship Id="rId24" Type="http://schemas.openxmlformats.org/officeDocument/2006/relationships/image" Target="../media/image36.png"/><Relationship Id="rId32" Type="http://schemas.openxmlformats.org/officeDocument/2006/relationships/image" Target="../media/image43.png"/><Relationship Id="rId37" Type="http://schemas.openxmlformats.org/officeDocument/2006/relationships/customXml" Target="../ink/ink14.xml"/><Relationship Id="rId40" Type="http://schemas.openxmlformats.org/officeDocument/2006/relationships/image" Target="../media/image47.png"/><Relationship Id="rId45" Type="http://schemas.openxmlformats.org/officeDocument/2006/relationships/image" Target="../media/image40.svg"/><Relationship Id="rId53" Type="http://schemas.openxmlformats.org/officeDocument/2006/relationships/image" Target="../media/image55.png"/><Relationship Id="rId58" Type="http://schemas.openxmlformats.org/officeDocument/2006/relationships/customXml" Target="../ink/ink23.xml"/><Relationship Id="rId5" Type="http://schemas.openxmlformats.org/officeDocument/2006/relationships/customXml" Target="../ink/ink1.xml"/><Relationship Id="rId61" Type="http://schemas.openxmlformats.org/officeDocument/2006/relationships/image" Target="../media/image59.png"/><Relationship Id="rId19" Type="http://schemas.openxmlformats.org/officeDocument/2006/relationships/customXml" Target="../ink/ink8.xml"/><Relationship Id="rId4" Type="http://schemas.openxmlformats.org/officeDocument/2006/relationships/image" Target="../media/image23.png"/><Relationship Id="rId9" Type="http://schemas.openxmlformats.org/officeDocument/2006/relationships/customXml" Target="../ink/ink3.xml"/><Relationship Id="rId14" Type="http://schemas.openxmlformats.org/officeDocument/2006/relationships/image" Target="../media/image31.png"/><Relationship Id="rId22" Type="http://schemas.openxmlformats.org/officeDocument/2006/relationships/image" Target="../media/image35.png"/><Relationship Id="rId27" Type="http://schemas.openxmlformats.org/officeDocument/2006/relationships/image" Target="../media/image26.svg"/><Relationship Id="rId30" Type="http://schemas.openxmlformats.org/officeDocument/2006/relationships/image" Target="../media/image39.png"/><Relationship Id="rId35" Type="http://schemas.openxmlformats.org/officeDocument/2006/relationships/customXml" Target="../ink/ink13.xml"/><Relationship Id="rId43" Type="http://schemas.openxmlformats.org/officeDocument/2006/relationships/customXml" Target="../ink/ink17.xml"/><Relationship Id="rId56" Type="http://schemas.openxmlformats.org/officeDocument/2006/relationships/customXml" Target="../ink/ink22.xml"/><Relationship Id="rId8" Type="http://schemas.openxmlformats.org/officeDocument/2006/relationships/image" Target="../media/image28.png"/><Relationship Id="rId51" Type="http://schemas.openxmlformats.org/officeDocument/2006/relationships/image" Target="../media/image54.png"/><Relationship Id="rId3" Type="http://schemas.openxmlformats.org/officeDocument/2006/relationships/image" Target="../media/image22.png"/><Relationship Id="rId12" Type="http://schemas.openxmlformats.org/officeDocument/2006/relationships/image" Target="../media/image30.png"/><Relationship Id="rId17" Type="http://schemas.openxmlformats.org/officeDocument/2006/relationships/customXml" Target="../ink/ink7.xml"/><Relationship Id="rId25" Type="http://schemas.openxmlformats.org/officeDocument/2006/relationships/image" Target="../media/image24.svg"/><Relationship Id="rId33" Type="http://schemas.openxmlformats.org/officeDocument/2006/relationships/customXml" Target="../ink/ink12.xml"/><Relationship Id="rId38" Type="http://schemas.openxmlformats.org/officeDocument/2006/relationships/image" Target="../media/image46.png"/><Relationship Id="rId46" Type="http://schemas.openxmlformats.org/officeDocument/2006/relationships/image" Target="../media/image41.png"/><Relationship Id="rId59" Type="http://schemas.openxmlformats.org/officeDocument/2006/relationships/image" Target="../media/image58.png"/><Relationship Id="rId20" Type="http://schemas.openxmlformats.org/officeDocument/2006/relationships/image" Target="../media/image34.png"/><Relationship Id="rId41" Type="http://schemas.openxmlformats.org/officeDocument/2006/relationships/customXml" Target="../ink/ink16.xml"/><Relationship Id="rId54" Type="http://schemas.openxmlformats.org/officeDocument/2006/relationships/customXml" Target="../ink/ink2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49" Type="http://schemas.openxmlformats.org/officeDocument/2006/relationships/image" Target="../media/image53.png"/><Relationship Id="rId57" Type="http://schemas.openxmlformats.org/officeDocument/2006/relationships/image" Target="../media/image57.png"/><Relationship Id="rId10" Type="http://schemas.openxmlformats.org/officeDocument/2006/relationships/image" Target="../media/image29.png"/><Relationship Id="rId31" Type="http://schemas.openxmlformats.org/officeDocument/2006/relationships/customXml" Target="../ink/ink11.xml"/><Relationship Id="rId44" Type="http://schemas.openxmlformats.org/officeDocument/2006/relationships/image" Target="../media/image49.png"/><Relationship Id="rId52" Type="http://schemas.openxmlformats.org/officeDocument/2006/relationships/customXml" Target="../ink/ink20.xml"/><Relationship Id="rId60" Type="http://schemas.openxmlformats.org/officeDocument/2006/relationships/customXml" Target="../ink/ink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image" Target="../media/image176.jpeg"/><Relationship Id="rId7" Type="http://schemas.openxmlformats.org/officeDocument/2006/relationships/image" Target="../media/image18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9.svg"/><Relationship Id="rId11" Type="http://schemas.microsoft.com/office/2007/relationships/hdphoto" Target="../media/hdphoto3.wdp"/><Relationship Id="rId5" Type="http://schemas.openxmlformats.org/officeDocument/2006/relationships/image" Target="../media/image178.pn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84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2.png"/><Relationship Id="rId11" Type="http://schemas.openxmlformats.org/officeDocument/2006/relationships/image" Target="../media/image189.png"/><Relationship Id="rId5" Type="http://schemas.openxmlformats.org/officeDocument/2006/relationships/image" Target="../media/image11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4" Type="http://schemas.openxmlformats.org/officeDocument/2006/relationships/image" Target="../media/image9.jpe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0.png"/><Relationship Id="rId13" Type="http://schemas.openxmlformats.org/officeDocument/2006/relationships/customXml" Target="../ink/ink48.xml"/><Relationship Id="rId18" Type="http://schemas.openxmlformats.org/officeDocument/2006/relationships/image" Target="../media/image217.png"/><Relationship Id="rId26" Type="http://schemas.openxmlformats.org/officeDocument/2006/relationships/image" Target="../media/image221.png"/><Relationship Id="rId3" Type="http://schemas.openxmlformats.org/officeDocument/2006/relationships/image" Target="../media/image195.png"/><Relationship Id="rId21" Type="http://schemas.openxmlformats.org/officeDocument/2006/relationships/customXml" Target="../ink/ink52.xml"/><Relationship Id="rId7" Type="http://schemas.openxmlformats.org/officeDocument/2006/relationships/customXml" Target="../ink/ink45.xml"/><Relationship Id="rId12" Type="http://schemas.openxmlformats.org/officeDocument/2006/relationships/image" Target="../media/image2140.png"/><Relationship Id="rId17" Type="http://schemas.openxmlformats.org/officeDocument/2006/relationships/customXml" Target="../ink/ink50.xml"/><Relationship Id="rId25" Type="http://schemas.openxmlformats.org/officeDocument/2006/relationships/customXml" Target="../ink/ink54.xml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216.png"/><Relationship Id="rId20" Type="http://schemas.openxmlformats.org/officeDocument/2006/relationships/image" Target="../media/image218.png"/><Relationship Id="rId29" Type="http://schemas.openxmlformats.org/officeDocument/2006/relationships/customXml" Target="../ink/ink5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10.png"/><Relationship Id="rId11" Type="http://schemas.openxmlformats.org/officeDocument/2006/relationships/customXml" Target="../ink/ink47.xml"/><Relationship Id="rId24" Type="http://schemas.openxmlformats.org/officeDocument/2006/relationships/image" Target="../media/image220.png"/><Relationship Id="rId32" Type="http://schemas.openxmlformats.org/officeDocument/2006/relationships/image" Target="../media/image224.png"/><Relationship Id="rId5" Type="http://schemas.openxmlformats.org/officeDocument/2006/relationships/customXml" Target="../ink/ink44.xml"/><Relationship Id="rId15" Type="http://schemas.openxmlformats.org/officeDocument/2006/relationships/customXml" Target="../ink/ink49.xml"/><Relationship Id="rId23" Type="http://schemas.openxmlformats.org/officeDocument/2006/relationships/customXml" Target="../ink/ink53.xml"/><Relationship Id="rId28" Type="http://schemas.openxmlformats.org/officeDocument/2006/relationships/image" Target="../media/image222.png"/><Relationship Id="rId10" Type="http://schemas.openxmlformats.org/officeDocument/2006/relationships/image" Target="../media/image2130.png"/><Relationship Id="rId19" Type="http://schemas.openxmlformats.org/officeDocument/2006/relationships/customXml" Target="../ink/ink51.xml"/><Relationship Id="rId31" Type="http://schemas.openxmlformats.org/officeDocument/2006/relationships/customXml" Target="../ink/ink57.xml"/><Relationship Id="rId4" Type="http://schemas.openxmlformats.org/officeDocument/2006/relationships/image" Target="../media/image196.png"/><Relationship Id="rId9" Type="http://schemas.openxmlformats.org/officeDocument/2006/relationships/customXml" Target="../ink/ink46.xml"/><Relationship Id="rId14" Type="http://schemas.openxmlformats.org/officeDocument/2006/relationships/image" Target="../media/image2150.png"/><Relationship Id="rId22" Type="http://schemas.openxmlformats.org/officeDocument/2006/relationships/image" Target="../media/image219.png"/><Relationship Id="rId27" Type="http://schemas.openxmlformats.org/officeDocument/2006/relationships/customXml" Target="../ink/ink55.xml"/><Relationship Id="rId30" Type="http://schemas.openxmlformats.org/officeDocument/2006/relationships/image" Target="../media/image223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2.png"/><Relationship Id="rId18" Type="http://schemas.openxmlformats.org/officeDocument/2006/relationships/image" Target="../media/image207.png"/><Relationship Id="rId26" Type="http://schemas.openxmlformats.org/officeDocument/2006/relationships/image" Target="../media/image215.png"/><Relationship Id="rId3" Type="http://schemas.microsoft.com/office/2007/relationships/media" Target="../media/media5.m4a"/><Relationship Id="rId21" Type="http://schemas.openxmlformats.org/officeDocument/2006/relationships/image" Target="../media/image210.png"/><Relationship Id="rId34" Type="http://schemas.openxmlformats.org/officeDocument/2006/relationships/image" Target="../media/image232.png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5" Type="http://schemas.openxmlformats.org/officeDocument/2006/relationships/image" Target="../media/image214.png"/><Relationship Id="rId33" Type="http://schemas.openxmlformats.org/officeDocument/2006/relationships/image" Target="../media/image231.png"/><Relationship Id="rId2" Type="http://schemas.openxmlformats.org/officeDocument/2006/relationships/audio" Target="../media/media4.m4a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29" Type="http://schemas.openxmlformats.org/officeDocument/2006/relationships/image" Target="../media/image227.png"/><Relationship Id="rId1" Type="http://schemas.microsoft.com/office/2007/relationships/media" Target="../media/media4.m4a"/><Relationship Id="rId6" Type="http://schemas.openxmlformats.org/officeDocument/2006/relationships/audio" Target="../media/media6.m4a"/><Relationship Id="rId11" Type="http://schemas.openxmlformats.org/officeDocument/2006/relationships/image" Target="../media/image200.png"/><Relationship Id="rId24" Type="http://schemas.openxmlformats.org/officeDocument/2006/relationships/image" Target="../media/image213.gif"/><Relationship Id="rId32" Type="http://schemas.openxmlformats.org/officeDocument/2006/relationships/image" Target="../media/image230.png"/><Relationship Id="rId5" Type="http://schemas.microsoft.com/office/2007/relationships/media" Target="../media/media6.m4a"/><Relationship Id="rId15" Type="http://schemas.openxmlformats.org/officeDocument/2006/relationships/image" Target="../media/image204.png"/><Relationship Id="rId23" Type="http://schemas.openxmlformats.org/officeDocument/2006/relationships/image" Target="../media/image212.png"/><Relationship Id="rId28" Type="http://schemas.openxmlformats.org/officeDocument/2006/relationships/image" Target="../media/image226.png"/><Relationship Id="rId10" Type="http://schemas.openxmlformats.org/officeDocument/2006/relationships/image" Target="../media/image199.png"/><Relationship Id="rId19" Type="http://schemas.openxmlformats.org/officeDocument/2006/relationships/image" Target="../media/image208.png"/><Relationship Id="rId31" Type="http://schemas.openxmlformats.org/officeDocument/2006/relationships/image" Target="../media/image229.png"/><Relationship Id="rId4" Type="http://schemas.openxmlformats.org/officeDocument/2006/relationships/audio" Target="../media/media5.m4a"/><Relationship Id="rId9" Type="http://schemas.openxmlformats.org/officeDocument/2006/relationships/image" Target="../media/image198.jpeg"/><Relationship Id="rId14" Type="http://schemas.openxmlformats.org/officeDocument/2006/relationships/image" Target="../media/image203.png"/><Relationship Id="rId22" Type="http://schemas.openxmlformats.org/officeDocument/2006/relationships/image" Target="../media/image211.png"/><Relationship Id="rId27" Type="http://schemas.openxmlformats.org/officeDocument/2006/relationships/image" Target="../media/image225.png"/><Relationship Id="rId30" Type="http://schemas.openxmlformats.org/officeDocument/2006/relationships/image" Target="../media/image228.png"/><Relationship Id="rId35" Type="http://schemas.openxmlformats.org/officeDocument/2006/relationships/image" Target="../media/image233.png"/><Relationship Id="rId8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13" Type="http://schemas.openxmlformats.org/officeDocument/2006/relationships/image" Target="../media/image229.png"/><Relationship Id="rId18" Type="http://schemas.openxmlformats.org/officeDocument/2006/relationships/image" Target="../media/image234.gif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14.png"/><Relationship Id="rId12" Type="http://schemas.openxmlformats.org/officeDocument/2006/relationships/image" Target="../media/image228.png"/><Relationship Id="rId17" Type="http://schemas.openxmlformats.org/officeDocument/2006/relationships/image" Target="../media/image232.png"/><Relationship Id="rId2" Type="http://schemas.openxmlformats.org/officeDocument/2006/relationships/audio" Target="../media/media7.m4a"/><Relationship Id="rId16" Type="http://schemas.openxmlformats.org/officeDocument/2006/relationships/image" Target="../media/image233.png"/><Relationship Id="rId1" Type="http://schemas.microsoft.com/office/2007/relationships/media" Target="../media/media7.m4a"/><Relationship Id="rId6" Type="http://schemas.openxmlformats.org/officeDocument/2006/relationships/image" Target="../media/image180.svg"/><Relationship Id="rId11" Type="http://schemas.openxmlformats.org/officeDocument/2006/relationships/image" Target="../media/image227.png"/><Relationship Id="rId5" Type="http://schemas.openxmlformats.org/officeDocument/2006/relationships/image" Target="../media/image200.png"/><Relationship Id="rId15" Type="http://schemas.openxmlformats.org/officeDocument/2006/relationships/image" Target="../media/image231.png"/><Relationship Id="rId10" Type="http://schemas.openxmlformats.org/officeDocument/2006/relationships/image" Target="../media/image226.png"/><Relationship Id="rId19" Type="http://schemas.openxmlformats.org/officeDocument/2006/relationships/image" Target="../media/image235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225.png"/><Relationship Id="rId14" Type="http://schemas.openxmlformats.org/officeDocument/2006/relationships/image" Target="../media/image2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png"/><Relationship Id="rId3" Type="http://schemas.openxmlformats.org/officeDocument/2006/relationships/image" Target="../media/image180.svg"/><Relationship Id="rId7" Type="http://schemas.openxmlformats.org/officeDocument/2006/relationships/image" Target="../media/image226.png"/><Relationship Id="rId12" Type="http://schemas.openxmlformats.org/officeDocument/2006/relationships/image" Target="../media/image2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15.png"/><Relationship Id="rId10" Type="http://schemas.openxmlformats.org/officeDocument/2006/relationships/image" Target="../media/image229.png"/><Relationship Id="rId4" Type="http://schemas.openxmlformats.org/officeDocument/2006/relationships/image" Target="../media/image214.png"/><Relationship Id="rId9" Type="http://schemas.openxmlformats.org/officeDocument/2006/relationships/image" Target="../media/image228.png"/><Relationship Id="rId14" Type="http://schemas.openxmlformats.org/officeDocument/2006/relationships/image" Target="../media/image2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customXml" Target="../ink/ink62.xml"/><Relationship Id="rId18" Type="http://schemas.openxmlformats.org/officeDocument/2006/relationships/customXml" Target="../ink/ink65.xml"/><Relationship Id="rId3" Type="http://schemas.openxmlformats.org/officeDocument/2006/relationships/image" Target="../media/image236.png"/><Relationship Id="rId7" Type="http://schemas.openxmlformats.org/officeDocument/2006/relationships/customXml" Target="../ink/ink59.xml"/><Relationship Id="rId12" Type="http://schemas.openxmlformats.org/officeDocument/2006/relationships/image" Target="../media/image259.png"/><Relationship Id="rId17" Type="http://schemas.openxmlformats.org/officeDocument/2006/relationships/customXml" Target="../ink/ink64.xml"/><Relationship Id="rId2" Type="http://schemas.openxmlformats.org/officeDocument/2006/relationships/notesSlide" Target="../notesSlides/notesSlide29.xml"/><Relationship Id="rId16" Type="http://schemas.openxmlformats.org/officeDocument/2006/relationships/customXml" Target="../ink/ink63.xml"/><Relationship Id="rId1" Type="http://schemas.openxmlformats.org/officeDocument/2006/relationships/slideLayout" Target="../slideLayouts/slideLayout172.xml"/><Relationship Id="rId6" Type="http://schemas.openxmlformats.org/officeDocument/2006/relationships/image" Target="../media/image256.png"/><Relationship Id="rId11" Type="http://schemas.openxmlformats.org/officeDocument/2006/relationships/customXml" Target="../ink/ink61.xml"/><Relationship Id="rId5" Type="http://schemas.openxmlformats.org/officeDocument/2006/relationships/customXml" Target="../ink/ink58.xml"/><Relationship Id="rId15" Type="http://schemas.openxmlformats.org/officeDocument/2006/relationships/image" Target="../media/image238.png"/><Relationship Id="rId10" Type="http://schemas.openxmlformats.org/officeDocument/2006/relationships/image" Target="../media/image258.png"/><Relationship Id="rId4" Type="http://schemas.openxmlformats.org/officeDocument/2006/relationships/image" Target="../media/image237.png"/><Relationship Id="rId9" Type="http://schemas.openxmlformats.org/officeDocument/2006/relationships/customXml" Target="../ink/ink60.xml"/><Relationship Id="rId14" Type="http://schemas.openxmlformats.org/officeDocument/2006/relationships/image" Target="../media/image26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customXml" Target="../ink/ink29.xml"/><Relationship Id="rId26" Type="http://schemas.openxmlformats.org/officeDocument/2006/relationships/customXml" Target="../ink/ink33.xml"/><Relationship Id="rId39" Type="http://schemas.openxmlformats.org/officeDocument/2006/relationships/image" Target="../media/image77.png"/><Relationship Id="rId21" Type="http://schemas.openxmlformats.org/officeDocument/2006/relationships/image" Target="../media/image69.png"/><Relationship Id="rId34" Type="http://schemas.openxmlformats.org/officeDocument/2006/relationships/customXml" Target="../ink/ink37.xml"/><Relationship Id="rId7" Type="http://schemas.openxmlformats.org/officeDocument/2006/relationships/image" Target="../media/image53.svg"/><Relationship Id="rId12" Type="http://schemas.openxmlformats.org/officeDocument/2006/relationships/customXml" Target="../ink/ink26.xml"/><Relationship Id="rId17" Type="http://schemas.openxmlformats.org/officeDocument/2006/relationships/image" Target="../media/image67.png"/><Relationship Id="rId25" Type="http://schemas.openxmlformats.org/officeDocument/2006/relationships/image" Target="../media/image71.png"/><Relationship Id="rId33" Type="http://schemas.openxmlformats.org/officeDocument/2006/relationships/image" Target="../media/image75.png"/><Relationship Id="rId38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28.xml"/><Relationship Id="rId20" Type="http://schemas.openxmlformats.org/officeDocument/2006/relationships/customXml" Target="../ink/ink30.xml"/><Relationship Id="rId29" Type="http://schemas.openxmlformats.org/officeDocument/2006/relationships/customXml" Target="../ink/ink3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2.png"/><Relationship Id="rId11" Type="http://schemas.openxmlformats.org/officeDocument/2006/relationships/image" Target="../media/image640.png"/><Relationship Id="rId24" Type="http://schemas.openxmlformats.org/officeDocument/2006/relationships/customXml" Target="../ink/ink32.xml"/><Relationship Id="rId32" Type="http://schemas.openxmlformats.org/officeDocument/2006/relationships/customXml" Target="../ink/ink36.xml"/><Relationship Id="rId37" Type="http://schemas.openxmlformats.org/officeDocument/2006/relationships/image" Target="../media/image64.png"/><Relationship Id="rId5" Type="http://schemas.openxmlformats.org/officeDocument/2006/relationships/image" Target="../media/image51.png"/><Relationship Id="rId15" Type="http://schemas.openxmlformats.org/officeDocument/2006/relationships/image" Target="../media/image66.png"/><Relationship Id="rId23" Type="http://schemas.openxmlformats.org/officeDocument/2006/relationships/image" Target="../media/image70.png"/><Relationship Id="rId28" Type="http://schemas.openxmlformats.org/officeDocument/2006/relationships/customXml" Target="../ink/ink34.xml"/><Relationship Id="rId36" Type="http://schemas.openxmlformats.org/officeDocument/2006/relationships/image" Target="../media/image63.png"/><Relationship Id="rId10" Type="http://schemas.openxmlformats.org/officeDocument/2006/relationships/customXml" Target="../ink/ink25.xml"/><Relationship Id="rId19" Type="http://schemas.openxmlformats.org/officeDocument/2006/relationships/image" Target="../media/image68.png"/><Relationship Id="rId31" Type="http://schemas.openxmlformats.org/officeDocument/2006/relationships/image" Target="../media/image62.png"/><Relationship Id="rId4" Type="http://schemas.openxmlformats.org/officeDocument/2006/relationships/image" Target="../media/image50.png"/><Relationship Id="rId9" Type="http://schemas.openxmlformats.org/officeDocument/2006/relationships/image" Target="../media/image61.png"/><Relationship Id="rId14" Type="http://schemas.openxmlformats.org/officeDocument/2006/relationships/customXml" Target="../ink/ink27.xml"/><Relationship Id="rId22" Type="http://schemas.openxmlformats.org/officeDocument/2006/relationships/customXml" Target="../ink/ink31.xml"/><Relationship Id="rId27" Type="http://schemas.openxmlformats.org/officeDocument/2006/relationships/image" Target="../media/image72.png"/><Relationship Id="rId30" Type="http://schemas.openxmlformats.org/officeDocument/2006/relationships/image" Target="../media/image73.png"/><Relationship Id="rId35" Type="http://schemas.openxmlformats.org/officeDocument/2006/relationships/image" Target="../media/image76.png"/><Relationship Id="rId8" Type="http://schemas.openxmlformats.org/officeDocument/2006/relationships/image" Target="../media/image60.png"/><Relationship Id="rId3" Type="http://schemas.openxmlformats.org/officeDocument/2006/relationships/image" Target="../media/image4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3" Type="http://schemas.openxmlformats.org/officeDocument/2006/relationships/image" Target="../media/image239.jpeg"/><Relationship Id="rId7" Type="http://schemas.openxmlformats.org/officeDocument/2006/relationships/customXml" Target="../ink/ink6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264.png"/><Relationship Id="rId5" Type="http://schemas.openxmlformats.org/officeDocument/2006/relationships/customXml" Target="../ink/ink66.xml"/><Relationship Id="rId4" Type="http://schemas.openxmlformats.org/officeDocument/2006/relationships/image" Target="../media/image240.png"/><Relationship Id="rId9" Type="http://schemas.openxmlformats.org/officeDocument/2006/relationships/image" Target="../media/image2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8.png"/><Relationship Id="rId11" Type="http://schemas.openxmlformats.org/officeDocument/2006/relationships/image" Target="../media/image93.jpe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jpe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01.png"/><Relationship Id="rId5" Type="http://schemas.openxmlformats.org/officeDocument/2006/relationships/image" Target="../media/image97.jpeg"/><Relationship Id="rId4" Type="http://schemas.openxmlformats.org/officeDocument/2006/relationships/image" Target="../media/image10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1.png"/><Relationship Id="rId5" Type="http://schemas.openxmlformats.org/officeDocument/2006/relationships/image" Target="../media/image97.jpeg"/><Relationship Id="rId4" Type="http://schemas.openxmlformats.org/officeDocument/2006/relationships/image" Target="../media/image10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lack telephone with a black cord&#10;&#10;AI-generated content may be incorrect.">
            <a:extLst>
              <a:ext uri="{FF2B5EF4-FFF2-40B4-BE49-F238E27FC236}">
                <a16:creationId xmlns:a16="http://schemas.microsoft.com/office/drawing/2014/main" id="{55EAA780-E996-DAFF-CAF7-5B0DA9F0DB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AE2843-A67A-25A9-7AB3-A529DA7BC6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Science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08C065-6B85-6D6E-3AB2-9FC1FC5A1E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575832A-F180-4244-A5E1-F086D3AD1D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Chemistry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D0521F1-7664-FD3E-7309-532813DC92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Lesson 1A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E1F002-D337-9B5C-974E-CF32852535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Version 2</a:t>
            </a:r>
          </a:p>
        </p:txBody>
      </p:sp>
    </p:spTree>
    <p:extLst>
      <p:ext uri="{BB962C8B-B14F-4D97-AF65-F5344CB8AC3E}">
        <p14:creationId xmlns:p14="http://schemas.microsoft.com/office/powerpoint/2010/main" val="2574871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FD7F9BEF-6E26-FD06-A927-6B4B9B2958DF}"/>
              </a:ext>
            </a:extLst>
          </p:cNvPr>
          <p:cNvSpPr/>
          <p:nvPr/>
        </p:nvSpPr>
        <p:spPr>
          <a:xfrm>
            <a:off x="1" y="0"/>
            <a:ext cx="9161969" cy="6858000"/>
          </a:xfrm>
          <a:custGeom>
            <a:avLst/>
            <a:gdLst/>
            <a:ahLst/>
            <a:cxnLst/>
            <a:rect l="l" t="t" r="r" b="b"/>
            <a:pathLst>
              <a:path w="8290560" h="5528767">
                <a:moveTo>
                  <a:pt x="0" y="0"/>
                </a:moveTo>
                <a:lnTo>
                  <a:pt x="8290560" y="0"/>
                </a:lnTo>
                <a:lnTo>
                  <a:pt x="8290560" y="5528767"/>
                </a:lnTo>
                <a:lnTo>
                  <a:pt x="0" y="55287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2D1D298-70E7-9B90-D28B-29D49EAC5D01}"/>
              </a:ext>
            </a:extLst>
          </p:cNvPr>
          <p:cNvSpPr/>
          <p:nvPr/>
        </p:nvSpPr>
        <p:spPr>
          <a:xfrm>
            <a:off x="696158" y="1794141"/>
            <a:ext cx="3619729" cy="5063859"/>
          </a:xfrm>
          <a:custGeom>
            <a:avLst/>
            <a:gdLst/>
            <a:ahLst/>
            <a:cxnLst/>
            <a:rect l="l" t="t" r="r" b="b"/>
            <a:pathLst>
              <a:path w="4067330" h="6104810">
                <a:moveTo>
                  <a:pt x="0" y="0"/>
                </a:moveTo>
                <a:lnTo>
                  <a:pt x="4067330" y="0"/>
                </a:lnTo>
                <a:lnTo>
                  <a:pt x="4067330" y="6104811"/>
                </a:lnTo>
                <a:lnTo>
                  <a:pt x="0" y="61048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2" descr="Generated image">
            <a:extLst>
              <a:ext uri="{FF2B5EF4-FFF2-40B4-BE49-F238E27FC236}">
                <a16:creationId xmlns:a16="http://schemas.microsoft.com/office/drawing/2014/main" id="{BA9C60C2-ECAE-6408-2147-9596371541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10526" y="3102136"/>
            <a:ext cx="397926" cy="3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B1F70AA2-BEA2-3A8C-E80D-07070A3ECC60}"/>
              </a:ext>
            </a:extLst>
          </p:cNvPr>
          <p:cNvSpPr/>
          <p:nvPr/>
        </p:nvSpPr>
        <p:spPr>
          <a:xfrm rot="5185571">
            <a:off x="4098605" y="2709564"/>
            <a:ext cx="3799601" cy="2531484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0BCD39C3-6221-36AF-6C25-CEE1DD41201D}"/>
              </a:ext>
            </a:extLst>
          </p:cNvPr>
          <p:cNvSpPr/>
          <p:nvPr/>
        </p:nvSpPr>
        <p:spPr>
          <a:xfrm rot="5400000">
            <a:off x="887413" y="2137649"/>
            <a:ext cx="3599908" cy="5834333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E3C4EB9-C909-C025-3137-8250CB9938D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676" y="1538869"/>
            <a:ext cx="2957602" cy="4436403"/>
          </a:xfrm>
          <a:prstGeom prst="rect">
            <a:avLst/>
          </a:prstGeom>
        </p:spPr>
      </p:pic>
      <p:sp>
        <p:nvSpPr>
          <p:cNvPr id="27" name="Freeform 7">
            <a:extLst>
              <a:ext uri="{FF2B5EF4-FFF2-40B4-BE49-F238E27FC236}">
                <a16:creationId xmlns:a16="http://schemas.microsoft.com/office/drawing/2014/main" id="{A2767E88-6465-AACD-5415-19C8277B6D28}"/>
              </a:ext>
            </a:extLst>
          </p:cNvPr>
          <p:cNvSpPr/>
          <p:nvPr/>
        </p:nvSpPr>
        <p:spPr>
          <a:xfrm>
            <a:off x="-56560" y="3296686"/>
            <a:ext cx="5364043" cy="3573794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38D4D8D-C804-5435-E70F-E5420D524BFD}"/>
              </a:ext>
            </a:extLst>
          </p:cNvPr>
          <p:cNvSpPr/>
          <p:nvPr/>
        </p:nvSpPr>
        <p:spPr>
          <a:xfrm rot="21405249">
            <a:off x="5893874" y="4020875"/>
            <a:ext cx="1858832" cy="1241849"/>
          </a:xfrm>
          <a:custGeom>
            <a:avLst/>
            <a:gdLst/>
            <a:ahLst/>
            <a:cxnLst/>
            <a:rect l="l" t="t" r="r" b="b"/>
            <a:pathLst>
              <a:path w="2863172" h="1972010">
                <a:moveTo>
                  <a:pt x="0" y="0"/>
                </a:moveTo>
                <a:lnTo>
                  <a:pt x="2863172" y="0"/>
                </a:lnTo>
                <a:lnTo>
                  <a:pt x="2863172" y="1972009"/>
                </a:lnTo>
                <a:lnTo>
                  <a:pt x="0" y="19720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4">
            <a:extLst>
              <a:ext uri="{FF2B5EF4-FFF2-40B4-BE49-F238E27FC236}">
                <a16:creationId xmlns:a16="http://schemas.microsoft.com/office/drawing/2014/main" id="{F06031F4-BD51-367F-83DC-87F375F0BC27}"/>
              </a:ext>
            </a:extLst>
          </p:cNvPr>
          <p:cNvSpPr/>
          <p:nvPr/>
        </p:nvSpPr>
        <p:spPr>
          <a:xfrm>
            <a:off x="5801798" y="5543568"/>
            <a:ext cx="2494388" cy="888494"/>
          </a:xfrm>
          <a:custGeom>
            <a:avLst/>
            <a:gdLst/>
            <a:ahLst/>
            <a:cxnLst/>
            <a:rect l="l" t="t" r="r" b="b"/>
            <a:pathLst>
              <a:path w="7530879" h="2504017">
                <a:moveTo>
                  <a:pt x="0" y="0"/>
                </a:moveTo>
                <a:lnTo>
                  <a:pt x="7530879" y="0"/>
                </a:lnTo>
                <a:lnTo>
                  <a:pt x="7530879" y="2504017"/>
                </a:lnTo>
                <a:lnTo>
                  <a:pt x="0" y="250401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/>
          <a:p>
            <a:pPr algn="ctr"/>
            <a:r>
              <a:rPr lang="en-US" sz="4800" i="0">
                <a:solidFill>
                  <a:prstClr val="black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objects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23DB13-8E2A-DB3E-B1B2-8A45B7B399E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818" y="2838278"/>
            <a:ext cx="4173460" cy="262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6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5" grpId="0" animBg="1"/>
      <p:bldP spid="16" grpId="0" animBg="1"/>
      <p:bldP spid="27" grpId="0" animBg="1"/>
      <p:bldP spid="28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1C0B206-CC6B-50B6-45CC-E162F5EE5F9D}"/>
              </a:ext>
            </a:extLst>
          </p:cNvPr>
          <p:cNvGrpSpPr/>
          <p:nvPr/>
        </p:nvGrpSpPr>
        <p:grpSpPr>
          <a:xfrm>
            <a:off x="0" y="0"/>
            <a:ext cx="35289259" cy="6858000"/>
            <a:chOff x="-8591550" y="0"/>
            <a:chExt cx="35289259" cy="685800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105C6A0-7BE4-04AB-B9A4-9A501DDF640B}"/>
                </a:ext>
              </a:extLst>
            </p:cNvPr>
            <p:cNvGrpSpPr/>
            <p:nvPr/>
          </p:nvGrpSpPr>
          <p:grpSpPr>
            <a:xfrm>
              <a:off x="-8591550" y="0"/>
              <a:ext cx="35289259" cy="6858000"/>
              <a:chOff x="-8591550" y="0"/>
              <a:chExt cx="35289259" cy="6858000"/>
            </a:xfrm>
          </p:grpSpPr>
          <p:pic>
            <p:nvPicPr>
              <p:cNvPr id="3" name="Picture 2" descr="A grocery store with shelves of food&#10;&#10;AI-generated content may be incorrect.">
                <a:extLst>
                  <a:ext uri="{FF2B5EF4-FFF2-40B4-BE49-F238E27FC236}">
                    <a16:creationId xmlns:a16="http://schemas.microsoft.com/office/drawing/2014/main" id="{7BD54ED9-0646-E637-D426-E9615B88EC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859155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4" name="Picture 3" descr="A store with shelves of bread and milk&#10;&#10;AI-generated content may be incorrect.">
                <a:extLst>
                  <a:ext uri="{FF2B5EF4-FFF2-40B4-BE49-F238E27FC236}">
                    <a16:creationId xmlns:a16="http://schemas.microsoft.com/office/drawing/2014/main" id="{50C44C8A-88E6-C42D-A5A6-9A18C28AF9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7220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018E1B6-3437-B9F9-D0FD-9DE884BDF8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57997" y="0"/>
                <a:ext cx="4572000" cy="6857990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0A542B5-8EEF-B028-E07B-E5C3A6F951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410709" y="0"/>
                <a:ext cx="10287000" cy="6858000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66DAD27-7D41-BA30-C9FE-DCCFF0EE7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13604" y="2496199"/>
              <a:ext cx="2299446" cy="3449169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B5D9CD-3701-DF80-D8D1-71214F75D2C3}"/>
              </a:ext>
            </a:extLst>
          </p:cNvPr>
          <p:cNvSpPr/>
          <p:nvPr/>
        </p:nvSpPr>
        <p:spPr>
          <a:xfrm>
            <a:off x="251012" y="190052"/>
            <a:ext cx="3286614" cy="3108959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30810" t="-29784" r="-16116" b="-17142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14FABE4-A95E-5AE8-3C94-EADC3455DF78}"/>
              </a:ext>
            </a:extLst>
          </p:cNvPr>
          <p:cNvSpPr/>
          <p:nvPr/>
        </p:nvSpPr>
        <p:spPr>
          <a:xfrm>
            <a:off x="1479548" y="3530784"/>
            <a:ext cx="3075709" cy="2909454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0810" t="-29784" r="-16116" b="-17142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66DDCA-D6E9-FC75-FA76-A4B3962E90DB}"/>
              </a:ext>
            </a:extLst>
          </p:cNvPr>
          <p:cNvGrpSpPr/>
          <p:nvPr/>
        </p:nvGrpSpPr>
        <p:grpSpPr>
          <a:xfrm>
            <a:off x="5259826" y="264695"/>
            <a:ext cx="3375410" cy="2909454"/>
            <a:chOff x="5115447" y="0"/>
            <a:chExt cx="3375410" cy="290945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B06F543-4177-096D-0448-AAE8DF51AD19}"/>
                </a:ext>
              </a:extLst>
            </p:cNvPr>
            <p:cNvSpPr/>
            <p:nvPr/>
          </p:nvSpPr>
          <p:spPr>
            <a:xfrm>
              <a:off x="5115447" y="0"/>
              <a:ext cx="3075709" cy="2909454"/>
            </a:xfrm>
            <a:prstGeom prst="ellipse">
              <a:avLst/>
            </a:prstGeom>
            <a:solidFill>
              <a:schemeClr val="bg1"/>
            </a:solidFill>
            <a:effectLst>
              <a:softEdge rad="63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883656F-2342-C1BA-8B49-4EAC13CE7778}"/>
                </a:ext>
              </a:extLst>
            </p:cNvPr>
            <p:cNvGrpSpPr/>
            <p:nvPr/>
          </p:nvGrpSpPr>
          <p:grpSpPr>
            <a:xfrm>
              <a:off x="5270373" y="526954"/>
              <a:ext cx="3220484" cy="1987817"/>
              <a:chOff x="4536141" y="3731306"/>
              <a:chExt cx="5522259" cy="3408569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8CD18079-8160-BD1C-E60F-D16CF6F04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24740" b="-3666"/>
              <a:stretch/>
            </p:blipFill>
            <p:spPr>
              <a:xfrm>
                <a:off x="6871788" y="3731306"/>
                <a:ext cx="3186612" cy="3408569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8B4ADAE-D058-271B-F482-7C2A20B8E0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381"/>
              <a:stretch/>
            </p:blipFill>
            <p:spPr>
              <a:xfrm>
                <a:off x="4536141" y="3731306"/>
                <a:ext cx="2335306" cy="3408569"/>
              </a:xfrm>
              <a:prstGeom prst="rect">
                <a:avLst/>
              </a:prstGeom>
            </p:spPr>
          </p:pic>
        </p:grp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8F79467E-9CCB-6834-862C-3201C51CF8CA}"/>
              </a:ext>
            </a:extLst>
          </p:cNvPr>
          <p:cNvSpPr/>
          <p:nvPr/>
        </p:nvSpPr>
        <p:spPr>
          <a:xfrm>
            <a:off x="5347358" y="3392722"/>
            <a:ext cx="3483820" cy="3296836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24045" t="-22348" r="-15684" b="-16642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3AB9-56E6-387C-E051-B94E051EA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9522011-2B1F-AE73-4CCE-921EA0D201CE}"/>
              </a:ext>
            </a:extLst>
          </p:cNvPr>
          <p:cNvGrpSpPr/>
          <p:nvPr/>
        </p:nvGrpSpPr>
        <p:grpSpPr>
          <a:xfrm>
            <a:off x="-6617355" y="0"/>
            <a:ext cx="35289259" cy="6858000"/>
            <a:chOff x="-8591550" y="0"/>
            <a:chExt cx="35289259" cy="6858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26D5E7A-66B2-59C7-93D7-8150F39A6D1E}"/>
                </a:ext>
              </a:extLst>
            </p:cNvPr>
            <p:cNvGrpSpPr/>
            <p:nvPr/>
          </p:nvGrpSpPr>
          <p:grpSpPr>
            <a:xfrm>
              <a:off x="-8591550" y="0"/>
              <a:ext cx="35289259" cy="6858000"/>
              <a:chOff x="-8591550" y="0"/>
              <a:chExt cx="35289259" cy="6858000"/>
            </a:xfrm>
          </p:grpSpPr>
          <p:pic>
            <p:nvPicPr>
              <p:cNvPr id="13" name="Picture 12" descr="A grocery store with shelves of food&#10;&#10;AI-generated content may be incorrect.">
                <a:extLst>
                  <a:ext uri="{FF2B5EF4-FFF2-40B4-BE49-F238E27FC236}">
                    <a16:creationId xmlns:a16="http://schemas.microsoft.com/office/drawing/2014/main" id="{C989147C-2F22-7062-2964-F9E9C848BD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859155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14" name="Picture 13" descr="A store with shelves of bread and milk&#10;&#10;AI-generated content may be incorrect.">
                <a:extLst>
                  <a:ext uri="{FF2B5EF4-FFF2-40B4-BE49-F238E27FC236}">
                    <a16:creationId xmlns:a16="http://schemas.microsoft.com/office/drawing/2014/main" id="{E8EF6644-38A2-7C18-F1D3-B5F197397F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7220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48250C5-6666-CC96-1C82-81E4D579DA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57997" y="0"/>
                <a:ext cx="4572000" cy="685799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69E5BD8-6645-49A9-1FD4-C6A44AAE1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410709" y="0"/>
                <a:ext cx="10287000" cy="6858000"/>
              </a:xfrm>
              <a:prstGeom prst="rect">
                <a:avLst/>
              </a:prstGeom>
            </p:spPr>
          </p:pic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55043EA-F017-20AA-223F-7B8B72E71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13604" y="2496199"/>
              <a:ext cx="2299446" cy="3449169"/>
            </a:xfrm>
            <a:prstGeom prst="rect">
              <a:avLst/>
            </a:prstGeom>
          </p:spPr>
        </p:pic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130975A5-D69D-7D06-8A93-BEA2DB38DC93}"/>
              </a:ext>
            </a:extLst>
          </p:cNvPr>
          <p:cNvSpPr/>
          <p:nvPr/>
        </p:nvSpPr>
        <p:spPr>
          <a:xfrm>
            <a:off x="210588" y="3394211"/>
            <a:ext cx="3512326" cy="3322470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24864" t="-14355" r="-22062" b="-32571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C144E63-C309-2AC8-4948-28C14DF625B0}"/>
              </a:ext>
            </a:extLst>
          </p:cNvPr>
          <p:cNvSpPr/>
          <p:nvPr/>
        </p:nvSpPr>
        <p:spPr>
          <a:xfrm>
            <a:off x="4128682" y="385948"/>
            <a:ext cx="3075709" cy="2909454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4681" t="-20953" r="-15917" b="-9643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F33EE4B-0708-24FB-A8C2-F3021350A2EE}"/>
              </a:ext>
            </a:extLst>
          </p:cNvPr>
          <p:cNvSpPr/>
          <p:nvPr/>
        </p:nvSpPr>
        <p:spPr>
          <a:xfrm>
            <a:off x="293914" y="179613"/>
            <a:ext cx="3075709" cy="2909454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9459" t="-30355" r="-27467" b="-16571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82F24F5-D4A3-F568-FEB2-AD25B3E6610A}"/>
              </a:ext>
            </a:extLst>
          </p:cNvPr>
          <p:cNvSpPr/>
          <p:nvPr/>
        </p:nvSpPr>
        <p:spPr>
          <a:xfrm>
            <a:off x="5246554" y="3285953"/>
            <a:ext cx="3636189" cy="3422836"/>
          </a:xfrm>
          <a:prstGeom prst="ellipse">
            <a:avLst/>
          </a:pr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 l="-14109" t="-6361" r="-6361" b="-14107"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EB4B494-E812-77E0-A982-FE48DC80B063}"/>
              </a:ext>
            </a:extLst>
          </p:cNvPr>
          <p:cNvGrpSpPr/>
          <p:nvPr/>
        </p:nvGrpSpPr>
        <p:grpSpPr>
          <a:xfrm>
            <a:off x="-15889555" y="0"/>
            <a:ext cx="35289259" cy="6858000"/>
            <a:chOff x="-8591550" y="0"/>
            <a:chExt cx="35289259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A01D2F6-6948-7FA6-BF42-A926EF1B8BA8}"/>
                </a:ext>
              </a:extLst>
            </p:cNvPr>
            <p:cNvGrpSpPr/>
            <p:nvPr/>
          </p:nvGrpSpPr>
          <p:grpSpPr>
            <a:xfrm>
              <a:off x="-8591550" y="0"/>
              <a:ext cx="35289259" cy="6858000"/>
              <a:chOff x="-8591550" y="0"/>
              <a:chExt cx="35289259" cy="6858000"/>
            </a:xfrm>
          </p:grpSpPr>
          <p:pic>
            <p:nvPicPr>
              <p:cNvPr id="5" name="Picture 4" descr="A grocery store with shelves of food&#10;&#10;AI-generated content may be incorrect.">
                <a:extLst>
                  <a:ext uri="{FF2B5EF4-FFF2-40B4-BE49-F238E27FC236}">
                    <a16:creationId xmlns:a16="http://schemas.microsoft.com/office/drawing/2014/main" id="{C6E8C0FC-31C9-B6A8-AFC4-0B639589E6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859155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6" name="Picture 5" descr="A store with shelves of bread and milk&#10;&#10;AI-generated content may be incorrect.">
                <a:extLst>
                  <a:ext uri="{FF2B5EF4-FFF2-40B4-BE49-F238E27FC236}">
                    <a16:creationId xmlns:a16="http://schemas.microsoft.com/office/drawing/2014/main" id="{AA8BC00D-A0EC-964D-C5D1-60B9768AC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7220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884A7D7-5A3A-799D-A86F-BA8542CA3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57997" y="0"/>
                <a:ext cx="4572000" cy="685799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A2E6DDF-D716-2495-A228-963943AE20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410709" y="0"/>
                <a:ext cx="10287000" cy="6858000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C57EA1-9BAD-E852-45CF-A58413388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13604" y="2496199"/>
              <a:ext cx="2299446" cy="3449169"/>
            </a:xfrm>
            <a:prstGeom prst="rect">
              <a:avLst/>
            </a:prstGeom>
          </p:spPr>
        </p:pic>
      </p:grpSp>
      <p:sp>
        <p:nvSpPr>
          <p:cNvPr id="16" name="Freeform 5">
            <a:extLst>
              <a:ext uri="{FF2B5EF4-FFF2-40B4-BE49-F238E27FC236}">
                <a16:creationId xmlns:a16="http://schemas.microsoft.com/office/drawing/2014/main" id="{C1301F1B-9688-BAEA-4654-57A92AC8EFCE}"/>
              </a:ext>
            </a:extLst>
          </p:cNvPr>
          <p:cNvSpPr/>
          <p:nvPr/>
        </p:nvSpPr>
        <p:spPr>
          <a:xfrm>
            <a:off x="3133347" y="3662856"/>
            <a:ext cx="1550870" cy="624083"/>
          </a:xfrm>
          <a:custGeom>
            <a:avLst/>
            <a:gdLst/>
            <a:ahLst/>
            <a:cxnLst/>
            <a:rect l="l" t="t" r="r" b="b"/>
            <a:pathLst>
              <a:path w="12352120" h="822960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4">
            <a:extLst>
              <a:ext uri="{FF2B5EF4-FFF2-40B4-BE49-F238E27FC236}">
                <a16:creationId xmlns:a16="http://schemas.microsoft.com/office/drawing/2014/main" id="{A3D63A41-D4B4-7F34-0FF7-646C4E511F53}"/>
              </a:ext>
            </a:extLst>
          </p:cNvPr>
          <p:cNvSpPr/>
          <p:nvPr/>
        </p:nvSpPr>
        <p:spPr>
          <a:xfrm rot="2604858" flipH="1">
            <a:off x="4551717" y="2559382"/>
            <a:ext cx="1539821" cy="1961556"/>
          </a:xfrm>
          <a:custGeom>
            <a:avLst/>
            <a:gdLst/>
            <a:ahLst/>
            <a:cxnLst/>
            <a:rect l="l" t="t" r="r" b="b"/>
            <a:pathLst>
              <a:path w="4863348" h="6195347">
                <a:moveTo>
                  <a:pt x="0" y="0"/>
                </a:moveTo>
                <a:lnTo>
                  <a:pt x="4863348" y="0"/>
                </a:lnTo>
                <a:lnTo>
                  <a:pt x="4863348" y="6195347"/>
                </a:lnTo>
                <a:lnTo>
                  <a:pt x="0" y="6195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FA9515FA-BE76-2F04-0178-D436B1CAF2B7}"/>
              </a:ext>
            </a:extLst>
          </p:cNvPr>
          <p:cNvSpPr/>
          <p:nvPr/>
        </p:nvSpPr>
        <p:spPr>
          <a:xfrm rot="2036920">
            <a:off x="1808607" y="-1125"/>
            <a:ext cx="2208218" cy="2039566"/>
          </a:xfrm>
          <a:custGeom>
            <a:avLst/>
            <a:gdLst/>
            <a:ahLst/>
            <a:cxnLst/>
            <a:rect l="l" t="t" r="r" b="b"/>
            <a:pathLst>
              <a:path w="9233773" h="8229600">
                <a:moveTo>
                  <a:pt x="0" y="0"/>
                </a:moveTo>
                <a:lnTo>
                  <a:pt x="9233773" y="0"/>
                </a:lnTo>
                <a:lnTo>
                  <a:pt x="923377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744914EA-6A83-C382-13F7-F5BDAB7908FA}"/>
              </a:ext>
            </a:extLst>
          </p:cNvPr>
          <p:cNvSpPr/>
          <p:nvPr/>
        </p:nvSpPr>
        <p:spPr>
          <a:xfrm rot="2036920">
            <a:off x="3950578" y="961048"/>
            <a:ext cx="1473214" cy="2039566"/>
          </a:xfrm>
          <a:custGeom>
            <a:avLst/>
            <a:gdLst/>
            <a:ahLst/>
            <a:cxnLst/>
            <a:rect l="l" t="t" r="r" b="b"/>
            <a:pathLst>
              <a:path w="9233773" h="8229600">
                <a:moveTo>
                  <a:pt x="0" y="0"/>
                </a:moveTo>
                <a:lnTo>
                  <a:pt x="9233773" y="0"/>
                </a:lnTo>
                <a:lnTo>
                  <a:pt x="923377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9BE7AA21-EA0A-8FF2-43E6-6B62986C2CEB}"/>
              </a:ext>
            </a:extLst>
          </p:cNvPr>
          <p:cNvSpPr/>
          <p:nvPr/>
        </p:nvSpPr>
        <p:spPr>
          <a:xfrm rot="2036920">
            <a:off x="6246355" y="754892"/>
            <a:ext cx="1167262" cy="2039566"/>
          </a:xfrm>
          <a:custGeom>
            <a:avLst/>
            <a:gdLst/>
            <a:ahLst/>
            <a:cxnLst/>
            <a:rect l="l" t="t" r="r" b="b"/>
            <a:pathLst>
              <a:path w="9233773" h="8229600">
                <a:moveTo>
                  <a:pt x="0" y="0"/>
                </a:moveTo>
                <a:lnTo>
                  <a:pt x="9233773" y="0"/>
                </a:lnTo>
                <a:lnTo>
                  <a:pt x="923377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63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1" grpId="0" animBg="1"/>
      <p:bldP spid="22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514E9DF-2CBE-82A4-5B75-04533FA1B4C5}"/>
              </a:ext>
            </a:extLst>
          </p:cNvPr>
          <p:cNvGrpSpPr/>
          <p:nvPr/>
        </p:nvGrpSpPr>
        <p:grpSpPr>
          <a:xfrm>
            <a:off x="-26080976" y="0"/>
            <a:ext cx="35289259" cy="6858000"/>
            <a:chOff x="-8591550" y="0"/>
            <a:chExt cx="35289259" cy="6858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9CCB27-5333-E592-B7F3-904C1C1F29FE}"/>
                </a:ext>
              </a:extLst>
            </p:cNvPr>
            <p:cNvGrpSpPr/>
            <p:nvPr/>
          </p:nvGrpSpPr>
          <p:grpSpPr>
            <a:xfrm>
              <a:off x="-8591550" y="0"/>
              <a:ext cx="35289259" cy="6858000"/>
              <a:chOff x="-8591550" y="0"/>
              <a:chExt cx="35289259" cy="6858000"/>
            </a:xfrm>
          </p:grpSpPr>
          <p:pic>
            <p:nvPicPr>
              <p:cNvPr id="6" name="Picture 5" descr="A grocery store with shelves of food&#10;&#10;AI-generated content may be incorrect.">
                <a:extLst>
                  <a:ext uri="{FF2B5EF4-FFF2-40B4-BE49-F238E27FC236}">
                    <a16:creationId xmlns:a16="http://schemas.microsoft.com/office/drawing/2014/main" id="{138FBF1A-E753-F448-6107-BA00DFC6CA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859155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7" name="Picture 6" descr="A store with shelves of bread and milk&#10;&#10;AI-generated content may be incorrect.">
                <a:extLst>
                  <a:ext uri="{FF2B5EF4-FFF2-40B4-BE49-F238E27FC236}">
                    <a16:creationId xmlns:a16="http://schemas.microsoft.com/office/drawing/2014/main" id="{8A1FF660-FC5F-EB16-4E35-DC0C5E912B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72200" y="0"/>
                <a:ext cx="10287000" cy="685800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A458BC3-783C-0EFD-260B-215D79362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57997" y="0"/>
                <a:ext cx="4572000" cy="685799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1464DFF3-5CFF-0F0D-9893-6D06D0C044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410709" y="0"/>
                <a:ext cx="10287000" cy="6858000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D33C46D-06E6-6F39-F616-07E16EE4C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13604" y="2496199"/>
              <a:ext cx="2299446" cy="3449169"/>
            </a:xfrm>
            <a:prstGeom prst="rect">
              <a:avLst/>
            </a:prstGeom>
          </p:spPr>
        </p:pic>
      </p:grpSp>
      <p:pic>
        <p:nvPicPr>
          <p:cNvPr id="14" name="checkout-scanner-sound-393302">
            <a:hlinkClick r:id="" action="ppaction://media"/>
            <a:extLst>
              <a:ext uri="{FF2B5EF4-FFF2-40B4-BE49-F238E27FC236}">
                <a16:creationId xmlns:a16="http://schemas.microsoft.com/office/drawing/2014/main" id="{73C2847B-7F19-E786-D17B-5D67B03E97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93497" y="3230282"/>
            <a:ext cx="812800" cy="812800"/>
          </a:xfrm>
          <a:prstGeom prst="rect">
            <a:avLst/>
          </a:prstGeom>
        </p:spPr>
      </p:pic>
      <p:pic>
        <p:nvPicPr>
          <p:cNvPr id="2" name="conveniencestorering-96090">
            <a:hlinkClick r:id="" action="ppaction://media"/>
            <a:extLst>
              <a:ext uri="{FF2B5EF4-FFF2-40B4-BE49-F238E27FC236}">
                <a16:creationId xmlns:a16="http://schemas.microsoft.com/office/drawing/2014/main" id="{251DB0A8-955F-2F24-5A77-8C0878B8B7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25048" y="2545976"/>
            <a:ext cx="812800" cy="812800"/>
          </a:xfrm>
          <a:prstGeom prst="rect">
            <a:avLst/>
          </a:prstGeom>
        </p:spPr>
      </p:pic>
      <p:sp>
        <p:nvSpPr>
          <p:cNvPr id="15" name="Freeform 3">
            <a:extLst>
              <a:ext uri="{FF2B5EF4-FFF2-40B4-BE49-F238E27FC236}">
                <a16:creationId xmlns:a16="http://schemas.microsoft.com/office/drawing/2014/main" id="{4F6C430F-1C6E-639C-A814-DDFC2245FC5C}"/>
              </a:ext>
            </a:extLst>
          </p:cNvPr>
          <p:cNvSpPr/>
          <p:nvPr/>
        </p:nvSpPr>
        <p:spPr>
          <a:xfrm rot="3494485">
            <a:off x="1489905" y="1449659"/>
            <a:ext cx="3767415" cy="2891491"/>
          </a:xfrm>
          <a:custGeom>
            <a:avLst/>
            <a:gdLst/>
            <a:ahLst/>
            <a:cxnLst/>
            <a:rect l="l" t="t" r="r" b="b"/>
            <a:pathLst>
              <a:path w="10795951" h="8285893">
                <a:moveTo>
                  <a:pt x="0" y="0"/>
                </a:moveTo>
                <a:lnTo>
                  <a:pt x="10795951" y="0"/>
                </a:lnTo>
                <a:lnTo>
                  <a:pt x="10795951" y="8285893"/>
                </a:lnTo>
                <a:lnTo>
                  <a:pt x="0" y="82858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1774320-AC05-FA9F-8EF3-1674536CEDE6}"/>
              </a:ext>
            </a:extLst>
          </p:cNvPr>
          <p:cNvSpPr/>
          <p:nvPr/>
        </p:nvSpPr>
        <p:spPr>
          <a:xfrm rot="294329">
            <a:off x="4220953" y="1297776"/>
            <a:ext cx="4504450" cy="3578840"/>
          </a:xfrm>
          <a:custGeom>
            <a:avLst/>
            <a:gdLst/>
            <a:ahLst/>
            <a:cxnLst/>
            <a:rect l="l" t="t" r="r" b="b"/>
            <a:pathLst>
              <a:path w="10795951" h="8285893">
                <a:moveTo>
                  <a:pt x="0" y="0"/>
                </a:moveTo>
                <a:lnTo>
                  <a:pt x="10795951" y="0"/>
                </a:lnTo>
                <a:lnTo>
                  <a:pt x="10795951" y="8285893"/>
                </a:lnTo>
                <a:lnTo>
                  <a:pt x="0" y="82858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5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509D45-2026-E883-5A21-55EA51C91F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Show of Fingers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14229E-695D-5984-035C-15B73EE31B70}"/>
              </a:ext>
            </a:extLst>
          </p:cNvPr>
          <p:cNvSpPr txBox="1">
            <a:spLocks/>
          </p:cNvSpPr>
          <p:nvPr/>
        </p:nvSpPr>
        <p:spPr>
          <a:xfrm>
            <a:off x="441325" y="1196752"/>
            <a:ext cx="8237538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/>
              <a:t>Which of these is not an object?</a:t>
            </a:r>
            <a:endParaRPr lang="en-AU" sz="4800"/>
          </a:p>
        </p:txBody>
      </p:sp>
      <p:pic>
        <p:nvPicPr>
          <p:cNvPr id="9" name="Picture 8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DEBD084B-F2C3-2925-6420-9633F08178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248" y="2771316"/>
            <a:ext cx="7015691" cy="3435188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2DA1CA19-A0F4-F87F-D7F2-ACA3B44806A1}"/>
              </a:ext>
            </a:extLst>
          </p:cNvPr>
          <p:cNvSpPr/>
          <p:nvPr/>
        </p:nvSpPr>
        <p:spPr>
          <a:xfrm>
            <a:off x="6096001" y="4152900"/>
            <a:ext cx="1504950" cy="1371600"/>
          </a:xfrm>
          <a:custGeom>
            <a:avLst/>
            <a:gdLst/>
            <a:ahLst/>
            <a:cxnLst/>
            <a:rect l="l" t="t" r="r" b="b"/>
            <a:pathLst>
              <a:path w="3382879" h="2951562">
                <a:moveTo>
                  <a:pt x="0" y="0"/>
                </a:moveTo>
                <a:lnTo>
                  <a:pt x="3382879" y="0"/>
                </a:lnTo>
                <a:lnTo>
                  <a:pt x="3382879" y="2951562"/>
                </a:lnTo>
                <a:lnTo>
                  <a:pt x="0" y="295156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7987B71A-41C6-9CD5-3B20-78F5CB6423B1}"/>
              </a:ext>
            </a:extLst>
          </p:cNvPr>
          <p:cNvSpPr/>
          <p:nvPr/>
        </p:nvSpPr>
        <p:spPr>
          <a:xfrm>
            <a:off x="1574835" y="4106007"/>
            <a:ext cx="1396965" cy="1132743"/>
          </a:xfrm>
          <a:custGeom>
            <a:avLst/>
            <a:gdLst/>
            <a:ahLst/>
            <a:cxnLst/>
            <a:rect l="l" t="t" r="r" b="b"/>
            <a:pathLst>
              <a:path w="10466900" h="8229600">
                <a:moveTo>
                  <a:pt x="0" y="0"/>
                </a:moveTo>
                <a:lnTo>
                  <a:pt x="10466900" y="0"/>
                </a:lnTo>
                <a:lnTo>
                  <a:pt x="104669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DEF273-EBFC-95CE-5D1F-9B708E6A64CB}"/>
              </a:ext>
            </a:extLst>
          </p:cNvPr>
          <p:cNvSpPr/>
          <p:nvPr/>
        </p:nvSpPr>
        <p:spPr>
          <a:xfrm>
            <a:off x="415843" y="2838788"/>
            <a:ext cx="2896254" cy="3429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1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1B4F19-D279-D5B4-0340-3C1CE350EF21}"/>
              </a:ext>
            </a:extLst>
          </p:cNvPr>
          <p:cNvSpPr/>
          <p:nvPr/>
        </p:nvSpPr>
        <p:spPr>
          <a:xfrm>
            <a:off x="5667783" y="2780172"/>
            <a:ext cx="2896254" cy="3429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1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FFD4448B-7EFD-C7BD-DFB6-F59EA41EF475}"/>
              </a:ext>
            </a:extLst>
          </p:cNvPr>
          <p:cNvSpPr/>
          <p:nvPr/>
        </p:nvSpPr>
        <p:spPr>
          <a:xfrm>
            <a:off x="3775231" y="4193980"/>
            <a:ext cx="1833089" cy="1548960"/>
          </a:xfrm>
          <a:custGeom>
            <a:avLst/>
            <a:gdLst/>
            <a:ahLst/>
            <a:cxnLst/>
            <a:rect l="l" t="t" r="r" b="b"/>
            <a:pathLst>
              <a:path w="4869586" h="4114800">
                <a:moveTo>
                  <a:pt x="0" y="0"/>
                </a:moveTo>
                <a:lnTo>
                  <a:pt x="4869586" y="0"/>
                </a:lnTo>
                <a:lnTo>
                  <a:pt x="48695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Graphic 5" descr="Arrow Right with solid fill">
            <a:extLst>
              <a:ext uri="{FF2B5EF4-FFF2-40B4-BE49-F238E27FC236}">
                <a16:creationId xmlns:a16="http://schemas.microsoft.com/office/drawing/2014/main" id="{F65F6694-534C-A510-B5C5-DDDAC15EF8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6217803">
            <a:off x="4691270" y="39792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9976C6-BE43-CD94-2804-52C9E66A1B0E}"/>
              </a:ext>
            </a:extLst>
          </p:cNvPr>
          <p:cNvGrpSpPr/>
          <p:nvPr/>
        </p:nvGrpSpPr>
        <p:grpSpPr>
          <a:xfrm>
            <a:off x="-2635711" y="-377341"/>
            <a:ext cx="14470681" cy="14470681"/>
            <a:chOff x="-2638210" y="-377341"/>
            <a:chExt cx="14470681" cy="14470681"/>
          </a:xfrm>
        </p:grpSpPr>
        <p:pic>
          <p:nvPicPr>
            <p:cNvPr id="6" name="Picture 5" descr="A close-up of a carpet&#10;&#10;AI-generated content may be incorrect.">
              <a:extLst>
                <a:ext uri="{FF2B5EF4-FFF2-40B4-BE49-F238E27FC236}">
                  <a16:creationId xmlns:a16="http://schemas.microsoft.com/office/drawing/2014/main" id="{3519C197-BC16-D57C-2413-84A6B8E41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54439"/>
              <a:ext cx="9144000" cy="6912439"/>
            </a:xfrm>
            <a:prstGeom prst="rect">
              <a:avLst/>
            </a:prstGeom>
          </p:spPr>
        </p:pic>
        <p:pic>
          <p:nvPicPr>
            <p:cNvPr id="11" name="Picture 10" descr="A yellow chair with a black background&#10;&#10;AI-generated content may be incorrect.">
              <a:extLst>
                <a:ext uri="{FF2B5EF4-FFF2-40B4-BE49-F238E27FC236}">
                  <a16:creationId xmlns:a16="http://schemas.microsoft.com/office/drawing/2014/main" id="{E50060A2-D05C-C403-F740-733F96AC3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-2638210" y="-377341"/>
              <a:ext cx="14470681" cy="1447068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A0B2C39-A258-30C5-1DAF-F4E1F9B2DA5F}"/>
              </a:ext>
            </a:extLst>
          </p:cNvPr>
          <p:cNvGrpSpPr/>
          <p:nvPr/>
        </p:nvGrpSpPr>
        <p:grpSpPr>
          <a:xfrm rot="375526">
            <a:off x="3744205" y="667044"/>
            <a:ext cx="4018227" cy="5459578"/>
            <a:chOff x="4594251" y="653066"/>
            <a:chExt cx="4013831" cy="54536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6C33A9-D795-7D75-55DE-9FCE56A0B23C}"/>
                </a:ext>
              </a:extLst>
            </p:cNvPr>
            <p:cNvSpPr/>
            <p:nvPr/>
          </p:nvSpPr>
          <p:spPr>
            <a:xfrm rot="21230808">
              <a:off x="4710464" y="653066"/>
              <a:ext cx="3897618" cy="54536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100">
                <a:solidFill>
                  <a:schemeClr val="tx2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B9CDE2-3200-3E39-EB42-76930BC9C8B9}"/>
                </a:ext>
              </a:extLst>
            </p:cNvPr>
            <p:cNvSpPr txBox="1"/>
            <p:nvPr/>
          </p:nvSpPr>
          <p:spPr>
            <a:xfrm rot="21214891">
              <a:off x="4694635" y="1317844"/>
              <a:ext cx="3465600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US" sz="1400" b="1" i="0" dirty="0">
                  <a:solidFill>
                    <a:schemeClr val="tx1"/>
                  </a:solidFill>
                  <a:latin typeface="Calibri"/>
                  <a:cs typeface="Calibri"/>
                </a:rPr>
                <a:t>I Do: </a:t>
              </a:r>
              <a:r>
                <a:rPr lang="en-US" sz="1400" b="1" dirty="0">
                  <a:latin typeface="Calibri"/>
                  <a:cs typeface="Calibri"/>
                </a:rPr>
                <a:t>Identify</a:t>
              </a:r>
              <a:r>
                <a:rPr lang="en-US" sz="1400" b="1" i="0" dirty="0">
                  <a:solidFill>
                    <a:schemeClr val="tx1"/>
                  </a:solidFill>
                  <a:latin typeface="Calibri"/>
                  <a:cs typeface="Calibri"/>
                </a:rPr>
                <a:t> Objects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811DF6-5EE7-592B-D5FC-4A581DE5D001}"/>
                </a:ext>
              </a:extLst>
            </p:cNvPr>
            <p:cNvSpPr txBox="1"/>
            <p:nvPr/>
          </p:nvSpPr>
          <p:spPr>
            <a:xfrm rot="21214891">
              <a:off x="4594251" y="989375"/>
              <a:ext cx="1861144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US" sz="1200" b="1" i="0">
                  <a:solidFill>
                    <a:schemeClr val="tx1"/>
                  </a:solidFill>
                  <a:latin typeface="Calibri"/>
                  <a:cs typeface="Calibri"/>
                </a:rPr>
                <a:t>Lesson </a:t>
              </a:r>
              <a:r>
                <a:rPr lang="en-US" sz="1200" b="1">
                  <a:latin typeface="Calibri"/>
                  <a:cs typeface="Calibri"/>
                </a:rPr>
                <a:t>1A</a:t>
              </a:r>
              <a:endParaRPr lang="en-US" sz="1200" b="1" i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351AA4-3EC2-FA19-29B7-21D81CB56B29}"/>
                </a:ext>
              </a:extLst>
            </p:cNvPr>
            <p:cNvSpPr txBox="1"/>
            <p:nvPr/>
          </p:nvSpPr>
          <p:spPr>
            <a:xfrm rot="21214891">
              <a:off x="6816571" y="766724"/>
              <a:ext cx="1353716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algn="r">
                <a:spcBef>
                  <a:spcPts val="672"/>
                </a:spcBef>
              </a:pPr>
              <a:r>
                <a:rPr lang="en-US" sz="1100" i="0">
                  <a:solidFill>
                    <a:schemeClr val="tx1"/>
                  </a:solidFill>
                  <a:latin typeface="Calibri"/>
                  <a:cs typeface="Calibri"/>
                </a:rPr>
                <a:t>Date: _________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34472B5-226C-1B72-4AE2-E331A9C6B1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4548" y="1383194"/>
              <a:ext cx="3443878" cy="38741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D69937BD-2121-F200-D671-7DB5A01CD0B0}"/>
                  </a:ext>
                </a:extLst>
              </p14:cNvPr>
              <p14:cNvContentPartPr/>
              <p14:nvPr/>
            </p14:nvContentPartPr>
            <p14:xfrm>
              <a:off x="6709143" y="4196451"/>
              <a:ext cx="727560" cy="64008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D69937BD-2121-F200-D671-7DB5A01CD0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19143" y="4016350"/>
                <a:ext cx="907200" cy="9999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5439459B-0FF3-0BFD-B1F3-F092BAA6525D}"/>
                  </a:ext>
                </a:extLst>
              </p14:cNvPr>
              <p14:cNvContentPartPr/>
              <p14:nvPr/>
            </p14:nvContentPartPr>
            <p14:xfrm>
              <a:off x="6725186" y="1842272"/>
              <a:ext cx="727560" cy="6400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5439459B-0FF3-0BFD-B1F3-F092BAA652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35186" y="1662171"/>
                <a:ext cx="907200" cy="99992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9054975-144E-E9B9-9F8D-C89A9CA92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663127"/>
              </p:ext>
            </p:extLst>
          </p:nvPr>
        </p:nvGraphicFramePr>
        <p:xfrm>
          <a:off x="4103154" y="4068147"/>
          <a:ext cx="3421830" cy="18461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20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2308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  <a:tr h="92308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118694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8A2C1428-5AFA-38EE-2DF0-433C6953C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978172"/>
              </p:ext>
            </p:extLst>
          </p:nvPr>
        </p:nvGraphicFramePr>
        <p:xfrm>
          <a:off x="4101225" y="1685235"/>
          <a:ext cx="3421830" cy="1953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20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7685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  <a:tr h="97685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118694"/>
                  </a:ext>
                </a:extLst>
              </a:tr>
            </a:tbl>
          </a:graphicData>
        </a:graphic>
      </p:graphicFrame>
      <p:pic>
        <p:nvPicPr>
          <p:cNvPr id="23" name="Picture 2">
            <a:extLst>
              <a:ext uri="{FF2B5EF4-FFF2-40B4-BE49-F238E27FC236}">
                <a16:creationId xmlns:a16="http://schemas.microsoft.com/office/drawing/2014/main" id="{50EE9BA6-F393-8184-015B-F0C8553FB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6596" y="946774"/>
            <a:ext cx="1446810" cy="483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enerated image">
            <a:extLst>
              <a:ext uri="{FF2B5EF4-FFF2-40B4-BE49-F238E27FC236}">
                <a16:creationId xmlns:a16="http://schemas.microsoft.com/office/drawing/2014/main" id="{8C700B2C-04EA-0D73-C63C-DB04ABC3D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145548">
            <a:off x="4614597" y="991195"/>
            <a:ext cx="737928" cy="224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A2FF43CC-97B3-9B02-5739-2BC685D64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190253" y="372899"/>
            <a:ext cx="7088731" cy="708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CFE7477-3417-A556-D089-81F9D8BE31E8}"/>
              </a:ext>
            </a:extLst>
          </p:cNvPr>
          <p:cNvSpPr txBox="1"/>
          <p:nvPr/>
        </p:nvSpPr>
        <p:spPr>
          <a:xfrm rot="21590417">
            <a:off x="4033383" y="3715801"/>
            <a:ext cx="3469396" cy="379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672"/>
              </a:spcBef>
            </a:pPr>
            <a:r>
              <a:rPr lang="en-US" sz="1400" b="1" dirty="0">
                <a:latin typeface="Calibri"/>
                <a:cs typeface="Calibri"/>
              </a:rPr>
              <a:t>We</a:t>
            </a:r>
            <a:r>
              <a:rPr lang="en-US" sz="1400" b="1" i="0" dirty="0">
                <a:solidFill>
                  <a:schemeClr val="tx1"/>
                </a:solidFill>
                <a:latin typeface="Calibri"/>
                <a:cs typeface="Calibri"/>
              </a:rPr>
              <a:t> Do: Identify Objects</a:t>
            </a:r>
          </a:p>
        </p:txBody>
      </p:sp>
      <p:pic>
        <p:nvPicPr>
          <p:cNvPr id="1032" name="Picture 8" descr="Generated image">
            <a:extLst>
              <a:ext uri="{FF2B5EF4-FFF2-40B4-BE49-F238E27FC236}">
                <a16:creationId xmlns:a16="http://schemas.microsoft.com/office/drawing/2014/main" id="{70AA6958-1E21-B0C1-4A0E-969B1D5D2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3706" y="5054200"/>
            <a:ext cx="1462481" cy="98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Generated image">
            <a:extLst>
              <a:ext uri="{FF2B5EF4-FFF2-40B4-BE49-F238E27FC236}">
                <a16:creationId xmlns:a16="http://schemas.microsoft.com/office/drawing/2014/main" id="{4945F4D1-866B-4C69-3DA1-487A1A276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146000">
            <a:off x="4374824" y="3703774"/>
            <a:ext cx="1284621" cy="15643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Freeform 2">
            <a:extLst>
              <a:ext uri="{FF2B5EF4-FFF2-40B4-BE49-F238E27FC236}">
                <a16:creationId xmlns:a16="http://schemas.microsoft.com/office/drawing/2014/main" id="{949E0BCC-152D-A676-598D-4496C8DC7AE1}"/>
              </a:ext>
            </a:extLst>
          </p:cNvPr>
          <p:cNvSpPr/>
          <p:nvPr/>
        </p:nvSpPr>
        <p:spPr>
          <a:xfrm rot="15121386">
            <a:off x="678500" y="3505706"/>
            <a:ext cx="2713282" cy="2136710"/>
          </a:xfrm>
          <a:custGeom>
            <a:avLst/>
            <a:gdLst/>
            <a:ahLst/>
            <a:cxnLst/>
            <a:rect l="l" t="t" r="r" b="b"/>
            <a:pathLst>
              <a:path w="7431314" h="5852160">
                <a:moveTo>
                  <a:pt x="0" y="0"/>
                </a:moveTo>
                <a:lnTo>
                  <a:pt x="7431314" y="0"/>
                </a:lnTo>
                <a:lnTo>
                  <a:pt x="743131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9F24385-9E51-7C96-34B1-CEDA7FBA3A89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9330" flipH="1">
            <a:off x="-1354006" y="-443133"/>
            <a:ext cx="45720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02FF9A-F422-AF44-FF6A-13156EBF10EE}"/>
              </a:ext>
            </a:extLst>
          </p:cNvPr>
          <p:cNvCxnSpPr>
            <a:cxnSpLocks/>
          </p:cNvCxnSpPr>
          <p:nvPr/>
        </p:nvCxnSpPr>
        <p:spPr>
          <a:xfrm rot="375526" flipV="1">
            <a:off x="4088938" y="3780454"/>
            <a:ext cx="3447650" cy="38784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24428AE-5664-93D5-9CFC-EDF346AED01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653775" y="2621610"/>
            <a:ext cx="679509" cy="101926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4F9CAD-D07F-0D12-991B-09C625BF6F14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5916" y="-2137642"/>
            <a:ext cx="44961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2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7 -0.02731 C -0.06892 -0.02662 -0.06406 -0.02893 -0.06146 -0.02546 C -0.05955 -0.02268 -0.06198 -0.01782 -0.06285 -0.01435 C -0.06406 -0.00856 -0.06719 -0.00416 -0.06979 0.00047 C -0.07066 0.00417 -0.07413 0.01482 -0.07257 0.01158 C -0.0717 0.00973 -0.07101 0.00764 -0.06979 0.00602 C -0.06441 -0.00046 -0.05955 -0.00509 -0.05312 -0.00879 C -0.05174 -0.00949 -0.05035 -0.00972 -0.04896 -0.01064 C -0.04757 -0.01157 -0.04635 -0.01342 -0.04479 -0.01435 C -0.04306 -0.01527 -0.04115 -0.0155 -0.03924 -0.0162 C -0.03785 -0.01666 -0.03646 -0.01736 -0.03507 -0.01805 C -0.03559 -0.0155 -0.03559 -0.01273 -0.03646 -0.01064 C -0.03785 -0.00717 -0.04028 -0.00439 -0.04201 -0.00138 C -0.04306 0.00047 -0.04375 0.00255 -0.04479 0.00417 C -0.0474 0.00811 -0.05104 0.01088 -0.05312 0.01528 C -0.05399 0.01713 -0.05486 0.01922 -0.0559 0.02084 C -0.0566 0.022 -0.06562 0.03311 -0.06562 0.03565 C -0.06562 0.03774 -0.06285 0.03473 -0.06146 0.0338 C -0.05764 0.03149 -0.05365 0.02963 -0.05035 0.02639 C -0.04149 0.0176 -0.04687 0.02223 -0.03368 0.01343 L -0.02812 0.00973 C -0.02674 0.01042 -0.02465 0.00996 -0.02396 0.01158 C -0.02326 0.01343 -0.02483 0.01528 -0.02535 0.01713 C -0.02622 0.01968 -0.02726 0.022 -0.02812 0.02454 C -0.02882 0.02639 -0.02899 0.02825 -0.02951 0.0301 C -0.03229 0.03959 -0.03194 0.03843 -0.03507 0.04676 C -0.02431 0.05162 -0.03889 0.04653 -0.02535 0.04491 C -0.02205 0.04445 -0.01892 0.04607 -0.01562 0.04676 C -0.01528 0.05047 -0.01667 0.05602 -0.01424 0.05787 C -0.01181 0.05996 -0.0059 0.05417 -0.0059 0.0544 C -0.00434 0.06065 -0.00347 0.06088 -0.0059 0.05787 " pathEditMode="relative" rAng="0" ptsTypes="AAAAAAAAAAAAAAAAAAAAAAAAAAAAA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43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12 0.39445 C -0.08021 0.39005 -0.08264 0.38588 -0.08437 0.38125 C -0.08715 0.37385 -0.08698 0.36945 -0.08802 0.36158 C -0.08837 0.35926 -0.08889 0.35718 -0.08924 0.35487 C -0.08767 0.34005 -0.0908 0.34237 -0.08316 0.34676 C -0.08194 0.34746 -0.08073 0.34792 -0.07951 0.34838 C -0.07413 0.3588 -0.08003 0.34838 -0.07326 0.35672 C -0.06198 0.37014 -0.06771 0.36412 -0.05972 0.37639 C -0.05851 0.37801 -0.05712 0.3794 -0.0559 0.38125 C -0.05451 0.38357 -0.04844 0.39445 -0.04601 0.39607 C -0.04479 0.397 -0.04774 0.39283 -0.04844 0.39121 C -0.04983 0.38843 -0.05122 0.38588 -0.05226 0.38287 C -0.0533 0.37987 -0.05382 0.37639 -0.05469 0.37315 C -0.05538 0.37037 -0.05642 0.3676 -0.05712 0.36482 C -0.05799 0.36158 -0.06215 0.35417 -0.05972 0.35487 L -0.05347 0.35672 C -0.04705 0.3632 -0.04236 0.36713 -0.03733 0.37477 C -0.03611 0.37686 -0.03507 0.37917 -0.03368 0.38125 C -0.02656 0.3919 -0.02257 0.39283 -0.03003 0.38959 C -0.03403 0.38403 -0.03906 0.37778 -0.04236 0.3713 C -0.04392 0.36829 -0.04479 0.36482 -0.04601 0.36158 C -0.04722 0.3588 -0.04861 0.35625 -0.04983 0.35325 C -0.04983 0.35301 -0.05538 0.33496 -0.05469 0.33519 L -0.04722 0.33843 C -0.04219 0.34514 -0.02951 0.36112 -0.02622 0.36968 C -0.0217 0.38195 -0.02639 0.3713 -0.02014 0.38125 C -0.0191 0.38287 -0.01649 0.3875 -0.01753 0.38612 C -0.02257 0.37963 -0.02656 0.36899 -0.03003 0.36158 C -0.0316 0.35811 -0.0349 0.35093 -0.03611 0.34676 C -0.03681 0.34468 -0.03698 0.34237 -0.03733 0.34005 C -0.03663 0.33843 -0.03628 0.33588 -0.0349 0.33519 C -0.03368 0.3345 -0.03247 0.33612 -0.03125 0.33681 C -0.02361 0.34121 -0.02847 0.33843 -0.02257 0.34514 C -0.02135 0.3463 -0.02014 0.34723 -0.01892 0.34838 C -0.01719 0.35 -0.01597 0.35325 -0.01389 0.35325 C -0.01215 0.35325 -0.01632 0.35 -0.01753 0.34838 L -0.02378 0.33195 C -0.025 0.32871 -0.02656 0.32547 -0.02743 0.322 C -0.03073 0.3095 -0.02899 0.31551 -0.03247 0.30394 C -0.0316 0.30186 -0.03177 0.29815 -0.03003 0.29746 C -0.02778 0.29653 -0.02569 0.29908 -0.02378 0.3007 C -0.02187 0.30232 -0.02066 0.30533 -0.01892 0.30718 C -0.01771 0.30857 -0.01632 0.3095 -0.0151 0.31065 C -0.01424 0.31227 -0.01215 0.31737 -0.01267 0.31551 C -0.01441 0.30996 -0.01892 0.29908 -0.01892 0.29931 C -0.0184 0.29746 -0.01875 0.29468 -0.01753 0.29422 C -0.01597 0.29329 -0.01406 0.29468 -0.01267 0.29584 L -0.00764 0.30232 " pathEditMode="relative" rAng="0" ptsTypes="AAAAAAAAAAAAAAAAAAAAAAAAAAAAAAAAAAAAAAAAAAAAAAAA">
                                      <p:cBhvr>
                                        <p:cTn id="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-495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04A97-6F13-82F5-D6EF-1274668A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B9F0155-83AA-78F8-5F50-D64C1A861045}"/>
              </a:ext>
            </a:extLst>
          </p:cNvPr>
          <p:cNvGrpSpPr/>
          <p:nvPr/>
        </p:nvGrpSpPr>
        <p:grpSpPr>
          <a:xfrm>
            <a:off x="-2635711" y="-377341"/>
            <a:ext cx="14470681" cy="14470681"/>
            <a:chOff x="-2638210" y="-377341"/>
            <a:chExt cx="14470681" cy="14470681"/>
          </a:xfrm>
        </p:grpSpPr>
        <p:pic>
          <p:nvPicPr>
            <p:cNvPr id="29" name="Picture 28" descr="A close-up of a carpet&#10;&#10;AI-generated content may be incorrect.">
              <a:extLst>
                <a:ext uri="{FF2B5EF4-FFF2-40B4-BE49-F238E27FC236}">
                  <a16:creationId xmlns:a16="http://schemas.microsoft.com/office/drawing/2014/main" id="{34FFBF65-59C2-06F1-9561-B1109051B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-54439"/>
              <a:ext cx="9144000" cy="6912439"/>
            </a:xfrm>
            <a:prstGeom prst="rect">
              <a:avLst/>
            </a:prstGeom>
          </p:spPr>
        </p:pic>
        <p:pic>
          <p:nvPicPr>
            <p:cNvPr id="32" name="Picture 31" descr="A yellow chair with a black background&#10;&#10;AI-generated content may be incorrect.">
              <a:extLst>
                <a:ext uri="{FF2B5EF4-FFF2-40B4-BE49-F238E27FC236}">
                  <a16:creationId xmlns:a16="http://schemas.microsoft.com/office/drawing/2014/main" id="{053B95A1-129F-C5F1-A8CD-A8C64C509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-2638210" y="-377341"/>
              <a:ext cx="14470681" cy="1447068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3155C7-93A3-0645-5929-4A782DF3663E}"/>
              </a:ext>
            </a:extLst>
          </p:cNvPr>
          <p:cNvGrpSpPr/>
          <p:nvPr/>
        </p:nvGrpSpPr>
        <p:grpSpPr>
          <a:xfrm rot="375526">
            <a:off x="3744205" y="667044"/>
            <a:ext cx="4018227" cy="5459578"/>
            <a:chOff x="4594251" y="653066"/>
            <a:chExt cx="4013831" cy="54536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A51862-4329-D981-5051-75FCF773FDD9}"/>
                </a:ext>
              </a:extLst>
            </p:cNvPr>
            <p:cNvSpPr/>
            <p:nvPr/>
          </p:nvSpPr>
          <p:spPr>
            <a:xfrm rot="21230808">
              <a:off x="4710464" y="653066"/>
              <a:ext cx="3897618" cy="54536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100">
                <a:solidFill>
                  <a:schemeClr val="tx2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9AEA65-DCB8-47D3-16BD-9ABB1B0B5C5D}"/>
                </a:ext>
              </a:extLst>
            </p:cNvPr>
            <p:cNvSpPr txBox="1"/>
            <p:nvPr/>
          </p:nvSpPr>
          <p:spPr>
            <a:xfrm rot="21214891">
              <a:off x="4694635" y="1317844"/>
              <a:ext cx="3465600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US" sz="1400" b="1" i="0" dirty="0">
                  <a:solidFill>
                    <a:schemeClr val="tx1"/>
                  </a:solidFill>
                  <a:latin typeface="Calibri"/>
                  <a:cs typeface="Calibri"/>
                </a:rPr>
                <a:t>I Do: </a:t>
              </a:r>
              <a:r>
                <a:rPr lang="en-US" sz="1400" b="1" dirty="0">
                  <a:latin typeface="Calibri"/>
                  <a:cs typeface="Calibri"/>
                </a:rPr>
                <a:t>Identify</a:t>
              </a:r>
              <a:r>
                <a:rPr lang="en-US" sz="1400" b="1" i="0" dirty="0">
                  <a:solidFill>
                    <a:schemeClr val="tx1"/>
                  </a:solidFill>
                  <a:latin typeface="Calibri"/>
                  <a:cs typeface="Calibri"/>
                </a:rPr>
                <a:t> Objects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040C4C-C11A-E13D-AB71-F22B0C146FA7}"/>
                </a:ext>
              </a:extLst>
            </p:cNvPr>
            <p:cNvSpPr txBox="1"/>
            <p:nvPr/>
          </p:nvSpPr>
          <p:spPr>
            <a:xfrm rot="21214891">
              <a:off x="4594251" y="989375"/>
              <a:ext cx="1861144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US" sz="1200" b="1" i="0">
                  <a:solidFill>
                    <a:schemeClr val="tx1"/>
                  </a:solidFill>
                  <a:latin typeface="Calibri"/>
                  <a:cs typeface="Calibri"/>
                </a:rPr>
                <a:t>Lesson </a:t>
              </a:r>
              <a:r>
                <a:rPr lang="en-US" sz="1200" b="1">
                  <a:latin typeface="Calibri"/>
                  <a:cs typeface="Calibri"/>
                </a:rPr>
                <a:t>1A</a:t>
              </a:r>
              <a:endParaRPr lang="en-US" sz="1200" b="1" i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DCB78D-5321-9E3B-37A4-1E3FAEDF4E7E}"/>
                </a:ext>
              </a:extLst>
            </p:cNvPr>
            <p:cNvSpPr txBox="1"/>
            <p:nvPr/>
          </p:nvSpPr>
          <p:spPr>
            <a:xfrm rot="21214891">
              <a:off x="6816571" y="766724"/>
              <a:ext cx="1353716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algn="r">
                <a:spcBef>
                  <a:spcPts val="672"/>
                </a:spcBef>
              </a:pPr>
              <a:r>
                <a:rPr lang="en-US" sz="1100" i="0">
                  <a:solidFill>
                    <a:schemeClr val="tx1"/>
                  </a:solidFill>
                  <a:latin typeface="Calibri"/>
                  <a:cs typeface="Calibri"/>
                </a:rPr>
                <a:t>Date: _________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767F943-2775-5037-0595-60027210EC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4548" y="1383194"/>
              <a:ext cx="3443878" cy="38741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7517EBC-FB5C-E0E6-7F7F-922235CC66AB}"/>
              </a:ext>
            </a:extLst>
          </p:cNvPr>
          <p:cNvSpPr txBox="1"/>
          <p:nvPr/>
        </p:nvSpPr>
        <p:spPr>
          <a:xfrm rot="21590417">
            <a:off x="4033383" y="3715801"/>
            <a:ext cx="3469396" cy="379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672"/>
              </a:spcBef>
            </a:pPr>
            <a:r>
              <a:rPr lang="en-US" sz="1400" b="1" dirty="0">
                <a:latin typeface="Calibri"/>
                <a:cs typeface="Calibri"/>
              </a:rPr>
              <a:t>We</a:t>
            </a:r>
            <a:r>
              <a:rPr lang="en-US" sz="1400" b="1" i="0" dirty="0">
                <a:solidFill>
                  <a:schemeClr val="tx1"/>
                </a:solidFill>
                <a:latin typeface="Calibri"/>
                <a:cs typeface="Calibri"/>
              </a:rPr>
              <a:t> Do: </a:t>
            </a:r>
            <a:r>
              <a:rPr lang="en-US" sz="1400" b="1" dirty="0">
                <a:latin typeface="Calibri"/>
                <a:cs typeface="Calibri"/>
              </a:rPr>
              <a:t>Identify</a:t>
            </a:r>
            <a:r>
              <a:rPr lang="en-US" sz="1400" b="1" i="0" dirty="0">
                <a:solidFill>
                  <a:schemeClr val="tx1"/>
                </a:solidFill>
                <a:latin typeface="Calibri"/>
                <a:cs typeface="Calibri"/>
              </a:rPr>
              <a:t> Objects</a:t>
            </a:r>
          </a:p>
        </p:txBody>
      </p:sp>
      <p:pic>
        <p:nvPicPr>
          <p:cNvPr id="1032" name="Picture 8" descr="Generated image">
            <a:extLst>
              <a:ext uri="{FF2B5EF4-FFF2-40B4-BE49-F238E27FC236}">
                <a16:creationId xmlns:a16="http://schemas.microsoft.com/office/drawing/2014/main" id="{90DD4883-5372-E9EB-5633-85D8840E4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3706" y="5054200"/>
            <a:ext cx="1462481" cy="98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Generated image">
            <a:extLst>
              <a:ext uri="{FF2B5EF4-FFF2-40B4-BE49-F238E27FC236}">
                <a16:creationId xmlns:a16="http://schemas.microsoft.com/office/drawing/2014/main" id="{245D6AC4-5638-B6A9-8E23-FA82548914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146000">
            <a:off x="4374824" y="3703774"/>
            <a:ext cx="1284621" cy="15643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C44F7F12-533F-560C-FD1A-96953CEBF2EA}"/>
                  </a:ext>
                </a:extLst>
              </p14:cNvPr>
              <p14:cNvContentPartPr/>
              <p14:nvPr/>
            </p14:nvContentPartPr>
            <p14:xfrm>
              <a:off x="6725186" y="1842272"/>
              <a:ext cx="727560" cy="6400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C44F7F12-533F-560C-FD1A-96953CEBF2E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35186" y="1662171"/>
                <a:ext cx="907200" cy="9999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F7E48118-B706-92F7-5E7D-B3AD3529F3DC}"/>
                  </a:ext>
                </a:extLst>
              </p14:cNvPr>
              <p14:cNvContentPartPr/>
              <p14:nvPr/>
            </p14:nvContentPartPr>
            <p14:xfrm>
              <a:off x="6709143" y="4196451"/>
              <a:ext cx="727560" cy="64008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F7E48118-B706-92F7-5E7D-B3AD3529F3D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19143" y="4016350"/>
                <a:ext cx="907200" cy="9999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5AABDD2-E18E-624D-7800-252E20C562C6}"/>
                  </a:ext>
                </a:extLst>
              </p14:cNvPr>
              <p14:cNvContentPartPr/>
              <p14:nvPr/>
            </p14:nvContentPartPr>
            <p14:xfrm>
              <a:off x="5843916" y="2789803"/>
              <a:ext cx="727560" cy="640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5AABDD2-E18E-624D-7800-252E20C562C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53916" y="2609702"/>
                <a:ext cx="907200" cy="999922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 descr="Generated image">
            <a:extLst>
              <a:ext uri="{FF2B5EF4-FFF2-40B4-BE49-F238E27FC236}">
                <a16:creationId xmlns:a16="http://schemas.microsoft.com/office/drawing/2014/main" id="{03B15468-4563-C570-B7BD-770A8C6C3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46653" y="795131"/>
            <a:ext cx="37271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cow-mooing-343423">
            <a:hlinkClick r:id="" action="ppaction://media"/>
            <a:extLst>
              <a:ext uri="{FF2B5EF4-FFF2-40B4-BE49-F238E27FC236}">
                <a16:creationId xmlns:a16="http://schemas.microsoft.com/office/drawing/2014/main" id="{531C8D6C-4FF2-1AFF-B648-6FF64E8B3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761723"/>
            <a:ext cx="2220015" cy="222001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B09CABCD-AF55-79B8-91DE-4A497732D4CD}"/>
                  </a:ext>
                </a:extLst>
              </p14:cNvPr>
              <p14:cNvContentPartPr/>
              <p14:nvPr/>
            </p14:nvContentPartPr>
            <p14:xfrm>
              <a:off x="5857168" y="5089054"/>
              <a:ext cx="727560" cy="6400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B09CABCD-AF55-79B8-91DE-4A497732D4C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67168" y="4908953"/>
                <a:ext cx="907200" cy="99992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D3EF9BE-DCBC-BEA2-4961-311542411F88}"/>
              </a:ext>
            </a:extLst>
          </p:cNvPr>
          <p:cNvGraphicFramePr>
            <a:graphicFrameLocks noGrp="1"/>
          </p:cNvGraphicFramePr>
          <p:nvPr/>
        </p:nvGraphicFramePr>
        <p:xfrm>
          <a:off x="4103154" y="4068147"/>
          <a:ext cx="3421830" cy="18461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20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2308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  <a:tr h="9230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118694"/>
                  </a:ext>
                </a:extLst>
              </a:tr>
            </a:tbl>
          </a:graphicData>
        </a:graphic>
      </p:graphicFrame>
      <p:grpSp>
        <p:nvGrpSpPr>
          <p:cNvPr id="19" name="Group 2">
            <a:extLst>
              <a:ext uri="{FF2B5EF4-FFF2-40B4-BE49-F238E27FC236}">
                <a16:creationId xmlns:a16="http://schemas.microsoft.com/office/drawing/2014/main" id="{801406C9-06B6-CC7E-D5E5-BA770DD6E8B0}"/>
              </a:ext>
            </a:extLst>
          </p:cNvPr>
          <p:cNvGrpSpPr>
            <a:grpSpLocks noChangeAspect="1"/>
          </p:cNvGrpSpPr>
          <p:nvPr/>
        </p:nvGrpSpPr>
        <p:grpSpPr>
          <a:xfrm rot="21042092">
            <a:off x="762443" y="1758726"/>
            <a:ext cx="2358423" cy="2739804"/>
            <a:chOff x="0" y="0"/>
            <a:chExt cx="5466080" cy="6350000"/>
          </a:xfrm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A076E127-25CE-5B84-5223-13A8633B8E7F}"/>
                </a:ext>
              </a:extLst>
            </p:cNvPr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EDE4119D-CA24-FC9A-CC7B-FAA2E4D6095C}"/>
                </a:ext>
              </a:extLst>
            </p:cNvPr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F4602743-C435-9F66-302C-06E1BD6CC143}"/>
                </a:ext>
              </a:extLst>
            </p:cNvPr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CF9478E0-BC3B-66B3-4490-7DAB2B0F4591}"/>
                </a:ext>
              </a:extLst>
            </p:cNvPr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7230369-F85A-0053-B2D6-45398D5294C7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653775" y="2621610"/>
            <a:ext cx="679509" cy="1019263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05CA9F-F42E-D5D0-9B83-FDEB264C1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87300"/>
              </p:ext>
            </p:extLst>
          </p:nvPr>
        </p:nvGraphicFramePr>
        <p:xfrm>
          <a:off x="4101225" y="1685235"/>
          <a:ext cx="3421830" cy="1953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20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870313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7685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  <a:tr h="9768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Not an object</a:t>
                      </a:r>
                      <a:endParaRPr lang="en-US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Object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118694"/>
                  </a:ext>
                </a:extLst>
              </a:tr>
            </a:tbl>
          </a:graphicData>
        </a:graphic>
      </p:graphicFrame>
      <p:pic>
        <p:nvPicPr>
          <p:cNvPr id="5" name="Picture 6" descr="Generated image">
            <a:extLst>
              <a:ext uri="{FF2B5EF4-FFF2-40B4-BE49-F238E27FC236}">
                <a16:creationId xmlns:a16="http://schemas.microsoft.com/office/drawing/2014/main" id="{B4632E75-BA02-2CE3-91A0-B1C07CA7D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145548">
            <a:off x="4614597" y="991195"/>
            <a:ext cx="737928" cy="224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04E7027-84F7-0EA4-982C-4304CB57C736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04265">
            <a:off x="6808183" y="0"/>
            <a:ext cx="4496167" cy="6858000"/>
          </a:xfrm>
          <a:prstGeom prst="rect">
            <a:avLst/>
          </a:prstGeom>
        </p:spPr>
      </p:pic>
      <p:sp>
        <p:nvSpPr>
          <p:cNvPr id="8" name="Freeform 2">
            <a:extLst>
              <a:ext uri="{FF2B5EF4-FFF2-40B4-BE49-F238E27FC236}">
                <a16:creationId xmlns:a16="http://schemas.microsoft.com/office/drawing/2014/main" id="{D5B32E65-C08A-52C5-7562-4E23968B7FD5}"/>
              </a:ext>
            </a:extLst>
          </p:cNvPr>
          <p:cNvSpPr/>
          <p:nvPr/>
        </p:nvSpPr>
        <p:spPr>
          <a:xfrm rot="5400000">
            <a:off x="-171104" y="2299899"/>
            <a:ext cx="5547414" cy="5251540"/>
          </a:xfrm>
          <a:custGeom>
            <a:avLst/>
            <a:gdLst/>
            <a:ahLst/>
            <a:cxnLst/>
            <a:rect l="l" t="t" r="r" b="b"/>
            <a:pathLst>
              <a:path w="8305101" h="8229600">
                <a:moveTo>
                  <a:pt x="0" y="0"/>
                </a:moveTo>
                <a:lnTo>
                  <a:pt x="8305101" y="0"/>
                </a:lnTo>
                <a:lnTo>
                  <a:pt x="830510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562 -0.19398 C -0.21302 -0.19815 -0.21094 -0.20278 -0.20816 -0.20648 C -0.20399 -0.2125 -0.20087 -0.21366 -0.19566 -0.21782 C -0.1941 -0.21898 -0.19271 -0.22037 -0.19132 -0.22153 C -0.18038 -0.22477 -0.18298 -0.22778 -0.18351 -0.21667 C -0.18351 -0.21505 -0.18351 -0.21319 -0.18333 -0.21157 C -0.18889 -0.20139 -0.18351 -0.21227 -0.18715 -0.20093 C -0.19271 -0.18218 -0.19045 -0.19144 -0.19635 -0.17731 C -0.19705 -0.17523 -0.19757 -0.17292 -0.19844 -0.17083 C -0.19965 -0.16829 -0.20521 -0.15694 -0.20555 -0.15324 C -0.20573 -0.15139 -0.20382 -0.15648 -0.20295 -0.1581 C -0.20139 -0.16065 -0.20017 -0.16343 -0.19844 -0.16597 C -0.19653 -0.16806 -0.1941 -0.16991 -0.19236 -0.17199 C -0.19062 -0.17384 -0.18906 -0.17616 -0.18732 -0.17801 C -0.18524 -0.18009 -0.1816 -0.18796 -0.18125 -0.18449 L -0.18038 -0.17616 C -0.18264 -0.16574 -0.18385 -0.15856 -0.1875 -0.14977 C -0.18854 -0.14745 -0.18993 -0.14537 -0.1908 -0.14259 C -0.19601 -0.13032 -0.19531 -0.125 -0.19548 -0.13542 C -0.19288 -0.14236 -0.19028 -0.15093 -0.1868 -0.15718 C -0.18524 -0.16019 -0.18316 -0.1625 -0.18125 -0.16505 C -0.17969 -0.16759 -0.1783 -0.17014 -0.17673 -0.17269 C -0.17656 -0.17292 -0.16562 -0.18588 -0.16562 -0.18495 L -0.16528 -0.17454 C -0.1684 -0.16597 -0.17517 -0.14468 -0.18021 -0.1375 C -0.18732 -0.12801 -0.18142 -0.13727 -0.18628 -0.12593 C -0.18698 -0.12407 -0.18941 -0.11921 -0.18871 -0.12106 C -0.18594 -0.12963 -0.17986 -0.13819 -0.17569 -0.14514 C -0.17378 -0.14815 -0.16996 -0.15486 -0.16736 -0.15787 C -0.16614 -0.15926 -0.16458 -0.16042 -0.16302 -0.16157 C -0.16146 -0.16134 -0.15955 -0.16181 -0.15885 -0.16019 C -0.15798 -0.15903 -0.15868 -0.15694 -0.15868 -0.15509 C -0.1592 -0.14398 -0.15868 -0.15116 -0.16163 -0.14144 C -0.16198 -0.13935 -0.16232 -0.1375 -0.16267 -0.13565 C -0.16319 -0.13287 -0.1651 -0.13032 -0.16441 -0.12778 C -0.16371 -0.12546 -0.16267 -0.13194 -0.16215 -0.13403 L -0.15278 -0.14745 C -0.15087 -0.15 -0.14913 -0.15301 -0.14705 -0.15532 C -0.13923 -0.16366 -0.14288 -0.15949 -0.13594 -0.16782 C -0.1342 -0.16736 -0.1316 -0.16898 -0.13055 -0.16713 C -0.12917 -0.16458 -0.13021 -0.16111 -0.13073 -0.1581 C -0.13125 -0.15509 -0.13298 -0.15255 -0.13368 -0.14977 C -0.1342 -0.14769 -0.13437 -0.1456 -0.13472 -0.14375 C -0.13559 -0.14213 -0.13854 -0.13773 -0.13732 -0.13912 C -0.13403 -0.14306 -0.12795 -0.15255 -0.12812 -0.15255 C -0.12656 -0.15255 -0.12482 -0.15394 -0.12396 -0.15255 C -0.12292 -0.15093 -0.12309 -0.14792 -0.12344 -0.14583 L -0.12639 -0.13727 " pathEditMode="relative" rAng="4200000" ptsTypes="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" y="201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33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868 0.09259 C -0.20503 0.09329 -0.20017 0.09097 -0.19757 0.09444 C -0.19566 0.09722 -0.19809 0.10208 -0.19896 0.10556 C -0.20017 0.11134 -0.2033 0.11574 -0.2059 0.12037 C -0.20677 0.12407 -0.21024 0.13472 -0.20868 0.13148 C -0.20781 0.12963 -0.20712 0.12755 -0.2059 0.12593 C -0.20052 0.11944 -0.19566 0.11481 -0.18923 0.11111 C -0.18785 0.11042 -0.18646 0.11019 -0.18507 0.10926 C -0.18368 0.10833 -0.18246 0.10648 -0.1809 0.10556 C -0.17917 0.10463 -0.17726 0.1044 -0.17535 0.1037 C -0.17396 0.10324 -0.17257 0.10255 -0.17118 0.10185 C -0.1717 0.1044 -0.1717 0.10718 -0.17257 0.10926 C -0.17396 0.11273 -0.17639 0.11551 -0.17812 0.11852 C -0.17917 0.12037 -0.17986 0.12245 -0.1809 0.12407 C -0.18351 0.12801 -0.18715 0.13079 -0.18923 0.13519 C -0.1901 0.13704 -0.19097 0.13912 -0.19201 0.14074 C -0.19271 0.1419 -0.20173 0.15301 -0.20173 0.15556 C -0.20173 0.15764 -0.19896 0.15463 -0.19757 0.1537 C -0.19375 0.15139 -0.18976 0.14954 -0.18646 0.1463 C -0.1776 0.1375 -0.18298 0.14213 -0.16979 0.13333 L -0.16423 0.12963 C -0.16285 0.13032 -0.16076 0.12986 -0.16007 0.13148 C -0.15937 0.13333 -0.16094 0.13519 -0.16146 0.13704 C -0.16232 0.13958 -0.16337 0.1419 -0.16423 0.14444 C -0.16493 0.1463 -0.1651 0.14815 -0.16562 0.15 C -0.1684 0.15949 -0.16805 0.15833 -0.17118 0.16667 C -0.16042 0.17153 -0.175 0.16644 -0.16146 0.16481 C -0.15816 0.16435 -0.15503 0.16597 -0.15173 0.16667 C -0.15139 0.17037 -0.15278 0.17593 -0.15035 0.17778 C -0.14792 0.17986 -0.14201 0.17407 -0.14201 0.17431 C -0.14045 0.18056 -0.13958 0.18079 -0.14201 0.17778 " pathEditMode="relative" rAng="0" ptsTypes="AAAAAAAAAAAAAAAAAAAAAAAAAAAAAAA">
                                      <p:cBhvr>
                                        <p:cTn id="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432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repeatCount="2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139605-4BD4-FC38-F761-E244F591DF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/>
          <a:lstStyle/>
          <a:p>
            <a:r>
              <a:rPr lang="en-US"/>
              <a:t>If something is not an object, does that always mean that it is not real?</a:t>
            </a:r>
            <a:endParaRPr lang="en-AU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AB631431-D102-E9E1-72F0-6968D85AF593}"/>
              </a:ext>
            </a:extLst>
          </p:cNvPr>
          <p:cNvSpPr/>
          <p:nvPr/>
        </p:nvSpPr>
        <p:spPr>
          <a:xfrm flipH="1">
            <a:off x="0" y="2540000"/>
            <a:ext cx="9143998" cy="4363820"/>
          </a:xfrm>
          <a:custGeom>
            <a:avLst/>
            <a:gdLst/>
            <a:ahLst/>
            <a:cxnLst/>
            <a:rect l="l" t="t" r="r" b="b"/>
            <a:pathLst>
              <a:path w="8290560" h="5513222">
                <a:moveTo>
                  <a:pt x="0" y="0"/>
                </a:moveTo>
                <a:lnTo>
                  <a:pt x="8290560" y="0"/>
                </a:lnTo>
                <a:lnTo>
                  <a:pt x="8290560" y="5513222"/>
                </a:lnTo>
                <a:lnTo>
                  <a:pt x="0" y="5513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0F2E68B5-A78B-37BA-7B2D-3B95F1B9618B}"/>
              </a:ext>
            </a:extLst>
          </p:cNvPr>
          <p:cNvSpPr/>
          <p:nvPr/>
        </p:nvSpPr>
        <p:spPr>
          <a:xfrm>
            <a:off x="1862667" y="2737824"/>
            <a:ext cx="7281333" cy="4120176"/>
          </a:xfrm>
          <a:custGeom>
            <a:avLst/>
            <a:gdLst/>
            <a:ahLst/>
            <a:cxnLst/>
            <a:rect l="l" t="t" r="r" b="b"/>
            <a:pathLst>
              <a:path w="8290560" h="4207459">
                <a:moveTo>
                  <a:pt x="0" y="0"/>
                </a:moveTo>
                <a:lnTo>
                  <a:pt x="8290560" y="0"/>
                </a:lnTo>
                <a:lnTo>
                  <a:pt x="8290560" y="4207459"/>
                </a:lnTo>
                <a:lnTo>
                  <a:pt x="0" y="4207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E00EF02F-AA73-7AB0-E102-89BD28295972}"/>
              </a:ext>
            </a:extLst>
          </p:cNvPr>
          <p:cNvSpPr/>
          <p:nvPr/>
        </p:nvSpPr>
        <p:spPr>
          <a:xfrm>
            <a:off x="1218670" y="2514600"/>
            <a:ext cx="7925330" cy="4343400"/>
          </a:xfrm>
          <a:custGeom>
            <a:avLst/>
            <a:gdLst/>
            <a:ahLst/>
            <a:cxnLst/>
            <a:rect l="l" t="t" r="r" b="b"/>
            <a:pathLst>
              <a:path w="10107168" h="5852160">
                <a:moveTo>
                  <a:pt x="0" y="0"/>
                </a:moveTo>
                <a:lnTo>
                  <a:pt x="10107168" y="0"/>
                </a:lnTo>
                <a:lnTo>
                  <a:pt x="10107168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94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D2E1B-39DA-8644-BC60-940338047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FB79C6-D221-86E2-948B-F0229FB004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Scientists Make Claims</a:t>
            </a: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1AB08128-B0E5-755B-3A03-F90FD706CB67}"/>
              </a:ext>
            </a:extLst>
          </p:cNvPr>
          <p:cNvSpPr/>
          <p:nvPr/>
        </p:nvSpPr>
        <p:spPr>
          <a:xfrm>
            <a:off x="0" y="0"/>
            <a:ext cx="9144000" cy="65913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1155757D-FF24-0A19-76A6-F253245296AE}"/>
              </a:ext>
            </a:extLst>
          </p:cNvPr>
          <p:cNvSpPr/>
          <p:nvPr/>
        </p:nvSpPr>
        <p:spPr>
          <a:xfrm flipH="1">
            <a:off x="2899945" y="-645240"/>
            <a:ext cx="6027338" cy="3593223"/>
          </a:xfrm>
          <a:custGeom>
            <a:avLst/>
            <a:gdLst/>
            <a:ahLst/>
            <a:cxnLst/>
            <a:rect l="l" t="t" r="r" b="b"/>
            <a:pathLst>
              <a:path w="6027338" h="3593223">
                <a:moveTo>
                  <a:pt x="6027338" y="0"/>
                </a:moveTo>
                <a:lnTo>
                  <a:pt x="0" y="0"/>
                </a:lnTo>
                <a:lnTo>
                  <a:pt x="0" y="3593223"/>
                </a:lnTo>
                <a:lnTo>
                  <a:pt x="6027338" y="3593223"/>
                </a:lnTo>
                <a:lnTo>
                  <a:pt x="6027338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CDAFB65C-FC2F-F424-F6BC-47F281E35B9A}"/>
              </a:ext>
            </a:extLst>
          </p:cNvPr>
          <p:cNvSpPr/>
          <p:nvPr/>
        </p:nvSpPr>
        <p:spPr>
          <a:xfrm>
            <a:off x="0" y="716280"/>
            <a:ext cx="9144000" cy="5185653"/>
          </a:xfrm>
          <a:custGeom>
            <a:avLst/>
            <a:gdLst/>
            <a:ahLst/>
            <a:cxnLst/>
            <a:rect l="l" t="t" r="r" b="b"/>
            <a:pathLst>
              <a:path w="9815561" h="5185653">
                <a:moveTo>
                  <a:pt x="0" y="0"/>
                </a:moveTo>
                <a:lnTo>
                  <a:pt x="9815561" y="0"/>
                </a:lnTo>
                <a:lnTo>
                  <a:pt x="9815561" y="5185654"/>
                </a:lnTo>
                <a:lnTo>
                  <a:pt x="0" y="51856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7071945A-1C0D-B001-8E7E-E60068DCD9B7}"/>
              </a:ext>
            </a:extLst>
          </p:cNvPr>
          <p:cNvSpPr/>
          <p:nvPr/>
        </p:nvSpPr>
        <p:spPr>
          <a:xfrm>
            <a:off x="1" y="3276601"/>
            <a:ext cx="9143999" cy="3581399"/>
          </a:xfrm>
          <a:custGeom>
            <a:avLst/>
            <a:gdLst/>
            <a:ahLst/>
            <a:cxnLst/>
            <a:rect l="l" t="t" r="r" b="b"/>
            <a:pathLst>
              <a:path w="9815561" h="7122253">
                <a:moveTo>
                  <a:pt x="0" y="0"/>
                </a:moveTo>
                <a:lnTo>
                  <a:pt x="9815561" y="0"/>
                </a:lnTo>
                <a:lnTo>
                  <a:pt x="9815561" y="7122252"/>
                </a:lnTo>
                <a:lnTo>
                  <a:pt x="0" y="71222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BF024881-9B21-69AC-C958-70648483573C}"/>
              </a:ext>
            </a:extLst>
          </p:cNvPr>
          <p:cNvSpPr/>
          <p:nvPr/>
        </p:nvSpPr>
        <p:spPr>
          <a:xfrm rot="367728">
            <a:off x="401116" y="472249"/>
            <a:ext cx="1626747" cy="1551510"/>
          </a:xfrm>
          <a:custGeom>
            <a:avLst/>
            <a:gdLst/>
            <a:ahLst/>
            <a:cxnLst/>
            <a:rect l="l" t="t" r="r" b="b"/>
            <a:pathLst>
              <a:path w="1626747" h="1551510">
                <a:moveTo>
                  <a:pt x="0" y="0"/>
                </a:moveTo>
                <a:lnTo>
                  <a:pt x="1626748" y="0"/>
                </a:lnTo>
                <a:lnTo>
                  <a:pt x="1626748" y="1551510"/>
                </a:lnTo>
                <a:lnTo>
                  <a:pt x="0" y="155151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8F553B19-CFAC-BF91-522F-C52A1E5EA983}"/>
              </a:ext>
            </a:extLst>
          </p:cNvPr>
          <p:cNvSpPr/>
          <p:nvPr/>
        </p:nvSpPr>
        <p:spPr>
          <a:xfrm>
            <a:off x="6795965" y="4272928"/>
            <a:ext cx="2348035" cy="909096"/>
          </a:xfrm>
          <a:custGeom>
            <a:avLst/>
            <a:gdLst/>
            <a:ahLst/>
            <a:cxnLst/>
            <a:rect l="l" t="t" r="r" b="b"/>
            <a:pathLst>
              <a:path w="3094795" h="909096">
                <a:moveTo>
                  <a:pt x="0" y="0"/>
                </a:moveTo>
                <a:lnTo>
                  <a:pt x="3094795" y="0"/>
                </a:lnTo>
                <a:lnTo>
                  <a:pt x="3094795" y="909096"/>
                </a:lnTo>
                <a:lnTo>
                  <a:pt x="0" y="90909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55E00393-F865-7970-DFDB-9735E97CF507}"/>
              </a:ext>
            </a:extLst>
          </p:cNvPr>
          <p:cNvSpPr/>
          <p:nvPr/>
        </p:nvSpPr>
        <p:spPr>
          <a:xfrm>
            <a:off x="3440592" y="4422236"/>
            <a:ext cx="3783177" cy="759788"/>
          </a:xfrm>
          <a:custGeom>
            <a:avLst/>
            <a:gdLst/>
            <a:ahLst/>
            <a:cxnLst/>
            <a:rect l="l" t="t" r="r" b="b"/>
            <a:pathLst>
              <a:path w="3783177" h="759788">
                <a:moveTo>
                  <a:pt x="0" y="0"/>
                </a:moveTo>
                <a:lnTo>
                  <a:pt x="3783178" y="0"/>
                </a:lnTo>
                <a:lnTo>
                  <a:pt x="3783178" y="759788"/>
                </a:lnTo>
                <a:lnTo>
                  <a:pt x="0" y="7597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14BC5E2A-035A-CF85-D178-61DB98243FEC}"/>
              </a:ext>
            </a:extLst>
          </p:cNvPr>
          <p:cNvSpPr/>
          <p:nvPr/>
        </p:nvSpPr>
        <p:spPr>
          <a:xfrm>
            <a:off x="45720" y="4223882"/>
            <a:ext cx="3786247" cy="958142"/>
          </a:xfrm>
          <a:custGeom>
            <a:avLst/>
            <a:gdLst/>
            <a:ahLst/>
            <a:cxnLst/>
            <a:rect l="l" t="t" r="r" b="b"/>
            <a:pathLst>
              <a:path w="4731565" h="958142">
                <a:moveTo>
                  <a:pt x="0" y="0"/>
                </a:moveTo>
                <a:lnTo>
                  <a:pt x="4731565" y="0"/>
                </a:lnTo>
                <a:lnTo>
                  <a:pt x="4731565" y="958142"/>
                </a:lnTo>
                <a:lnTo>
                  <a:pt x="0" y="95814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10">
            <a:extLst>
              <a:ext uri="{FF2B5EF4-FFF2-40B4-BE49-F238E27FC236}">
                <a16:creationId xmlns:a16="http://schemas.microsoft.com/office/drawing/2014/main" id="{FA8E1CC9-F87D-79AB-F969-95AD7387A2FF}"/>
              </a:ext>
            </a:extLst>
          </p:cNvPr>
          <p:cNvSpPr/>
          <p:nvPr/>
        </p:nvSpPr>
        <p:spPr>
          <a:xfrm flipH="1">
            <a:off x="2091967" y="2285999"/>
            <a:ext cx="2264555" cy="3398957"/>
          </a:xfrm>
          <a:custGeom>
            <a:avLst/>
            <a:gdLst/>
            <a:ahLst/>
            <a:cxnLst/>
            <a:rect l="l" t="t" r="r" b="b"/>
            <a:pathLst>
              <a:path w="2383730" h="3577832">
                <a:moveTo>
                  <a:pt x="2383730" y="0"/>
                </a:moveTo>
                <a:lnTo>
                  <a:pt x="0" y="0"/>
                </a:lnTo>
                <a:lnTo>
                  <a:pt x="0" y="3577832"/>
                </a:lnTo>
                <a:lnTo>
                  <a:pt x="2383730" y="3577832"/>
                </a:lnTo>
                <a:lnTo>
                  <a:pt x="238373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11">
            <a:extLst>
              <a:ext uri="{FF2B5EF4-FFF2-40B4-BE49-F238E27FC236}">
                <a16:creationId xmlns:a16="http://schemas.microsoft.com/office/drawing/2014/main" id="{0BD57ACD-F873-4CAA-FF15-4ED8B9025D59}"/>
              </a:ext>
            </a:extLst>
          </p:cNvPr>
          <p:cNvSpPr/>
          <p:nvPr/>
        </p:nvSpPr>
        <p:spPr>
          <a:xfrm>
            <a:off x="731447" y="3609450"/>
            <a:ext cx="2368944" cy="3555638"/>
          </a:xfrm>
          <a:custGeom>
            <a:avLst/>
            <a:gdLst/>
            <a:ahLst/>
            <a:cxnLst/>
            <a:rect l="l" t="t" r="r" b="b"/>
            <a:pathLst>
              <a:path w="2368944" h="3555638">
                <a:moveTo>
                  <a:pt x="0" y="0"/>
                </a:moveTo>
                <a:lnTo>
                  <a:pt x="2368944" y="0"/>
                </a:lnTo>
                <a:lnTo>
                  <a:pt x="2368944" y="3555637"/>
                </a:lnTo>
                <a:lnTo>
                  <a:pt x="0" y="3555637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8A3CEFA0-4454-E437-1967-13222330C63A}"/>
              </a:ext>
            </a:extLst>
          </p:cNvPr>
          <p:cNvSpPr/>
          <p:nvPr/>
        </p:nvSpPr>
        <p:spPr>
          <a:xfrm flipH="1">
            <a:off x="5772150" y="-666750"/>
            <a:ext cx="3931158" cy="4267200"/>
          </a:xfrm>
          <a:custGeom>
            <a:avLst/>
            <a:gdLst/>
            <a:ahLst/>
            <a:cxnLst/>
            <a:rect l="l" t="t" r="r" b="b"/>
            <a:pathLst>
              <a:path w="4414637" h="4792007">
                <a:moveTo>
                  <a:pt x="0" y="0"/>
                </a:moveTo>
                <a:lnTo>
                  <a:pt x="4414637" y="0"/>
                </a:lnTo>
                <a:lnTo>
                  <a:pt x="4414637" y="4792007"/>
                </a:lnTo>
                <a:lnTo>
                  <a:pt x="0" y="4792007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E0493939-6E48-8CFE-A887-A35C8A0D360E}"/>
              </a:ext>
            </a:extLst>
          </p:cNvPr>
          <p:cNvSpPr/>
          <p:nvPr/>
        </p:nvSpPr>
        <p:spPr>
          <a:xfrm>
            <a:off x="6505822" y="1772645"/>
            <a:ext cx="2399867" cy="4463074"/>
          </a:xfrm>
          <a:custGeom>
            <a:avLst/>
            <a:gdLst/>
            <a:ahLst/>
            <a:cxnLst/>
            <a:rect l="l" t="t" r="r" b="b"/>
            <a:pathLst>
              <a:path w="2399867" h="4463074">
                <a:moveTo>
                  <a:pt x="0" y="0"/>
                </a:moveTo>
                <a:lnTo>
                  <a:pt x="2399867" y="0"/>
                </a:lnTo>
                <a:lnTo>
                  <a:pt x="2399867" y="4463074"/>
                </a:lnTo>
                <a:lnTo>
                  <a:pt x="0" y="4463074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03FE5E4F-F926-ABA3-4578-CA1E036505B3}"/>
              </a:ext>
            </a:extLst>
          </p:cNvPr>
          <p:cNvSpPr/>
          <p:nvPr/>
        </p:nvSpPr>
        <p:spPr>
          <a:xfrm>
            <a:off x="5846432" y="2360872"/>
            <a:ext cx="1896940" cy="4841183"/>
          </a:xfrm>
          <a:custGeom>
            <a:avLst/>
            <a:gdLst/>
            <a:ahLst/>
            <a:cxnLst/>
            <a:rect l="l" t="t" r="r" b="b"/>
            <a:pathLst>
              <a:path w="1896940" h="4841183">
                <a:moveTo>
                  <a:pt x="0" y="0"/>
                </a:moveTo>
                <a:lnTo>
                  <a:pt x="1896940" y="0"/>
                </a:lnTo>
                <a:lnTo>
                  <a:pt x="1896940" y="4841183"/>
                </a:lnTo>
                <a:lnTo>
                  <a:pt x="0" y="484118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C8056C45-47D9-8A1C-D854-728555348790}"/>
              </a:ext>
            </a:extLst>
          </p:cNvPr>
          <p:cNvSpPr/>
          <p:nvPr/>
        </p:nvSpPr>
        <p:spPr>
          <a:xfrm>
            <a:off x="3292547" y="4631367"/>
            <a:ext cx="1397239" cy="1357069"/>
          </a:xfrm>
          <a:custGeom>
            <a:avLst/>
            <a:gdLst/>
            <a:ahLst/>
            <a:cxnLst/>
            <a:rect l="l" t="t" r="r" b="b"/>
            <a:pathLst>
              <a:path w="1397239" h="1357069">
                <a:moveTo>
                  <a:pt x="0" y="0"/>
                </a:moveTo>
                <a:lnTo>
                  <a:pt x="1397239" y="0"/>
                </a:lnTo>
                <a:lnTo>
                  <a:pt x="1397239" y="1357068"/>
                </a:lnTo>
                <a:lnTo>
                  <a:pt x="0" y="1357068"/>
                </a:lnTo>
                <a:lnTo>
                  <a:pt x="0" y="0"/>
                </a:lnTo>
                <a:close/>
              </a:path>
            </a:pathLst>
          </a:custGeo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5D4CE751-47F9-9D32-5B63-7D6ABB3DD8DD}"/>
              </a:ext>
            </a:extLst>
          </p:cNvPr>
          <p:cNvSpPr/>
          <p:nvPr/>
        </p:nvSpPr>
        <p:spPr>
          <a:xfrm>
            <a:off x="0" y="2596561"/>
            <a:ext cx="1648408" cy="1821446"/>
          </a:xfrm>
          <a:custGeom>
            <a:avLst/>
            <a:gdLst/>
            <a:ahLst/>
            <a:cxnLst/>
            <a:rect l="l" t="t" r="r" b="b"/>
            <a:pathLst>
              <a:path w="1648408" h="1821446">
                <a:moveTo>
                  <a:pt x="0" y="0"/>
                </a:moveTo>
                <a:lnTo>
                  <a:pt x="1648408" y="0"/>
                </a:lnTo>
                <a:lnTo>
                  <a:pt x="1648408" y="1821446"/>
                </a:lnTo>
                <a:lnTo>
                  <a:pt x="0" y="1821446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8F8FFE0E-5506-A357-CD72-CE32055B334D}"/>
              </a:ext>
            </a:extLst>
          </p:cNvPr>
          <p:cNvSpPr/>
          <p:nvPr/>
        </p:nvSpPr>
        <p:spPr>
          <a:xfrm>
            <a:off x="6466482" y="5224714"/>
            <a:ext cx="2677518" cy="1633286"/>
          </a:xfrm>
          <a:custGeom>
            <a:avLst/>
            <a:gdLst/>
            <a:ahLst/>
            <a:cxnLst/>
            <a:rect l="l" t="t" r="r" b="b"/>
            <a:pathLst>
              <a:path w="2677518" h="1633286">
                <a:moveTo>
                  <a:pt x="0" y="0"/>
                </a:moveTo>
                <a:lnTo>
                  <a:pt x="2677517" y="0"/>
                </a:lnTo>
                <a:lnTo>
                  <a:pt x="2677517" y="1633286"/>
                </a:lnTo>
                <a:lnTo>
                  <a:pt x="0" y="1633286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6E169E5-C1A1-46C3-ED48-82366E8183DA}"/>
              </a:ext>
            </a:extLst>
          </p:cNvPr>
          <p:cNvGrpSpPr/>
          <p:nvPr/>
        </p:nvGrpSpPr>
        <p:grpSpPr>
          <a:xfrm>
            <a:off x="4461326" y="2103119"/>
            <a:ext cx="1683186" cy="1597497"/>
            <a:chOff x="4461326" y="2103119"/>
            <a:chExt cx="1683186" cy="1597497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0B42C00E-82F3-5389-4AE8-2A1E8008827A}"/>
                </a:ext>
              </a:extLst>
            </p:cNvPr>
            <p:cNvSpPr/>
            <p:nvPr/>
          </p:nvSpPr>
          <p:spPr>
            <a:xfrm>
              <a:off x="4461326" y="2103119"/>
              <a:ext cx="1683186" cy="1597497"/>
            </a:xfrm>
            <a:custGeom>
              <a:avLst/>
              <a:gdLst/>
              <a:ahLst/>
              <a:cxnLst/>
              <a:rect l="l" t="t" r="r" b="b"/>
              <a:pathLst>
                <a:path w="3083034" h="2926080">
                  <a:moveTo>
                    <a:pt x="0" y="0"/>
                  </a:moveTo>
                  <a:lnTo>
                    <a:pt x="3083035" y="0"/>
                  </a:lnTo>
                  <a:lnTo>
                    <a:pt x="3083035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FB9D24-DDA0-4CC8-F7CC-5D0C8BFE2FE3}"/>
                </a:ext>
              </a:extLst>
            </p:cNvPr>
            <p:cNvSpPr txBox="1"/>
            <p:nvPr/>
          </p:nvSpPr>
          <p:spPr>
            <a:xfrm>
              <a:off x="4572000" y="2550914"/>
              <a:ext cx="13296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0E71E90-218D-B2AA-591B-17D22A6D4668}"/>
              </a:ext>
            </a:extLst>
          </p:cNvPr>
          <p:cNvGrpSpPr/>
          <p:nvPr/>
        </p:nvGrpSpPr>
        <p:grpSpPr>
          <a:xfrm>
            <a:off x="5670162" y="861059"/>
            <a:ext cx="1565569" cy="1786567"/>
            <a:chOff x="6416040" y="822959"/>
            <a:chExt cx="1565569" cy="1786567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4C1EA8DA-11D7-42D1-1280-2A9BF35CF613}"/>
                </a:ext>
              </a:extLst>
            </p:cNvPr>
            <p:cNvSpPr/>
            <p:nvPr/>
          </p:nvSpPr>
          <p:spPr>
            <a:xfrm>
              <a:off x="6416040" y="822959"/>
              <a:ext cx="1565569" cy="178656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E6B61C0-EE69-878A-6217-7758274C0AFD}"/>
                </a:ext>
              </a:extLst>
            </p:cNvPr>
            <p:cNvSpPr txBox="1"/>
            <p:nvPr/>
          </p:nvSpPr>
          <p:spPr>
            <a:xfrm>
              <a:off x="6526714" y="1270754"/>
              <a:ext cx="13296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9972613-CEA5-CC4F-E099-6C1C3CB921FF}"/>
              </a:ext>
            </a:extLst>
          </p:cNvPr>
          <p:cNvGrpSpPr/>
          <p:nvPr/>
        </p:nvGrpSpPr>
        <p:grpSpPr>
          <a:xfrm flipH="1">
            <a:off x="4084319" y="502919"/>
            <a:ext cx="1565569" cy="1264921"/>
            <a:chOff x="6416040" y="822959"/>
            <a:chExt cx="1565569" cy="1786567"/>
          </a:xfrm>
        </p:grpSpPr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6B731CBB-055D-BA2D-7D47-E35F32671299}"/>
                </a:ext>
              </a:extLst>
            </p:cNvPr>
            <p:cNvSpPr/>
            <p:nvPr/>
          </p:nvSpPr>
          <p:spPr>
            <a:xfrm>
              <a:off x="6416040" y="822959"/>
              <a:ext cx="1565569" cy="178656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EF3AF31-BA3F-73C0-194C-FE32DC4BBCE4}"/>
                </a:ext>
              </a:extLst>
            </p:cNvPr>
            <p:cNvSpPr txBox="1"/>
            <p:nvPr/>
          </p:nvSpPr>
          <p:spPr>
            <a:xfrm>
              <a:off x="6526714" y="1184655"/>
              <a:ext cx="1329690" cy="11736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021ACE-9104-941D-0FE4-8D90FC31EB6A}"/>
              </a:ext>
            </a:extLst>
          </p:cNvPr>
          <p:cNvGrpSpPr/>
          <p:nvPr/>
        </p:nvGrpSpPr>
        <p:grpSpPr>
          <a:xfrm rot="20475203">
            <a:off x="0" y="4160519"/>
            <a:ext cx="1683186" cy="1597497"/>
            <a:chOff x="4461326" y="2103119"/>
            <a:chExt cx="1683186" cy="1597497"/>
          </a:xfrm>
        </p:grpSpPr>
        <p:sp>
          <p:nvSpPr>
            <p:cNvPr id="58" name="Freeform 3">
              <a:extLst>
                <a:ext uri="{FF2B5EF4-FFF2-40B4-BE49-F238E27FC236}">
                  <a16:creationId xmlns:a16="http://schemas.microsoft.com/office/drawing/2014/main" id="{CE8D0928-9986-0CAA-2454-F560567C2C86}"/>
                </a:ext>
              </a:extLst>
            </p:cNvPr>
            <p:cNvSpPr/>
            <p:nvPr/>
          </p:nvSpPr>
          <p:spPr>
            <a:xfrm>
              <a:off x="4461326" y="2103119"/>
              <a:ext cx="1683186" cy="1597497"/>
            </a:xfrm>
            <a:custGeom>
              <a:avLst/>
              <a:gdLst/>
              <a:ahLst/>
              <a:cxnLst/>
              <a:rect l="l" t="t" r="r" b="b"/>
              <a:pathLst>
                <a:path w="3083034" h="2926080">
                  <a:moveTo>
                    <a:pt x="0" y="0"/>
                  </a:moveTo>
                  <a:lnTo>
                    <a:pt x="3083035" y="0"/>
                  </a:lnTo>
                  <a:lnTo>
                    <a:pt x="3083035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774712C-8411-C083-BC0B-3F35BE971FF3}"/>
                </a:ext>
              </a:extLst>
            </p:cNvPr>
            <p:cNvSpPr txBox="1"/>
            <p:nvPr/>
          </p:nvSpPr>
          <p:spPr>
            <a:xfrm rot="1124797">
              <a:off x="4572000" y="2550914"/>
              <a:ext cx="13296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CAAC71C-43E8-601D-07AA-927AB2397745}"/>
              </a:ext>
            </a:extLst>
          </p:cNvPr>
          <p:cNvGrpSpPr/>
          <p:nvPr/>
        </p:nvGrpSpPr>
        <p:grpSpPr>
          <a:xfrm flipH="1">
            <a:off x="1965959" y="167640"/>
            <a:ext cx="1565569" cy="1264921"/>
            <a:chOff x="6416040" y="822959"/>
            <a:chExt cx="1565569" cy="1786567"/>
          </a:xfrm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4FD599C7-52A3-CC31-2627-2C5B6CD3FAAE}"/>
                </a:ext>
              </a:extLst>
            </p:cNvPr>
            <p:cNvSpPr/>
            <p:nvPr/>
          </p:nvSpPr>
          <p:spPr>
            <a:xfrm>
              <a:off x="6416040" y="822959"/>
              <a:ext cx="1565569" cy="178656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9C597FD-A757-A114-C506-09D9F96CC26E}"/>
                </a:ext>
              </a:extLst>
            </p:cNvPr>
            <p:cNvSpPr txBox="1"/>
            <p:nvPr/>
          </p:nvSpPr>
          <p:spPr>
            <a:xfrm>
              <a:off x="6526714" y="1184655"/>
              <a:ext cx="1329690" cy="11736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5053390-A8DA-E4D5-B886-BBE644155846}"/>
              </a:ext>
            </a:extLst>
          </p:cNvPr>
          <p:cNvGrpSpPr/>
          <p:nvPr/>
        </p:nvGrpSpPr>
        <p:grpSpPr>
          <a:xfrm>
            <a:off x="1920800" y="1371599"/>
            <a:ext cx="1172920" cy="1451287"/>
            <a:chOff x="4968800" y="3261359"/>
            <a:chExt cx="1172920" cy="1451287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BB9B203D-57A7-72E6-0C1E-72815B6199BB}"/>
                </a:ext>
              </a:extLst>
            </p:cNvPr>
            <p:cNvSpPr/>
            <p:nvPr/>
          </p:nvSpPr>
          <p:spPr>
            <a:xfrm>
              <a:off x="4968800" y="3261359"/>
              <a:ext cx="1150475" cy="145128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7D606E-D999-E959-EF29-3D26748990CB}"/>
                </a:ext>
              </a:extLst>
            </p:cNvPr>
            <p:cNvSpPr txBox="1"/>
            <p:nvPr/>
          </p:nvSpPr>
          <p:spPr>
            <a:xfrm>
              <a:off x="5013960" y="3328154"/>
              <a:ext cx="112776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E841581-E167-A918-4D47-59FC2071F2D0}"/>
              </a:ext>
            </a:extLst>
          </p:cNvPr>
          <p:cNvGrpSpPr/>
          <p:nvPr/>
        </p:nvGrpSpPr>
        <p:grpSpPr>
          <a:xfrm rot="9244088">
            <a:off x="1430528" y="2620306"/>
            <a:ext cx="1172920" cy="1451287"/>
            <a:chOff x="4968800" y="3261359"/>
            <a:chExt cx="1172920" cy="1451287"/>
          </a:xfrm>
        </p:grpSpPr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3CE2611C-CC7F-2D02-B08F-6A3F1D72ED56}"/>
                </a:ext>
              </a:extLst>
            </p:cNvPr>
            <p:cNvSpPr/>
            <p:nvPr/>
          </p:nvSpPr>
          <p:spPr>
            <a:xfrm>
              <a:off x="4968800" y="3261359"/>
              <a:ext cx="1150475" cy="145128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B288AAF-E733-F3A9-2B39-7611D69CECB8}"/>
                </a:ext>
              </a:extLst>
            </p:cNvPr>
            <p:cNvSpPr txBox="1"/>
            <p:nvPr/>
          </p:nvSpPr>
          <p:spPr>
            <a:xfrm rot="12355912">
              <a:off x="5013960" y="3328154"/>
              <a:ext cx="112776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0939871-2906-A89D-40C3-9B754FC9C046}"/>
              </a:ext>
            </a:extLst>
          </p:cNvPr>
          <p:cNvGrpSpPr/>
          <p:nvPr/>
        </p:nvGrpSpPr>
        <p:grpSpPr>
          <a:xfrm rot="19886938" flipH="1">
            <a:off x="7961137" y="1174622"/>
            <a:ext cx="1150475" cy="1451287"/>
            <a:chOff x="4968800" y="3261359"/>
            <a:chExt cx="1150475" cy="1451287"/>
          </a:xfrm>
        </p:grpSpPr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8FABE69A-BCA1-A600-5496-A1D8202314A1}"/>
                </a:ext>
              </a:extLst>
            </p:cNvPr>
            <p:cNvSpPr/>
            <p:nvPr/>
          </p:nvSpPr>
          <p:spPr>
            <a:xfrm>
              <a:off x="4968800" y="3261359"/>
              <a:ext cx="1150475" cy="145128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E40DFBC-A62A-27B6-D535-6EFCD9C7DBE8}"/>
                </a:ext>
              </a:extLst>
            </p:cNvPr>
            <p:cNvSpPr txBox="1"/>
            <p:nvPr/>
          </p:nvSpPr>
          <p:spPr>
            <a:xfrm rot="19886938">
              <a:off x="4977032" y="3348246"/>
              <a:ext cx="112776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FC18BF5-B9DA-7CE6-25CC-AC90D21E09FE}"/>
              </a:ext>
            </a:extLst>
          </p:cNvPr>
          <p:cNvGrpSpPr/>
          <p:nvPr/>
        </p:nvGrpSpPr>
        <p:grpSpPr>
          <a:xfrm rot="9244088">
            <a:off x="1443228" y="2620305"/>
            <a:ext cx="1172920" cy="1451287"/>
            <a:chOff x="4968800" y="3261359"/>
            <a:chExt cx="1172920" cy="1451287"/>
          </a:xfrm>
        </p:grpSpPr>
        <p:sp>
          <p:nvSpPr>
            <p:cNvPr id="82" name="Freeform 5">
              <a:extLst>
                <a:ext uri="{FF2B5EF4-FFF2-40B4-BE49-F238E27FC236}">
                  <a16:creationId xmlns:a16="http://schemas.microsoft.com/office/drawing/2014/main" id="{B42C1003-4329-C628-0741-E0E8228968EA}"/>
                </a:ext>
              </a:extLst>
            </p:cNvPr>
            <p:cNvSpPr/>
            <p:nvPr/>
          </p:nvSpPr>
          <p:spPr>
            <a:xfrm>
              <a:off x="4968800" y="3261359"/>
              <a:ext cx="1150475" cy="1451287"/>
            </a:xfrm>
            <a:custGeom>
              <a:avLst/>
              <a:gdLst/>
              <a:ahLst/>
              <a:cxnLst/>
              <a:rect l="l" t="t" r="r" b="b"/>
              <a:pathLst>
                <a:path w="2319583" h="2926080">
                  <a:moveTo>
                    <a:pt x="0" y="0"/>
                  </a:moveTo>
                  <a:lnTo>
                    <a:pt x="2319583" y="0"/>
                  </a:lnTo>
                  <a:lnTo>
                    <a:pt x="2319583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09FA0AC-5062-0662-0777-231AAC40075E}"/>
                </a:ext>
              </a:extLst>
            </p:cNvPr>
            <p:cNvSpPr txBox="1"/>
            <p:nvPr/>
          </p:nvSpPr>
          <p:spPr>
            <a:xfrm rot="12355912">
              <a:off x="5013960" y="3328154"/>
              <a:ext cx="112776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/>
                <a:t>My </a:t>
              </a:r>
              <a:r>
                <a:rPr lang="en-US" sz="2400" b="1">
                  <a:solidFill>
                    <a:srgbClr val="446FFA"/>
                  </a:solidFill>
                </a:rPr>
                <a:t>claim</a:t>
              </a:r>
              <a:r>
                <a:rPr lang="en-US" sz="2400"/>
                <a:t> is…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70A942B-01DB-C74E-9B40-B289616F161A}"/>
              </a:ext>
            </a:extLst>
          </p:cNvPr>
          <p:cNvGrpSpPr/>
          <p:nvPr/>
        </p:nvGrpSpPr>
        <p:grpSpPr>
          <a:xfrm>
            <a:off x="0" y="0"/>
            <a:ext cx="9146381" cy="6858000"/>
            <a:chOff x="0" y="0"/>
            <a:chExt cx="9756140" cy="6858000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6DE5E7BC-7CE3-D552-D4FF-5D2BEDFC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40" y="0"/>
              <a:ext cx="9715500" cy="6858000"/>
            </a:xfrm>
            <a:prstGeom prst="rect">
              <a:avLst/>
            </a:prstGeom>
          </p:spPr>
        </p:pic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2A171130-A061-C7F6-8694-3CE66C0FCE2E}"/>
                </a:ext>
              </a:extLst>
            </p:cNvPr>
            <p:cNvGrpSpPr/>
            <p:nvPr/>
          </p:nvGrpSpPr>
          <p:grpSpPr>
            <a:xfrm>
              <a:off x="0" y="0"/>
              <a:ext cx="9756140" cy="6858000"/>
              <a:chOff x="0" y="0"/>
              <a:chExt cx="9756140" cy="7416389"/>
            </a:xfrm>
          </p:grpSpPr>
          <p:sp>
            <p:nvSpPr>
              <p:cNvPr id="78" name="Freeform 3">
                <a:extLst>
                  <a:ext uri="{FF2B5EF4-FFF2-40B4-BE49-F238E27FC236}">
                    <a16:creationId xmlns:a16="http://schemas.microsoft.com/office/drawing/2014/main" id="{2D908FF6-39B4-5A37-6F65-398A7769C7D7}"/>
                  </a:ext>
                </a:extLst>
              </p:cNvPr>
              <p:cNvSpPr/>
              <p:nvPr/>
            </p:nvSpPr>
            <p:spPr>
              <a:xfrm>
                <a:off x="0" y="0"/>
                <a:ext cx="9753600" cy="5768301"/>
              </a:xfrm>
              <a:custGeom>
                <a:avLst/>
                <a:gdLst/>
                <a:ahLst/>
                <a:cxnLst/>
                <a:rect l="l" t="t" r="r" b="b"/>
                <a:pathLst>
                  <a:path w="11073192" h="7982977">
                    <a:moveTo>
                      <a:pt x="0" y="0"/>
                    </a:moveTo>
                    <a:lnTo>
                      <a:pt x="11073192" y="0"/>
                    </a:lnTo>
                    <a:lnTo>
                      <a:pt x="11073192" y="7982976"/>
                    </a:lnTo>
                    <a:lnTo>
                      <a:pt x="0" y="79829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4">
                <a:extLst>
                  <a:ext uri="{FF2B5EF4-FFF2-40B4-BE49-F238E27FC236}">
                    <a16:creationId xmlns:a16="http://schemas.microsoft.com/office/drawing/2014/main" id="{0A3962D9-BCEF-5E96-D8E2-026B86C405BA}"/>
                  </a:ext>
                </a:extLst>
              </p:cNvPr>
              <p:cNvSpPr/>
              <p:nvPr/>
            </p:nvSpPr>
            <p:spPr>
              <a:xfrm>
                <a:off x="4465779" y="3657600"/>
                <a:ext cx="5290361" cy="3758789"/>
              </a:xfrm>
              <a:custGeom>
                <a:avLst/>
                <a:gdLst/>
                <a:ahLst/>
                <a:cxnLst/>
                <a:rect l="l" t="t" r="r" b="b"/>
                <a:pathLst>
                  <a:path w="5558282" h="3758789">
                    <a:moveTo>
                      <a:pt x="5558282" y="0"/>
                    </a:moveTo>
                    <a:lnTo>
                      <a:pt x="0" y="0"/>
                    </a:lnTo>
                    <a:lnTo>
                      <a:pt x="0" y="3758789"/>
                    </a:lnTo>
                    <a:lnTo>
                      <a:pt x="5558282" y="3758789"/>
                    </a:lnTo>
                    <a:lnTo>
                      <a:pt x="5558282" y="0"/>
                    </a:lnTo>
                    <a:close/>
                  </a:path>
                </a:pathLst>
              </a:custGeom>
              <a:blipFill>
                <a:blip r:embed="rId2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5">
                <a:extLst>
                  <a:ext uri="{FF2B5EF4-FFF2-40B4-BE49-F238E27FC236}">
                    <a16:creationId xmlns:a16="http://schemas.microsoft.com/office/drawing/2014/main" id="{7EC1313C-DFDD-57E6-3DF6-C245860201CB}"/>
                  </a:ext>
                </a:extLst>
              </p:cNvPr>
              <p:cNvSpPr/>
              <p:nvPr/>
            </p:nvSpPr>
            <p:spPr>
              <a:xfrm>
                <a:off x="0" y="3852403"/>
                <a:ext cx="4926081" cy="3563985"/>
              </a:xfrm>
              <a:custGeom>
                <a:avLst/>
                <a:gdLst/>
                <a:ahLst/>
                <a:cxnLst/>
                <a:rect l="l" t="t" r="r" b="b"/>
                <a:pathLst>
                  <a:path w="5508415" h="3754103">
                    <a:moveTo>
                      <a:pt x="0" y="0"/>
                    </a:moveTo>
                    <a:lnTo>
                      <a:pt x="5508415" y="0"/>
                    </a:lnTo>
                    <a:lnTo>
                      <a:pt x="5508415" y="3754103"/>
                    </a:lnTo>
                    <a:lnTo>
                      <a:pt x="0" y="375410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591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6" grpId="0" animBg="1"/>
      <p:bldP spid="27" grpId="0" animBg="1"/>
      <p:bldP spid="29" grpId="0" animBg="1"/>
      <p:bldP spid="30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7D839-F02A-833F-DBC0-66753E579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board with drawings and text&#10;&#10;AI-generated content may be incorrect.">
            <a:extLst>
              <a:ext uri="{FF2B5EF4-FFF2-40B4-BE49-F238E27FC236}">
                <a16:creationId xmlns:a16="http://schemas.microsoft.com/office/drawing/2014/main" id="{20C4313C-4025-300E-C43A-D778233D3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720" y="655204"/>
            <a:ext cx="1671319" cy="1356476"/>
          </a:xfrm>
          <a:prstGeom prst="rect">
            <a:avLst/>
          </a:prstGeom>
        </p:spPr>
      </p:pic>
      <p:pic>
        <p:nvPicPr>
          <p:cNvPr id="4" name="Picture 3" descr="A book with different objects on it&#10;&#10;AI-generated content may be incorrect.">
            <a:extLst>
              <a:ext uri="{FF2B5EF4-FFF2-40B4-BE49-F238E27FC236}">
                <a16:creationId xmlns:a16="http://schemas.microsoft.com/office/drawing/2014/main" id="{E4C945CC-B5DC-1D19-042E-9122D875F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360" y="3276600"/>
            <a:ext cx="1833880" cy="18338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30" name="Ink 1029">
                <a:extLst>
                  <a:ext uri="{FF2B5EF4-FFF2-40B4-BE49-F238E27FC236}">
                    <a16:creationId xmlns:a16="http://schemas.microsoft.com/office/drawing/2014/main" id="{8BFC7834-B33A-4646-78ED-10E5235C1706}"/>
                  </a:ext>
                </a:extLst>
              </p14:cNvPr>
              <p14:cNvContentPartPr/>
              <p14:nvPr/>
            </p14:nvContentPartPr>
            <p14:xfrm rot="4500000">
              <a:off x="5135926" y="4195738"/>
              <a:ext cx="1366027" cy="347022"/>
            </p14:xfrm>
          </p:contentPart>
        </mc:Choice>
        <mc:Fallback xmlns="">
          <p:pic>
            <p:nvPicPr>
              <p:cNvPr id="1030" name="Ink 1029">
                <a:extLst>
                  <a:ext uri="{FF2B5EF4-FFF2-40B4-BE49-F238E27FC236}">
                    <a16:creationId xmlns:a16="http://schemas.microsoft.com/office/drawing/2014/main" id="{8BFC7834-B33A-4646-78ED-10E5235C170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4500000">
                <a:off x="5126567" y="4186388"/>
                <a:ext cx="1384745" cy="3657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31" name="Ink 1030">
                <a:extLst>
                  <a:ext uri="{FF2B5EF4-FFF2-40B4-BE49-F238E27FC236}">
                    <a16:creationId xmlns:a16="http://schemas.microsoft.com/office/drawing/2014/main" id="{D637C795-0EE4-C088-CDD2-B5193E30D4DA}"/>
                  </a:ext>
                </a:extLst>
              </p14:cNvPr>
              <p14:cNvContentPartPr/>
              <p14:nvPr/>
            </p14:nvContentPartPr>
            <p14:xfrm>
              <a:off x="5687767" y="5567895"/>
              <a:ext cx="180360" cy="265680"/>
            </p14:xfrm>
          </p:contentPart>
        </mc:Choice>
        <mc:Fallback xmlns="">
          <p:pic>
            <p:nvPicPr>
              <p:cNvPr id="1031" name="Ink 1030">
                <a:extLst>
                  <a:ext uri="{FF2B5EF4-FFF2-40B4-BE49-F238E27FC236}">
                    <a16:creationId xmlns:a16="http://schemas.microsoft.com/office/drawing/2014/main" id="{D637C795-0EE4-C088-CDD2-B5193E30D4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69767" y="5549895"/>
                <a:ext cx="21600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32" name="Ink 1031">
                <a:extLst>
                  <a:ext uri="{FF2B5EF4-FFF2-40B4-BE49-F238E27FC236}">
                    <a16:creationId xmlns:a16="http://schemas.microsoft.com/office/drawing/2014/main" id="{E3A19D63-292A-F83C-9B32-A28D102FC3E5}"/>
                  </a:ext>
                </a:extLst>
              </p14:cNvPr>
              <p14:cNvContentPartPr/>
              <p14:nvPr/>
            </p14:nvContentPartPr>
            <p14:xfrm>
              <a:off x="6756607" y="5733855"/>
              <a:ext cx="181440" cy="340560"/>
            </p14:xfrm>
          </p:contentPart>
        </mc:Choice>
        <mc:Fallback xmlns="">
          <p:pic>
            <p:nvPicPr>
              <p:cNvPr id="1032" name="Ink 1031">
                <a:extLst>
                  <a:ext uri="{FF2B5EF4-FFF2-40B4-BE49-F238E27FC236}">
                    <a16:creationId xmlns:a16="http://schemas.microsoft.com/office/drawing/2014/main" id="{E3A19D63-292A-F83C-9B32-A28D102FC3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38607" y="5715855"/>
                <a:ext cx="21708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33" name="Ink 1032">
                <a:extLst>
                  <a:ext uri="{FF2B5EF4-FFF2-40B4-BE49-F238E27FC236}">
                    <a16:creationId xmlns:a16="http://schemas.microsoft.com/office/drawing/2014/main" id="{CAB9B577-7ECE-AB3D-735F-C68BA3766BC2}"/>
                  </a:ext>
                </a:extLst>
              </p14:cNvPr>
              <p14:cNvContentPartPr/>
              <p14:nvPr/>
            </p14:nvContentPartPr>
            <p14:xfrm>
              <a:off x="7445662" y="4913823"/>
              <a:ext cx="328320" cy="192748"/>
            </p14:xfrm>
          </p:contentPart>
        </mc:Choice>
        <mc:Fallback xmlns="">
          <p:pic>
            <p:nvPicPr>
              <p:cNvPr id="1033" name="Ink 1032">
                <a:extLst>
                  <a:ext uri="{FF2B5EF4-FFF2-40B4-BE49-F238E27FC236}">
                    <a16:creationId xmlns:a16="http://schemas.microsoft.com/office/drawing/2014/main" id="{CAB9B577-7ECE-AB3D-735F-C68BA3766BC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7662" y="4895809"/>
                <a:ext cx="363960" cy="228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34" name="Ink 1033">
                <a:extLst>
                  <a:ext uri="{FF2B5EF4-FFF2-40B4-BE49-F238E27FC236}">
                    <a16:creationId xmlns:a16="http://schemas.microsoft.com/office/drawing/2014/main" id="{3BF054D0-F16D-8970-AC59-C6A34596A43F}"/>
                  </a:ext>
                </a:extLst>
              </p14:cNvPr>
              <p14:cNvContentPartPr/>
              <p14:nvPr/>
            </p14:nvContentPartPr>
            <p14:xfrm>
              <a:off x="5790052" y="605057"/>
              <a:ext cx="183960" cy="420840"/>
            </p14:xfrm>
          </p:contentPart>
        </mc:Choice>
        <mc:Fallback xmlns="">
          <p:pic>
            <p:nvPicPr>
              <p:cNvPr id="1034" name="Ink 1033">
                <a:extLst>
                  <a:ext uri="{FF2B5EF4-FFF2-40B4-BE49-F238E27FC236}">
                    <a16:creationId xmlns:a16="http://schemas.microsoft.com/office/drawing/2014/main" id="{3BF054D0-F16D-8970-AC59-C6A34596A43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72052" y="587072"/>
                <a:ext cx="219600" cy="456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35" name="Ink 1034">
                <a:extLst>
                  <a:ext uri="{FF2B5EF4-FFF2-40B4-BE49-F238E27FC236}">
                    <a16:creationId xmlns:a16="http://schemas.microsoft.com/office/drawing/2014/main" id="{4AF983C3-99C9-B428-892C-0974BC8D063E}"/>
                  </a:ext>
                </a:extLst>
              </p14:cNvPr>
              <p14:cNvContentPartPr/>
              <p14:nvPr/>
            </p14:nvContentPartPr>
            <p14:xfrm>
              <a:off x="6905572" y="1932617"/>
              <a:ext cx="286200" cy="346680"/>
            </p14:xfrm>
          </p:contentPart>
        </mc:Choice>
        <mc:Fallback xmlns="">
          <p:pic>
            <p:nvPicPr>
              <p:cNvPr id="1035" name="Ink 1034">
                <a:extLst>
                  <a:ext uri="{FF2B5EF4-FFF2-40B4-BE49-F238E27FC236}">
                    <a16:creationId xmlns:a16="http://schemas.microsoft.com/office/drawing/2014/main" id="{4AF983C3-99C9-B428-892C-0974BC8D063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87572" y="1914617"/>
                <a:ext cx="3218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36" name="Ink 1035">
                <a:extLst>
                  <a:ext uri="{FF2B5EF4-FFF2-40B4-BE49-F238E27FC236}">
                    <a16:creationId xmlns:a16="http://schemas.microsoft.com/office/drawing/2014/main" id="{4391B277-5BDE-C3EB-1AAC-56B793185CA2}"/>
                  </a:ext>
                </a:extLst>
              </p14:cNvPr>
              <p14:cNvContentPartPr/>
              <p14:nvPr/>
            </p14:nvContentPartPr>
            <p14:xfrm>
              <a:off x="1117723" y="5582787"/>
              <a:ext cx="199080" cy="268560"/>
            </p14:xfrm>
          </p:contentPart>
        </mc:Choice>
        <mc:Fallback xmlns="">
          <p:pic>
            <p:nvPicPr>
              <p:cNvPr id="1036" name="Ink 1035">
                <a:extLst>
                  <a:ext uri="{FF2B5EF4-FFF2-40B4-BE49-F238E27FC236}">
                    <a16:creationId xmlns:a16="http://schemas.microsoft.com/office/drawing/2014/main" id="{4391B277-5BDE-C3EB-1AAC-56B793185CA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99723" y="5564787"/>
                <a:ext cx="23472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37" name="Ink 1036">
                <a:extLst>
                  <a:ext uri="{FF2B5EF4-FFF2-40B4-BE49-F238E27FC236}">
                    <a16:creationId xmlns:a16="http://schemas.microsoft.com/office/drawing/2014/main" id="{5F0EDEC0-3AEA-0CD9-7494-B39E150CA3D0}"/>
                  </a:ext>
                </a:extLst>
              </p14:cNvPr>
              <p14:cNvContentPartPr/>
              <p14:nvPr/>
            </p14:nvContentPartPr>
            <p14:xfrm>
              <a:off x="1843483" y="5655867"/>
              <a:ext cx="155880" cy="420840"/>
            </p14:xfrm>
          </p:contentPart>
        </mc:Choice>
        <mc:Fallback xmlns="">
          <p:pic>
            <p:nvPicPr>
              <p:cNvPr id="1037" name="Ink 1036">
                <a:extLst>
                  <a:ext uri="{FF2B5EF4-FFF2-40B4-BE49-F238E27FC236}">
                    <a16:creationId xmlns:a16="http://schemas.microsoft.com/office/drawing/2014/main" id="{5F0EDEC0-3AEA-0CD9-7494-B39E150CA3D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825483" y="5637867"/>
                <a:ext cx="19152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40" name="Ink 1039">
                <a:extLst>
                  <a:ext uri="{FF2B5EF4-FFF2-40B4-BE49-F238E27FC236}">
                    <a16:creationId xmlns:a16="http://schemas.microsoft.com/office/drawing/2014/main" id="{38BB00CA-5D97-31AB-EDA9-5C2306A6B914}"/>
                  </a:ext>
                </a:extLst>
              </p14:cNvPr>
              <p14:cNvContentPartPr/>
              <p14:nvPr/>
            </p14:nvContentPartPr>
            <p14:xfrm rot="9122515">
              <a:off x="2646938" y="4237138"/>
              <a:ext cx="1470208" cy="531073"/>
            </p14:xfrm>
          </p:contentPart>
        </mc:Choice>
        <mc:Fallback xmlns="">
          <p:pic>
            <p:nvPicPr>
              <p:cNvPr id="1040" name="Ink 1039">
                <a:extLst>
                  <a:ext uri="{FF2B5EF4-FFF2-40B4-BE49-F238E27FC236}">
                    <a16:creationId xmlns:a16="http://schemas.microsoft.com/office/drawing/2014/main" id="{38BB00CA-5D97-31AB-EDA9-5C2306A6B91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9122515">
                <a:off x="2637578" y="4227783"/>
                <a:ext cx="1488928" cy="5497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41" name="Ink 1040">
                <a:extLst>
                  <a:ext uri="{FF2B5EF4-FFF2-40B4-BE49-F238E27FC236}">
                    <a16:creationId xmlns:a16="http://schemas.microsoft.com/office/drawing/2014/main" id="{23A63922-67E5-FC76-6FAD-DDF9D81A9F11}"/>
                  </a:ext>
                </a:extLst>
              </p14:cNvPr>
              <p14:cNvContentPartPr/>
              <p14:nvPr/>
            </p14:nvContentPartPr>
            <p14:xfrm rot="13661198">
              <a:off x="2617535" y="1951777"/>
              <a:ext cx="743692" cy="268639"/>
            </p14:xfrm>
          </p:contentPart>
        </mc:Choice>
        <mc:Fallback xmlns="">
          <p:pic>
            <p:nvPicPr>
              <p:cNvPr id="1041" name="Ink 1040">
                <a:extLst>
                  <a:ext uri="{FF2B5EF4-FFF2-40B4-BE49-F238E27FC236}">
                    <a16:creationId xmlns:a16="http://schemas.microsoft.com/office/drawing/2014/main" id="{23A63922-67E5-FC76-6FAD-DDF9D81A9F1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 rot="13661198">
                <a:off x="2608180" y="1942427"/>
                <a:ext cx="762401" cy="287339"/>
              </a:xfrm>
              <a:prstGeom prst="rect">
                <a:avLst/>
              </a:prstGeom>
            </p:spPr>
          </p:pic>
        </mc:Fallback>
      </mc:AlternateContent>
      <p:sp>
        <p:nvSpPr>
          <p:cNvPr id="1042" name="TextBox 1041">
            <a:extLst>
              <a:ext uri="{FF2B5EF4-FFF2-40B4-BE49-F238E27FC236}">
                <a16:creationId xmlns:a16="http://schemas.microsoft.com/office/drawing/2014/main" id="{5CE43829-4A48-8C1C-986A-264CDFAF5298}"/>
              </a:ext>
            </a:extLst>
          </p:cNvPr>
          <p:cNvSpPr txBox="1"/>
          <p:nvPr/>
        </p:nvSpPr>
        <p:spPr>
          <a:xfrm>
            <a:off x="6772028" y="6039373"/>
            <a:ext cx="1675588" cy="412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Next level: main concepts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C6C17BF7-C3F1-0D21-CEEC-4B0F4B35BAA1}"/>
              </a:ext>
            </a:extLst>
          </p:cNvPr>
          <p:cNvSpPr txBox="1"/>
          <p:nvPr/>
        </p:nvSpPr>
        <p:spPr>
          <a:xfrm>
            <a:off x="4682883" y="5774854"/>
            <a:ext cx="1369944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Centre circle: key idea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039D81BE-E66B-5D60-0AA8-93A328334B89}"/>
              </a:ext>
            </a:extLst>
          </p:cNvPr>
          <p:cNvSpPr txBox="1"/>
          <p:nvPr/>
        </p:nvSpPr>
        <p:spPr>
          <a:xfrm>
            <a:off x="7588627" y="4778729"/>
            <a:ext cx="1555373" cy="919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Last levels: details or 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subconcepts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7AF39057-787A-DD58-EBE3-0CF79A11E75A}"/>
              </a:ext>
            </a:extLst>
          </p:cNvPr>
          <p:cNvSpPr txBox="1"/>
          <p:nvPr/>
        </p:nvSpPr>
        <p:spPr>
          <a:xfrm>
            <a:off x="0" y="183552"/>
            <a:ext cx="261308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Remember what we’ve learnt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FA11085-4CA0-8CFC-7B9E-A0F1DC705488}"/>
              </a:ext>
            </a:extLst>
          </p:cNvPr>
          <p:cNvSpPr txBox="1"/>
          <p:nvPr/>
        </p:nvSpPr>
        <p:spPr>
          <a:xfrm>
            <a:off x="2799416" y="302609"/>
            <a:ext cx="1199011" cy="640679"/>
          </a:xfrm>
          <a:custGeom>
            <a:avLst/>
            <a:gdLst>
              <a:gd name="csX0" fmla="*/ 0 w 1199011"/>
              <a:gd name="csY0" fmla="*/ 320340 h 640679"/>
              <a:gd name="csX1" fmla="*/ 599506 w 1199011"/>
              <a:gd name="csY1" fmla="*/ 0 h 640679"/>
              <a:gd name="csX2" fmla="*/ 1199012 w 1199011"/>
              <a:gd name="csY2" fmla="*/ 320340 h 640679"/>
              <a:gd name="csX3" fmla="*/ 599506 w 1199011"/>
              <a:gd name="csY3" fmla="*/ 640680 h 640679"/>
              <a:gd name="csX4" fmla="*/ 0 w 1199011"/>
              <a:gd name="csY4" fmla="*/ 320340 h 6406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99011" h="640679" extrusionOk="0">
                <a:moveTo>
                  <a:pt x="0" y="320340"/>
                </a:moveTo>
                <a:cubicBezTo>
                  <a:pt x="50041" y="120728"/>
                  <a:pt x="228353" y="-4825"/>
                  <a:pt x="599506" y="0"/>
                </a:cubicBezTo>
                <a:cubicBezTo>
                  <a:pt x="948057" y="-3818"/>
                  <a:pt x="1170211" y="134437"/>
                  <a:pt x="1199012" y="320340"/>
                </a:cubicBezTo>
                <a:cubicBezTo>
                  <a:pt x="1208566" y="482982"/>
                  <a:pt x="942725" y="693289"/>
                  <a:pt x="599506" y="640680"/>
                </a:cubicBezTo>
                <a:cubicBezTo>
                  <a:pt x="261294" y="617389"/>
                  <a:pt x="-10145" y="506581"/>
                  <a:pt x="0" y="32034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31298807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Organise ideas</a:t>
            </a:r>
          </a:p>
        </p:txBody>
      </p:sp>
      <p:sp>
        <p:nvSpPr>
          <p:cNvPr id="1047" name="Oval 1046">
            <a:extLst>
              <a:ext uri="{FF2B5EF4-FFF2-40B4-BE49-F238E27FC236}">
                <a16:creationId xmlns:a16="http://schemas.microsoft.com/office/drawing/2014/main" id="{5C0A573E-8707-5B59-2488-0902B41065C8}"/>
              </a:ext>
            </a:extLst>
          </p:cNvPr>
          <p:cNvSpPr/>
          <p:nvPr/>
        </p:nvSpPr>
        <p:spPr>
          <a:xfrm>
            <a:off x="1506888" y="937681"/>
            <a:ext cx="1582461" cy="933774"/>
          </a:xfrm>
          <a:custGeom>
            <a:avLst/>
            <a:gdLst>
              <a:gd name="csX0" fmla="*/ 0 w 1582461"/>
              <a:gd name="csY0" fmla="*/ 466887 h 933774"/>
              <a:gd name="csX1" fmla="*/ 791231 w 1582461"/>
              <a:gd name="csY1" fmla="*/ 0 h 933774"/>
              <a:gd name="csX2" fmla="*/ 1582462 w 1582461"/>
              <a:gd name="csY2" fmla="*/ 466887 h 933774"/>
              <a:gd name="csX3" fmla="*/ 791231 w 1582461"/>
              <a:gd name="csY3" fmla="*/ 933774 h 933774"/>
              <a:gd name="csX4" fmla="*/ 0 w 1582461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82461" h="933774" fill="none" extrusionOk="0">
                <a:moveTo>
                  <a:pt x="0" y="466887"/>
                </a:moveTo>
                <a:cubicBezTo>
                  <a:pt x="9686" y="231259"/>
                  <a:pt x="411266" y="7483"/>
                  <a:pt x="791231" y="0"/>
                </a:cubicBezTo>
                <a:cubicBezTo>
                  <a:pt x="1234915" y="28236"/>
                  <a:pt x="1530245" y="218100"/>
                  <a:pt x="1582462" y="466887"/>
                </a:cubicBezTo>
                <a:cubicBezTo>
                  <a:pt x="1529393" y="722055"/>
                  <a:pt x="1169054" y="882567"/>
                  <a:pt x="791231" y="933774"/>
                </a:cubicBezTo>
                <a:cubicBezTo>
                  <a:pt x="411025" y="919891"/>
                  <a:pt x="-39452" y="676202"/>
                  <a:pt x="0" y="466887"/>
                </a:cubicBezTo>
                <a:close/>
              </a:path>
              <a:path w="1582461" h="933774" stroke="0" extrusionOk="0">
                <a:moveTo>
                  <a:pt x="0" y="466887"/>
                </a:moveTo>
                <a:cubicBezTo>
                  <a:pt x="7787" y="234323"/>
                  <a:pt x="359934" y="-14008"/>
                  <a:pt x="791231" y="0"/>
                </a:cubicBezTo>
                <a:cubicBezTo>
                  <a:pt x="1208630" y="-43634"/>
                  <a:pt x="1636500" y="198282"/>
                  <a:pt x="1582462" y="466887"/>
                </a:cubicBezTo>
                <a:cubicBezTo>
                  <a:pt x="1627850" y="731820"/>
                  <a:pt x="1242148" y="914072"/>
                  <a:pt x="791231" y="933774"/>
                </a:cubicBezTo>
                <a:cubicBezTo>
                  <a:pt x="375329" y="990042"/>
                  <a:pt x="-3777" y="708087"/>
                  <a:pt x="0" y="466887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Purpose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8" name="Oval 1047">
            <a:extLst>
              <a:ext uri="{FF2B5EF4-FFF2-40B4-BE49-F238E27FC236}">
                <a16:creationId xmlns:a16="http://schemas.microsoft.com/office/drawing/2014/main" id="{D1B7FCA2-707C-8E69-D321-0ED1B4412E37}"/>
              </a:ext>
            </a:extLst>
          </p:cNvPr>
          <p:cNvSpPr/>
          <p:nvPr/>
        </p:nvSpPr>
        <p:spPr>
          <a:xfrm>
            <a:off x="5767027" y="4947545"/>
            <a:ext cx="1821600" cy="752588"/>
          </a:xfrm>
          <a:custGeom>
            <a:avLst/>
            <a:gdLst>
              <a:gd name="csX0" fmla="*/ 0 w 1821600"/>
              <a:gd name="csY0" fmla="*/ 376294 h 752588"/>
              <a:gd name="csX1" fmla="*/ 910800 w 1821600"/>
              <a:gd name="csY1" fmla="*/ 0 h 752588"/>
              <a:gd name="csX2" fmla="*/ 1821600 w 1821600"/>
              <a:gd name="csY2" fmla="*/ 376294 h 752588"/>
              <a:gd name="csX3" fmla="*/ 910800 w 1821600"/>
              <a:gd name="csY3" fmla="*/ 752588 h 752588"/>
              <a:gd name="csX4" fmla="*/ 0 w 1821600"/>
              <a:gd name="csY4" fmla="*/ 376294 h 7525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21600" h="752588" fill="none" extrusionOk="0">
                <a:moveTo>
                  <a:pt x="0" y="376294"/>
                </a:moveTo>
                <a:cubicBezTo>
                  <a:pt x="33681" y="245760"/>
                  <a:pt x="422946" y="1991"/>
                  <a:pt x="910800" y="0"/>
                </a:cubicBezTo>
                <a:cubicBezTo>
                  <a:pt x="1417903" y="17208"/>
                  <a:pt x="1801305" y="171997"/>
                  <a:pt x="1821600" y="376294"/>
                </a:cubicBezTo>
                <a:cubicBezTo>
                  <a:pt x="1792013" y="582617"/>
                  <a:pt x="1389569" y="731596"/>
                  <a:pt x="910800" y="752588"/>
                </a:cubicBezTo>
                <a:cubicBezTo>
                  <a:pt x="447041" y="742988"/>
                  <a:pt x="-15353" y="565226"/>
                  <a:pt x="0" y="376294"/>
                </a:cubicBezTo>
                <a:close/>
              </a:path>
              <a:path w="1821600" h="752588" stroke="0" extrusionOk="0">
                <a:moveTo>
                  <a:pt x="0" y="376294"/>
                </a:moveTo>
                <a:cubicBezTo>
                  <a:pt x="9236" y="198471"/>
                  <a:pt x="421317" y="-33339"/>
                  <a:pt x="910800" y="0"/>
                </a:cubicBezTo>
                <a:cubicBezTo>
                  <a:pt x="1404650" y="-20431"/>
                  <a:pt x="1850097" y="162804"/>
                  <a:pt x="1821600" y="376294"/>
                </a:cubicBezTo>
                <a:cubicBezTo>
                  <a:pt x="1835943" y="586352"/>
                  <a:pt x="1448924" y="702948"/>
                  <a:pt x="910800" y="752588"/>
                </a:cubicBezTo>
                <a:cubicBezTo>
                  <a:pt x="417873" y="779528"/>
                  <a:pt x="-7375" y="551597"/>
                  <a:pt x="0" y="376294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Read information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9" name="Freeform 16">
            <a:extLst>
              <a:ext uri="{FF2B5EF4-FFF2-40B4-BE49-F238E27FC236}">
                <a16:creationId xmlns:a16="http://schemas.microsoft.com/office/drawing/2014/main" id="{7D276447-9FD3-0D4B-10F7-6711F2C5822B}"/>
              </a:ext>
            </a:extLst>
          </p:cNvPr>
          <p:cNvSpPr/>
          <p:nvPr/>
        </p:nvSpPr>
        <p:spPr>
          <a:xfrm rot="20196609">
            <a:off x="2938731" y="850415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0" name="Freeform 16">
            <a:extLst>
              <a:ext uri="{FF2B5EF4-FFF2-40B4-BE49-F238E27FC236}">
                <a16:creationId xmlns:a16="http://schemas.microsoft.com/office/drawing/2014/main" id="{65451E72-3D21-E94C-040E-F71C72CE8907}"/>
              </a:ext>
            </a:extLst>
          </p:cNvPr>
          <p:cNvSpPr/>
          <p:nvPr/>
        </p:nvSpPr>
        <p:spPr>
          <a:xfrm rot="1403391" flipH="1">
            <a:off x="1256486" y="952841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1" name="Freeform 16">
            <a:extLst>
              <a:ext uri="{FF2B5EF4-FFF2-40B4-BE49-F238E27FC236}">
                <a16:creationId xmlns:a16="http://schemas.microsoft.com/office/drawing/2014/main" id="{C5FF93C0-F8FC-3CDE-1D4C-4BB799F644E4}"/>
              </a:ext>
            </a:extLst>
          </p:cNvPr>
          <p:cNvSpPr/>
          <p:nvPr/>
        </p:nvSpPr>
        <p:spPr>
          <a:xfrm rot="350685">
            <a:off x="7383202" y="4891819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2" name="Freeform 16">
            <a:extLst>
              <a:ext uri="{FF2B5EF4-FFF2-40B4-BE49-F238E27FC236}">
                <a16:creationId xmlns:a16="http://schemas.microsoft.com/office/drawing/2014/main" id="{4E7FBA06-7B29-E59F-F899-8992BB3FAF0B}"/>
              </a:ext>
            </a:extLst>
          </p:cNvPr>
          <p:cNvSpPr/>
          <p:nvPr/>
        </p:nvSpPr>
        <p:spPr>
          <a:xfrm rot="5853435">
            <a:off x="6647585" y="5752461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3" name="Freeform 16">
            <a:extLst>
              <a:ext uri="{FF2B5EF4-FFF2-40B4-BE49-F238E27FC236}">
                <a16:creationId xmlns:a16="http://schemas.microsoft.com/office/drawing/2014/main" id="{6A4EAEA8-EAE4-F2B6-15FD-9074F77F0CA0}"/>
              </a:ext>
            </a:extLst>
          </p:cNvPr>
          <p:cNvSpPr/>
          <p:nvPr/>
        </p:nvSpPr>
        <p:spPr>
          <a:xfrm rot="9706144">
            <a:off x="5613546" y="5570623"/>
            <a:ext cx="339617" cy="214898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24EF3ED0-6FDD-020C-AF1C-08E1E76A0192}"/>
              </a:ext>
            </a:extLst>
          </p:cNvPr>
          <p:cNvSpPr txBox="1"/>
          <p:nvPr/>
        </p:nvSpPr>
        <p:spPr>
          <a:xfrm>
            <a:off x="5536937" y="292235"/>
            <a:ext cx="3110697" cy="5513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put information IN</a:t>
            </a:r>
          </a:p>
        </p:txBody>
      </p:sp>
      <p:sp>
        <p:nvSpPr>
          <p:cNvPr id="1055" name="Cloud Callout 1054">
            <a:extLst>
              <a:ext uri="{FF2B5EF4-FFF2-40B4-BE49-F238E27FC236}">
                <a16:creationId xmlns:a16="http://schemas.microsoft.com/office/drawing/2014/main" id="{FC565C5E-90D8-B3AB-6AC6-90BA268E0EFB}"/>
              </a:ext>
            </a:extLst>
          </p:cNvPr>
          <p:cNvSpPr/>
          <p:nvPr/>
        </p:nvSpPr>
        <p:spPr>
          <a:xfrm>
            <a:off x="5636135" y="785330"/>
            <a:ext cx="1821599" cy="1158250"/>
          </a:xfrm>
          <a:custGeom>
            <a:avLst/>
            <a:gdLst>
              <a:gd name="csX0" fmla="*/ 164449 w 1821599"/>
              <a:gd name="csY0" fmla="*/ 385278 h 1158250"/>
              <a:gd name="csX1" fmla="*/ 237103 w 1821599"/>
              <a:gd name="csY1" fmla="*/ 185185 h 1158250"/>
              <a:gd name="csX2" fmla="*/ 590543 w 1821599"/>
              <a:gd name="csY2" fmla="*/ 139472 h 1158250"/>
              <a:gd name="csX3" fmla="*/ 946894 w 1821599"/>
              <a:gd name="csY3" fmla="*/ 92016 h 1158250"/>
              <a:gd name="csX4" fmla="*/ 1085748 w 1821599"/>
              <a:gd name="csY4" fmla="*/ 5362 h 1158250"/>
              <a:gd name="csX5" fmla="*/ 1257957 w 1821599"/>
              <a:gd name="csY5" fmla="*/ 66518 h 1158250"/>
              <a:gd name="csX6" fmla="*/ 1495355 w 1821599"/>
              <a:gd name="csY6" fmla="*/ 18499 h 1158250"/>
              <a:gd name="csX7" fmla="*/ 1615741 w 1821599"/>
              <a:gd name="csY7" fmla="*/ 149500 h 1158250"/>
              <a:gd name="csX8" fmla="*/ 1770240 w 1821599"/>
              <a:gd name="csY8" fmla="*/ 276639 h 1158250"/>
              <a:gd name="csX9" fmla="*/ 1763324 w 1821599"/>
              <a:gd name="csY9" fmla="*/ 414503 h 1158250"/>
              <a:gd name="csX10" fmla="*/ 1813840 w 1821599"/>
              <a:gd name="csY10" fmla="*/ 625294 h 1158250"/>
              <a:gd name="csX11" fmla="*/ 1577201 w 1821599"/>
              <a:gd name="csY11" fmla="*/ 809809 h 1158250"/>
              <a:gd name="csX12" fmla="*/ 1492488 w 1821599"/>
              <a:gd name="csY12" fmla="*/ 967916 h 1158250"/>
              <a:gd name="csX13" fmla="*/ 1204068 w 1821599"/>
              <a:gd name="csY13" fmla="*/ 987059 h 1158250"/>
              <a:gd name="csX14" fmla="*/ 997957 w 1821599"/>
              <a:gd name="csY14" fmla="*/ 1155729 h 1158250"/>
              <a:gd name="csX15" fmla="*/ 694906 w 1821599"/>
              <a:gd name="csY15" fmla="*/ 1052774 h 1158250"/>
              <a:gd name="csX16" fmla="*/ 244735 w 1821599"/>
              <a:gd name="csY16" fmla="*/ 951051 h 1158250"/>
              <a:gd name="csX17" fmla="*/ 46804 w 1821599"/>
              <a:gd name="csY17" fmla="*/ 837854 h 1158250"/>
              <a:gd name="csX18" fmla="*/ 89098 w 1821599"/>
              <a:gd name="csY18" fmla="*/ 685056 h 1158250"/>
              <a:gd name="csX19" fmla="*/ -211 w 1821599"/>
              <a:gd name="csY19" fmla="*/ 528290 h 1158250"/>
              <a:gd name="csX20" fmla="*/ 162889 w 1821599"/>
              <a:gd name="csY20" fmla="*/ 388952 h 1158250"/>
              <a:gd name="csX21" fmla="*/ 164449 w 1821599"/>
              <a:gd name="csY21" fmla="*/ 385278 h 1158250"/>
              <a:gd name="csX0" fmla="*/ -71712 w 1821599"/>
              <a:gd name="csY0" fmla="*/ 1318390 h 1158250"/>
              <a:gd name="csX1" fmla="*/ -103886 w 1821599"/>
              <a:gd name="csY1" fmla="*/ 1350564 h 1158250"/>
              <a:gd name="csX2" fmla="*/ -136060 w 1821599"/>
              <a:gd name="csY2" fmla="*/ 1318390 h 1158250"/>
              <a:gd name="csX3" fmla="*/ -103886 w 1821599"/>
              <a:gd name="csY3" fmla="*/ 1286216 h 1158250"/>
              <a:gd name="csX4" fmla="*/ -71712 w 1821599"/>
              <a:gd name="csY4" fmla="*/ 1318390 h 1158250"/>
              <a:gd name="csX0" fmla="*/ 81726 w 1821599"/>
              <a:gd name="csY0" fmla="*/ 1230040 h 1158250"/>
              <a:gd name="csX1" fmla="*/ 17379 w 1821599"/>
              <a:gd name="csY1" fmla="*/ 1294387 h 1158250"/>
              <a:gd name="csX2" fmla="*/ -46968 w 1821599"/>
              <a:gd name="csY2" fmla="*/ 1230040 h 1158250"/>
              <a:gd name="csX3" fmla="*/ 17379 w 1821599"/>
              <a:gd name="csY3" fmla="*/ 1165693 h 1158250"/>
              <a:gd name="csX4" fmla="*/ 81726 w 1821599"/>
              <a:gd name="csY4" fmla="*/ 1230040 h 1158250"/>
              <a:gd name="csX0" fmla="*/ 287172 w 1821599"/>
              <a:gd name="csY0" fmla="*/ 1103800 h 1158250"/>
              <a:gd name="csX1" fmla="*/ 190651 w 1821599"/>
              <a:gd name="csY1" fmla="*/ 1200321 h 1158250"/>
              <a:gd name="csX2" fmla="*/ 94130 w 1821599"/>
              <a:gd name="csY2" fmla="*/ 1103800 h 1158250"/>
              <a:gd name="csX3" fmla="*/ 190651 w 1821599"/>
              <a:gd name="csY3" fmla="*/ 1007279 h 1158250"/>
              <a:gd name="csX4" fmla="*/ 287172 w 1821599"/>
              <a:gd name="csY4" fmla="*/ 1103800 h 1158250"/>
              <a:gd name="csX0" fmla="*/ 197888 w 1821599"/>
              <a:gd name="csY0" fmla="*/ 701840 h 1158250"/>
              <a:gd name="csX1" fmla="*/ 91079 w 1821599"/>
              <a:gd name="csY1" fmla="*/ 680471 h 1158250"/>
              <a:gd name="csX2" fmla="*/ 292130 w 1821599"/>
              <a:gd name="csY2" fmla="*/ 935689 h 1158250"/>
              <a:gd name="csX3" fmla="*/ 245409 w 1821599"/>
              <a:gd name="csY3" fmla="*/ 945904 h 1158250"/>
              <a:gd name="csX4" fmla="*/ 694821 w 1821599"/>
              <a:gd name="csY4" fmla="*/ 1048055 h 1158250"/>
              <a:gd name="csX5" fmla="*/ 666654 w 1821599"/>
              <a:gd name="csY5" fmla="*/ 1001403 h 1158250"/>
              <a:gd name="csX6" fmla="*/ 1215537 w 1821599"/>
              <a:gd name="csY6" fmla="*/ 931720 h 1158250"/>
              <a:gd name="csX7" fmla="*/ 1204279 w 1821599"/>
              <a:gd name="csY7" fmla="*/ 982903 h 1158250"/>
              <a:gd name="csX8" fmla="*/ 1439105 w 1821599"/>
              <a:gd name="csY8" fmla="*/ 615427 h 1158250"/>
              <a:gd name="csX9" fmla="*/ 1576189 w 1821599"/>
              <a:gd name="csY9" fmla="*/ 806753 h 1158250"/>
              <a:gd name="csX10" fmla="*/ 1762481 w 1821599"/>
              <a:gd name="csY10" fmla="*/ 411661 h 1158250"/>
              <a:gd name="csX11" fmla="*/ 1701424 w 1821599"/>
              <a:gd name="csY11" fmla="*/ 483408 h 1158250"/>
              <a:gd name="csX12" fmla="*/ 1615994 w 1821599"/>
              <a:gd name="csY12" fmla="*/ 145478 h 1158250"/>
              <a:gd name="csX13" fmla="*/ 1619199 w 1821599"/>
              <a:gd name="csY13" fmla="*/ 179367 h 1158250"/>
              <a:gd name="csX14" fmla="*/ 1226121 w 1821599"/>
              <a:gd name="csY14" fmla="*/ 105958 h 1158250"/>
              <a:gd name="csX15" fmla="*/ 1257409 w 1821599"/>
              <a:gd name="csY15" fmla="*/ 62738 h 1158250"/>
              <a:gd name="csX16" fmla="*/ 933611 w 1821599"/>
              <a:gd name="csY16" fmla="*/ 126549 h 1158250"/>
              <a:gd name="csX17" fmla="*/ 948749 w 1821599"/>
              <a:gd name="csY17" fmla="*/ 89281 h 1158250"/>
              <a:gd name="csX18" fmla="*/ 590333 w 1821599"/>
              <a:gd name="csY18" fmla="*/ 139204 h 1158250"/>
              <a:gd name="csX19" fmla="*/ 645149 w 1821599"/>
              <a:gd name="csY19" fmla="*/ 175346 h 1158250"/>
              <a:gd name="csX20" fmla="*/ 174021 w 1821599"/>
              <a:gd name="csY20" fmla="*/ 423324 h 1158250"/>
              <a:gd name="csX21" fmla="*/ 164449 w 1821599"/>
              <a:gd name="csY21" fmla="*/ 385278 h 115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821599" h="1158250" fill="none" extrusionOk="0">
                <a:moveTo>
                  <a:pt x="164449" y="385278"/>
                </a:moveTo>
                <a:cubicBezTo>
                  <a:pt x="148474" y="317886"/>
                  <a:pt x="187395" y="229244"/>
                  <a:pt x="237103" y="185185"/>
                </a:cubicBezTo>
                <a:cubicBezTo>
                  <a:pt x="342163" y="89635"/>
                  <a:pt x="471111" y="84701"/>
                  <a:pt x="590543" y="139472"/>
                </a:cubicBezTo>
                <a:cubicBezTo>
                  <a:pt x="657380" y="346"/>
                  <a:pt x="841827" y="3148"/>
                  <a:pt x="946894" y="92016"/>
                </a:cubicBezTo>
                <a:cubicBezTo>
                  <a:pt x="974078" y="42778"/>
                  <a:pt x="1028061" y="11542"/>
                  <a:pt x="1085748" y="5362"/>
                </a:cubicBezTo>
                <a:cubicBezTo>
                  <a:pt x="1155402" y="1290"/>
                  <a:pt x="1220388" y="27296"/>
                  <a:pt x="1257957" y="66518"/>
                </a:cubicBezTo>
                <a:cubicBezTo>
                  <a:pt x="1318895" y="4569"/>
                  <a:pt x="1416508" y="-12398"/>
                  <a:pt x="1495355" y="18499"/>
                </a:cubicBezTo>
                <a:cubicBezTo>
                  <a:pt x="1554009" y="45114"/>
                  <a:pt x="1607669" y="88569"/>
                  <a:pt x="1615741" y="149500"/>
                </a:cubicBezTo>
                <a:cubicBezTo>
                  <a:pt x="1694864" y="158252"/>
                  <a:pt x="1741387" y="221072"/>
                  <a:pt x="1770240" y="276639"/>
                </a:cubicBezTo>
                <a:cubicBezTo>
                  <a:pt x="1788100" y="322287"/>
                  <a:pt x="1791716" y="375366"/>
                  <a:pt x="1763324" y="414503"/>
                </a:cubicBezTo>
                <a:cubicBezTo>
                  <a:pt x="1807109" y="481847"/>
                  <a:pt x="1834168" y="546249"/>
                  <a:pt x="1813840" y="625294"/>
                </a:cubicBezTo>
                <a:cubicBezTo>
                  <a:pt x="1774362" y="740172"/>
                  <a:pt x="1697465" y="802992"/>
                  <a:pt x="1577201" y="809809"/>
                </a:cubicBezTo>
                <a:cubicBezTo>
                  <a:pt x="1586614" y="878279"/>
                  <a:pt x="1549946" y="932616"/>
                  <a:pt x="1492488" y="967916"/>
                </a:cubicBezTo>
                <a:cubicBezTo>
                  <a:pt x="1419731" y="1023581"/>
                  <a:pt x="1294352" y="1039899"/>
                  <a:pt x="1204068" y="987059"/>
                </a:cubicBezTo>
                <a:cubicBezTo>
                  <a:pt x="1174962" y="1072889"/>
                  <a:pt x="1107693" y="1139197"/>
                  <a:pt x="997957" y="1155729"/>
                </a:cubicBezTo>
                <a:cubicBezTo>
                  <a:pt x="876763" y="1169625"/>
                  <a:pt x="740245" y="1134701"/>
                  <a:pt x="694906" y="1052774"/>
                </a:cubicBezTo>
                <a:cubicBezTo>
                  <a:pt x="537796" y="1144086"/>
                  <a:pt x="332525" y="1103907"/>
                  <a:pt x="244735" y="951051"/>
                </a:cubicBezTo>
                <a:cubicBezTo>
                  <a:pt x="160003" y="957453"/>
                  <a:pt x="78238" y="910359"/>
                  <a:pt x="46804" y="837854"/>
                </a:cubicBezTo>
                <a:cubicBezTo>
                  <a:pt x="21140" y="792141"/>
                  <a:pt x="37442" y="720725"/>
                  <a:pt x="89098" y="685056"/>
                </a:cubicBezTo>
                <a:cubicBezTo>
                  <a:pt x="28341" y="657429"/>
                  <a:pt x="-10694" y="594565"/>
                  <a:pt x="-211" y="528290"/>
                </a:cubicBezTo>
                <a:cubicBezTo>
                  <a:pt x="14229" y="466651"/>
                  <a:pt x="82759" y="386061"/>
                  <a:pt x="162889" y="388952"/>
                </a:cubicBezTo>
                <a:cubicBezTo>
                  <a:pt x="163579" y="387656"/>
                  <a:pt x="164160" y="386476"/>
                  <a:pt x="164449" y="385278"/>
                </a:cubicBezTo>
                <a:close/>
              </a:path>
              <a:path w="1821599" h="1158250" fill="none" extrusionOk="0">
                <a:moveTo>
                  <a:pt x="-71712" y="1318390"/>
                </a:moveTo>
                <a:cubicBezTo>
                  <a:pt x="-71331" y="1333728"/>
                  <a:pt x="-88778" y="1350975"/>
                  <a:pt x="-103886" y="1350564"/>
                </a:cubicBezTo>
                <a:cubicBezTo>
                  <a:pt x="-122794" y="1351218"/>
                  <a:pt x="-137637" y="1334124"/>
                  <a:pt x="-136060" y="1318390"/>
                </a:cubicBezTo>
                <a:cubicBezTo>
                  <a:pt x="-136317" y="1301810"/>
                  <a:pt x="-120218" y="1285944"/>
                  <a:pt x="-103886" y="1286216"/>
                </a:cubicBezTo>
                <a:cubicBezTo>
                  <a:pt x="-84392" y="1289145"/>
                  <a:pt x="-74561" y="1299514"/>
                  <a:pt x="-71712" y="1318390"/>
                </a:cubicBezTo>
                <a:close/>
              </a:path>
              <a:path w="1821599" h="1158250" fill="none" extrusionOk="0">
                <a:moveTo>
                  <a:pt x="81726" y="1230040"/>
                </a:moveTo>
                <a:cubicBezTo>
                  <a:pt x="80398" y="1271137"/>
                  <a:pt x="57699" y="1293794"/>
                  <a:pt x="17379" y="1294387"/>
                </a:cubicBezTo>
                <a:cubicBezTo>
                  <a:pt x="-18014" y="1291426"/>
                  <a:pt x="-47450" y="1260412"/>
                  <a:pt x="-46968" y="1230040"/>
                </a:cubicBezTo>
                <a:cubicBezTo>
                  <a:pt x="-42771" y="1193708"/>
                  <a:pt x="-16929" y="1166283"/>
                  <a:pt x="17379" y="1165693"/>
                </a:cubicBezTo>
                <a:cubicBezTo>
                  <a:pt x="53329" y="1165209"/>
                  <a:pt x="84029" y="1196272"/>
                  <a:pt x="81726" y="1230040"/>
                </a:cubicBezTo>
                <a:close/>
              </a:path>
              <a:path w="1821599" h="1158250" fill="none" extrusionOk="0">
                <a:moveTo>
                  <a:pt x="287172" y="1103800"/>
                </a:moveTo>
                <a:cubicBezTo>
                  <a:pt x="288926" y="1156450"/>
                  <a:pt x="240430" y="1203536"/>
                  <a:pt x="190651" y="1200321"/>
                </a:cubicBezTo>
                <a:cubicBezTo>
                  <a:pt x="133551" y="1204062"/>
                  <a:pt x="93907" y="1158078"/>
                  <a:pt x="94130" y="1103800"/>
                </a:cubicBezTo>
                <a:cubicBezTo>
                  <a:pt x="100085" y="1050975"/>
                  <a:pt x="143254" y="1005807"/>
                  <a:pt x="190651" y="1007279"/>
                </a:cubicBezTo>
                <a:cubicBezTo>
                  <a:pt x="242187" y="1011931"/>
                  <a:pt x="291060" y="1056778"/>
                  <a:pt x="287172" y="1103800"/>
                </a:cubicBezTo>
                <a:close/>
              </a:path>
              <a:path w="1821599" h="1158250" fill="none" extrusionOk="0">
                <a:moveTo>
                  <a:pt x="197888" y="701840"/>
                </a:moveTo>
                <a:cubicBezTo>
                  <a:pt x="159052" y="699430"/>
                  <a:pt x="122318" y="694663"/>
                  <a:pt x="91079" y="680471"/>
                </a:cubicBezTo>
                <a:moveTo>
                  <a:pt x="292130" y="935689"/>
                </a:moveTo>
                <a:cubicBezTo>
                  <a:pt x="274566" y="942750"/>
                  <a:pt x="259593" y="944446"/>
                  <a:pt x="245409" y="945904"/>
                </a:cubicBezTo>
                <a:moveTo>
                  <a:pt x="694821" y="1048055"/>
                </a:moveTo>
                <a:cubicBezTo>
                  <a:pt x="685733" y="1034182"/>
                  <a:pt x="672714" y="1016473"/>
                  <a:pt x="666654" y="1001403"/>
                </a:cubicBezTo>
                <a:moveTo>
                  <a:pt x="1215537" y="931720"/>
                </a:moveTo>
                <a:cubicBezTo>
                  <a:pt x="1213963" y="950892"/>
                  <a:pt x="1207876" y="968020"/>
                  <a:pt x="1204279" y="982903"/>
                </a:cubicBezTo>
                <a:moveTo>
                  <a:pt x="1439105" y="615427"/>
                </a:moveTo>
                <a:cubicBezTo>
                  <a:pt x="1520251" y="646770"/>
                  <a:pt x="1581874" y="719872"/>
                  <a:pt x="1576189" y="806753"/>
                </a:cubicBezTo>
                <a:moveTo>
                  <a:pt x="1762481" y="411661"/>
                </a:moveTo>
                <a:cubicBezTo>
                  <a:pt x="1748276" y="438526"/>
                  <a:pt x="1725888" y="457833"/>
                  <a:pt x="1701424" y="483408"/>
                </a:cubicBezTo>
                <a:moveTo>
                  <a:pt x="1615994" y="145478"/>
                </a:moveTo>
                <a:cubicBezTo>
                  <a:pt x="1617561" y="157520"/>
                  <a:pt x="1618118" y="168952"/>
                  <a:pt x="1619199" y="179367"/>
                </a:cubicBezTo>
                <a:moveTo>
                  <a:pt x="1226121" y="105958"/>
                </a:moveTo>
                <a:cubicBezTo>
                  <a:pt x="1236248" y="92672"/>
                  <a:pt x="1244891" y="75550"/>
                  <a:pt x="1257409" y="62738"/>
                </a:cubicBezTo>
                <a:moveTo>
                  <a:pt x="933611" y="126549"/>
                </a:moveTo>
                <a:cubicBezTo>
                  <a:pt x="935361" y="112430"/>
                  <a:pt x="942991" y="100622"/>
                  <a:pt x="948749" y="89281"/>
                </a:cubicBezTo>
                <a:moveTo>
                  <a:pt x="590333" y="139204"/>
                </a:moveTo>
                <a:cubicBezTo>
                  <a:pt x="608030" y="148619"/>
                  <a:pt x="627123" y="163481"/>
                  <a:pt x="645149" y="175346"/>
                </a:cubicBezTo>
                <a:moveTo>
                  <a:pt x="174021" y="423324"/>
                </a:moveTo>
                <a:cubicBezTo>
                  <a:pt x="167851" y="409435"/>
                  <a:pt x="166007" y="398080"/>
                  <a:pt x="164449" y="385278"/>
                </a:cubicBezTo>
              </a:path>
              <a:path w="1821599" h="1158250" stroke="0" extrusionOk="0">
                <a:moveTo>
                  <a:pt x="164449" y="385278"/>
                </a:moveTo>
                <a:cubicBezTo>
                  <a:pt x="156577" y="324085"/>
                  <a:pt x="183201" y="230492"/>
                  <a:pt x="237103" y="185185"/>
                </a:cubicBezTo>
                <a:cubicBezTo>
                  <a:pt x="326221" y="96280"/>
                  <a:pt x="484460" y="79000"/>
                  <a:pt x="590543" y="139472"/>
                </a:cubicBezTo>
                <a:cubicBezTo>
                  <a:pt x="669259" y="25645"/>
                  <a:pt x="854981" y="-21012"/>
                  <a:pt x="946894" y="92016"/>
                </a:cubicBezTo>
                <a:cubicBezTo>
                  <a:pt x="977519" y="54724"/>
                  <a:pt x="1025274" y="10257"/>
                  <a:pt x="1085748" y="5362"/>
                </a:cubicBezTo>
                <a:cubicBezTo>
                  <a:pt x="1156567" y="8440"/>
                  <a:pt x="1219090" y="20845"/>
                  <a:pt x="1257957" y="66518"/>
                </a:cubicBezTo>
                <a:cubicBezTo>
                  <a:pt x="1316644" y="8901"/>
                  <a:pt x="1397786" y="-9757"/>
                  <a:pt x="1495355" y="18499"/>
                </a:cubicBezTo>
                <a:cubicBezTo>
                  <a:pt x="1555281" y="41828"/>
                  <a:pt x="1599600" y="87698"/>
                  <a:pt x="1615741" y="149500"/>
                </a:cubicBezTo>
                <a:cubicBezTo>
                  <a:pt x="1695602" y="165001"/>
                  <a:pt x="1745611" y="213189"/>
                  <a:pt x="1770240" y="276639"/>
                </a:cubicBezTo>
                <a:cubicBezTo>
                  <a:pt x="1790525" y="319871"/>
                  <a:pt x="1777557" y="368442"/>
                  <a:pt x="1763324" y="414503"/>
                </a:cubicBezTo>
                <a:cubicBezTo>
                  <a:pt x="1809740" y="477110"/>
                  <a:pt x="1843864" y="560633"/>
                  <a:pt x="1813840" y="625294"/>
                </a:cubicBezTo>
                <a:cubicBezTo>
                  <a:pt x="1788295" y="726047"/>
                  <a:pt x="1696697" y="791625"/>
                  <a:pt x="1577201" y="809809"/>
                </a:cubicBezTo>
                <a:cubicBezTo>
                  <a:pt x="1576132" y="871869"/>
                  <a:pt x="1544723" y="929692"/>
                  <a:pt x="1492488" y="967916"/>
                </a:cubicBezTo>
                <a:cubicBezTo>
                  <a:pt x="1404035" y="1023082"/>
                  <a:pt x="1276228" y="1030742"/>
                  <a:pt x="1204068" y="987059"/>
                </a:cubicBezTo>
                <a:cubicBezTo>
                  <a:pt x="1172787" y="1063002"/>
                  <a:pt x="1093881" y="1116236"/>
                  <a:pt x="997957" y="1155729"/>
                </a:cubicBezTo>
                <a:cubicBezTo>
                  <a:pt x="872398" y="1175072"/>
                  <a:pt x="770556" y="1129520"/>
                  <a:pt x="694906" y="1052774"/>
                </a:cubicBezTo>
                <a:cubicBezTo>
                  <a:pt x="566638" y="1136435"/>
                  <a:pt x="318353" y="1098288"/>
                  <a:pt x="244735" y="951051"/>
                </a:cubicBezTo>
                <a:cubicBezTo>
                  <a:pt x="153568" y="958170"/>
                  <a:pt x="71099" y="926973"/>
                  <a:pt x="46804" y="837854"/>
                </a:cubicBezTo>
                <a:cubicBezTo>
                  <a:pt x="32020" y="782786"/>
                  <a:pt x="41148" y="726104"/>
                  <a:pt x="89098" y="685056"/>
                </a:cubicBezTo>
                <a:cubicBezTo>
                  <a:pt x="25764" y="653833"/>
                  <a:pt x="-4905" y="601574"/>
                  <a:pt x="-211" y="528290"/>
                </a:cubicBezTo>
                <a:cubicBezTo>
                  <a:pt x="11795" y="444892"/>
                  <a:pt x="73815" y="403220"/>
                  <a:pt x="162889" y="388952"/>
                </a:cubicBezTo>
                <a:cubicBezTo>
                  <a:pt x="163471" y="387803"/>
                  <a:pt x="163980" y="386586"/>
                  <a:pt x="164449" y="385278"/>
                </a:cubicBezTo>
                <a:close/>
              </a:path>
              <a:path w="1821599" h="1158250" stroke="0" extrusionOk="0">
                <a:moveTo>
                  <a:pt x="-71712" y="1318390"/>
                </a:moveTo>
                <a:cubicBezTo>
                  <a:pt x="-71497" y="1335265"/>
                  <a:pt x="-88394" y="1347958"/>
                  <a:pt x="-103886" y="1350564"/>
                </a:cubicBezTo>
                <a:cubicBezTo>
                  <a:pt x="-122989" y="1352555"/>
                  <a:pt x="-137089" y="1339359"/>
                  <a:pt x="-136060" y="1318390"/>
                </a:cubicBezTo>
                <a:cubicBezTo>
                  <a:pt x="-136771" y="1298472"/>
                  <a:pt x="-120325" y="1284436"/>
                  <a:pt x="-103886" y="1286216"/>
                </a:cubicBezTo>
                <a:cubicBezTo>
                  <a:pt x="-85887" y="1286360"/>
                  <a:pt x="-69790" y="1297706"/>
                  <a:pt x="-71712" y="1318390"/>
                </a:cubicBezTo>
                <a:close/>
              </a:path>
              <a:path w="1821599" h="1158250" stroke="0" extrusionOk="0">
                <a:moveTo>
                  <a:pt x="81726" y="1230040"/>
                </a:moveTo>
                <a:cubicBezTo>
                  <a:pt x="87780" y="1262030"/>
                  <a:pt x="48293" y="1298505"/>
                  <a:pt x="17379" y="1294387"/>
                </a:cubicBezTo>
                <a:cubicBezTo>
                  <a:pt x="-19512" y="1297406"/>
                  <a:pt x="-50975" y="1259960"/>
                  <a:pt x="-46968" y="1230040"/>
                </a:cubicBezTo>
                <a:cubicBezTo>
                  <a:pt x="-45465" y="1200076"/>
                  <a:pt x="-22272" y="1166467"/>
                  <a:pt x="17379" y="1165693"/>
                </a:cubicBezTo>
                <a:cubicBezTo>
                  <a:pt x="48292" y="1162684"/>
                  <a:pt x="84150" y="1195697"/>
                  <a:pt x="81726" y="1230040"/>
                </a:cubicBezTo>
                <a:close/>
              </a:path>
              <a:path w="1821599" h="1158250" stroke="0" extrusionOk="0">
                <a:moveTo>
                  <a:pt x="287172" y="1103800"/>
                </a:moveTo>
                <a:cubicBezTo>
                  <a:pt x="281152" y="1151995"/>
                  <a:pt x="237736" y="1193759"/>
                  <a:pt x="190651" y="1200321"/>
                </a:cubicBezTo>
                <a:cubicBezTo>
                  <a:pt x="139428" y="1210036"/>
                  <a:pt x="94803" y="1147709"/>
                  <a:pt x="94130" y="1103800"/>
                </a:cubicBezTo>
                <a:cubicBezTo>
                  <a:pt x="86997" y="1045126"/>
                  <a:pt x="138886" y="1004032"/>
                  <a:pt x="190651" y="1007279"/>
                </a:cubicBezTo>
                <a:cubicBezTo>
                  <a:pt x="245295" y="1006728"/>
                  <a:pt x="289962" y="1046509"/>
                  <a:pt x="287172" y="1103800"/>
                </a:cubicBezTo>
                <a:close/>
              </a:path>
              <a:path w="1821599" h="1158250" fill="none" stroke="0" extrusionOk="0">
                <a:moveTo>
                  <a:pt x="197888" y="701840"/>
                </a:moveTo>
                <a:cubicBezTo>
                  <a:pt x="162034" y="704670"/>
                  <a:pt x="121527" y="694270"/>
                  <a:pt x="91079" y="680471"/>
                </a:cubicBezTo>
                <a:moveTo>
                  <a:pt x="292130" y="935689"/>
                </a:moveTo>
                <a:cubicBezTo>
                  <a:pt x="278835" y="939566"/>
                  <a:pt x="262257" y="942855"/>
                  <a:pt x="245409" y="945904"/>
                </a:cubicBezTo>
                <a:moveTo>
                  <a:pt x="694821" y="1048055"/>
                </a:moveTo>
                <a:cubicBezTo>
                  <a:pt x="681805" y="1032691"/>
                  <a:pt x="674783" y="1014306"/>
                  <a:pt x="666654" y="1001403"/>
                </a:cubicBezTo>
                <a:moveTo>
                  <a:pt x="1215537" y="931720"/>
                </a:moveTo>
                <a:cubicBezTo>
                  <a:pt x="1214135" y="949057"/>
                  <a:pt x="1210627" y="967686"/>
                  <a:pt x="1204279" y="982903"/>
                </a:cubicBezTo>
                <a:moveTo>
                  <a:pt x="1439105" y="615427"/>
                </a:moveTo>
                <a:cubicBezTo>
                  <a:pt x="1510191" y="656103"/>
                  <a:pt x="1591441" y="724533"/>
                  <a:pt x="1576189" y="806753"/>
                </a:cubicBezTo>
                <a:moveTo>
                  <a:pt x="1762481" y="411661"/>
                </a:moveTo>
                <a:cubicBezTo>
                  <a:pt x="1749416" y="445403"/>
                  <a:pt x="1724484" y="460762"/>
                  <a:pt x="1701424" y="483408"/>
                </a:cubicBezTo>
                <a:moveTo>
                  <a:pt x="1615994" y="145478"/>
                </a:moveTo>
                <a:cubicBezTo>
                  <a:pt x="1618282" y="156459"/>
                  <a:pt x="1618441" y="166602"/>
                  <a:pt x="1619199" y="179367"/>
                </a:cubicBezTo>
                <a:moveTo>
                  <a:pt x="1226121" y="105958"/>
                </a:moveTo>
                <a:cubicBezTo>
                  <a:pt x="1230887" y="89245"/>
                  <a:pt x="1242719" y="74304"/>
                  <a:pt x="1257409" y="62738"/>
                </a:cubicBezTo>
                <a:moveTo>
                  <a:pt x="933611" y="126549"/>
                </a:moveTo>
                <a:cubicBezTo>
                  <a:pt x="936816" y="114417"/>
                  <a:pt x="940425" y="101610"/>
                  <a:pt x="948749" y="89281"/>
                </a:cubicBezTo>
                <a:moveTo>
                  <a:pt x="590333" y="139204"/>
                </a:moveTo>
                <a:cubicBezTo>
                  <a:pt x="613063" y="147921"/>
                  <a:pt x="625627" y="163612"/>
                  <a:pt x="645149" y="175346"/>
                </a:cubicBezTo>
                <a:moveTo>
                  <a:pt x="174021" y="423324"/>
                </a:moveTo>
                <a:cubicBezTo>
                  <a:pt x="170441" y="410095"/>
                  <a:pt x="165761" y="398236"/>
                  <a:pt x="164449" y="385278"/>
                </a:cubicBezTo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cloudCallout">
                    <a:avLst>
                      <a:gd name="adj1" fmla="val -55703"/>
                      <a:gd name="adj2" fmla="val 6382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Show thinking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56" name="Freeform 16">
            <a:extLst>
              <a:ext uri="{FF2B5EF4-FFF2-40B4-BE49-F238E27FC236}">
                <a16:creationId xmlns:a16="http://schemas.microsoft.com/office/drawing/2014/main" id="{56DEA302-89F8-54D1-727F-2F427508CBC6}"/>
              </a:ext>
            </a:extLst>
          </p:cNvPr>
          <p:cNvSpPr/>
          <p:nvPr/>
        </p:nvSpPr>
        <p:spPr>
          <a:xfrm rot="5400000" flipH="1">
            <a:off x="5658057" y="730875"/>
            <a:ext cx="433471" cy="182875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7" name="Freeform 16">
            <a:extLst>
              <a:ext uri="{FF2B5EF4-FFF2-40B4-BE49-F238E27FC236}">
                <a16:creationId xmlns:a16="http://schemas.microsoft.com/office/drawing/2014/main" id="{60A2DDBE-A19D-6565-454A-A81C0809EF49}"/>
              </a:ext>
            </a:extLst>
          </p:cNvPr>
          <p:cNvSpPr/>
          <p:nvPr/>
        </p:nvSpPr>
        <p:spPr>
          <a:xfrm rot="16614103" flipH="1">
            <a:off x="1559988" y="189414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32A0743C-D2A9-E52A-D63A-C81F591C3FA6}"/>
              </a:ext>
            </a:extLst>
          </p:cNvPr>
          <p:cNvSpPr txBox="1"/>
          <p:nvPr/>
        </p:nvSpPr>
        <p:spPr>
          <a:xfrm>
            <a:off x="675656" y="2024470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V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isualise</a:t>
            </a: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 thoughts</a:t>
            </a:r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456CF6DD-3131-ACFC-2448-4816C7FB9032}"/>
              </a:ext>
            </a:extLst>
          </p:cNvPr>
          <p:cNvSpPr/>
          <p:nvPr/>
        </p:nvSpPr>
        <p:spPr>
          <a:xfrm>
            <a:off x="888566" y="4656366"/>
            <a:ext cx="1856046" cy="877717"/>
          </a:xfrm>
          <a:custGeom>
            <a:avLst/>
            <a:gdLst>
              <a:gd name="csX0" fmla="*/ 0 w 1856046"/>
              <a:gd name="csY0" fmla="*/ 438859 h 877717"/>
              <a:gd name="csX1" fmla="*/ 928023 w 1856046"/>
              <a:gd name="csY1" fmla="*/ 0 h 877717"/>
              <a:gd name="csX2" fmla="*/ 1856046 w 1856046"/>
              <a:gd name="csY2" fmla="*/ 438859 h 877717"/>
              <a:gd name="csX3" fmla="*/ 928023 w 1856046"/>
              <a:gd name="csY3" fmla="*/ 877718 h 877717"/>
              <a:gd name="csX4" fmla="*/ 0 w 1856046"/>
              <a:gd name="csY4" fmla="*/ 438859 h 877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56046" h="877717" fill="none" extrusionOk="0">
                <a:moveTo>
                  <a:pt x="0" y="438859"/>
                </a:moveTo>
                <a:cubicBezTo>
                  <a:pt x="24986" y="253820"/>
                  <a:pt x="460799" y="5946"/>
                  <a:pt x="928023" y="0"/>
                </a:cubicBezTo>
                <a:cubicBezTo>
                  <a:pt x="1447961" y="31215"/>
                  <a:pt x="1841021" y="199093"/>
                  <a:pt x="1856046" y="438859"/>
                </a:cubicBezTo>
                <a:cubicBezTo>
                  <a:pt x="1793762" y="678080"/>
                  <a:pt x="1426329" y="865404"/>
                  <a:pt x="928023" y="877718"/>
                </a:cubicBezTo>
                <a:cubicBezTo>
                  <a:pt x="453144" y="868512"/>
                  <a:pt x="-14739" y="663099"/>
                  <a:pt x="0" y="438859"/>
                </a:cubicBezTo>
                <a:close/>
              </a:path>
              <a:path w="1856046" h="877717" stroke="0" extrusionOk="0">
                <a:moveTo>
                  <a:pt x="0" y="438859"/>
                </a:moveTo>
                <a:cubicBezTo>
                  <a:pt x="7941" y="222275"/>
                  <a:pt x="418435" y="-7252"/>
                  <a:pt x="928023" y="0"/>
                </a:cubicBezTo>
                <a:cubicBezTo>
                  <a:pt x="1438595" y="-4369"/>
                  <a:pt x="1875233" y="192667"/>
                  <a:pt x="1856046" y="438859"/>
                </a:cubicBezTo>
                <a:cubicBezTo>
                  <a:pt x="1872278" y="683765"/>
                  <a:pt x="1490833" y="806620"/>
                  <a:pt x="928023" y="877718"/>
                </a:cubicBezTo>
                <a:cubicBezTo>
                  <a:pt x="429143" y="914157"/>
                  <a:pt x="-6539" y="652403"/>
                  <a:pt x="0" y="438859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You can see: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ED4AE01B-5260-99BB-93C6-770E559D90A7}"/>
              </a:ext>
            </a:extLst>
          </p:cNvPr>
          <p:cNvSpPr txBox="1"/>
          <p:nvPr/>
        </p:nvSpPr>
        <p:spPr>
          <a:xfrm>
            <a:off x="957995" y="5940725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W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ords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1" name="Freeform 16">
            <a:extLst>
              <a:ext uri="{FF2B5EF4-FFF2-40B4-BE49-F238E27FC236}">
                <a16:creationId xmlns:a16="http://schemas.microsoft.com/office/drawing/2014/main" id="{4F1C95CC-DB1D-5714-0847-95F4CD193403}"/>
              </a:ext>
            </a:extLst>
          </p:cNvPr>
          <p:cNvSpPr/>
          <p:nvPr/>
        </p:nvSpPr>
        <p:spPr>
          <a:xfrm rot="14710834" flipH="1">
            <a:off x="1703740" y="576308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2" name="Freeform 16">
            <a:extLst>
              <a:ext uri="{FF2B5EF4-FFF2-40B4-BE49-F238E27FC236}">
                <a16:creationId xmlns:a16="http://schemas.microsoft.com/office/drawing/2014/main" id="{F822D754-AD78-1241-98F7-6290C564DC89}"/>
              </a:ext>
            </a:extLst>
          </p:cNvPr>
          <p:cNvSpPr/>
          <p:nvPr/>
        </p:nvSpPr>
        <p:spPr>
          <a:xfrm rot="12530643" flipH="1">
            <a:off x="2555413" y="5471793"/>
            <a:ext cx="350105" cy="182093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8E1720DD-C21A-6D3A-7E9B-6B1829C3CF8F}"/>
              </a:ext>
            </a:extLst>
          </p:cNvPr>
          <p:cNvSpPr txBox="1"/>
          <p:nvPr/>
        </p:nvSpPr>
        <p:spPr>
          <a:xfrm>
            <a:off x="1980300" y="570013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</a:t>
            </a:r>
            <a:r>
              <a:rPr kumimoji="0" lang="en-AU" sz="1800" b="0" i="0" u="none" strike="noStrike" kern="120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ictures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2F1E0C9E-6334-9C8F-4618-BFD9A97012D7}"/>
              </a:ext>
            </a:extLst>
          </p:cNvPr>
          <p:cNvSpPr txBox="1"/>
          <p:nvPr/>
        </p:nvSpPr>
        <p:spPr>
          <a:xfrm>
            <a:off x="-214911" y="555778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-15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Radiate outwards</a:t>
            </a:r>
          </a:p>
        </p:txBody>
      </p:sp>
      <p:sp>
        <p:nvSpPr>
          <p:cNvPr id="1065" name="Freeform 16">
            <a:extLst>
              <a:ext uri="{FF2B5EF4-FFF2-40B4-BE49-F238E27FC236}">
                <a16:creationId xmlns:a16="http://schemas.microsoft.com/office/drawing/2014/main" id="{9CE998D1-6D6D-DFDC-07A0-BFBD4B577C0A}"/>
              </a:ext>
            </a:extLst>
          </p:cNvPr>
          <p:cNvSpPr/>
          <p:nvPr/>
        </p:nvSpPr>
        <p:spPr>
          <a:xfrm rot="17190595" flipH="1">
            <a:off x="1045482" y="5630632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01B7B493-8218-726A-6CBA-42D40677EF80}"/>
              </a:ext>
            </a:extLst>
          </p:cNvPr>
          <p:cNvSpPr txBox="1"/>
          <p:nvPr/>
        </p:nvSpPr>
        <p:spPr>
          <a:xfrm>
            <a:off x="6312519" y="2322730"/>
            <a:ext cx="1911091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take information OUT</a:t>
            </a:r>
          </a:p>
        </p:txBody>
      </p:sp>
      <p:sp>
        <p:nvSpPr>
          <p:cNvPr id="1067" name="Freeform 16">
            <a:extLst>
              <a:ext uri="{FF2B5EF4-FFF2-40B4-BE49-F238E27FC236}">
                <a16:creationId xmlns:a16="http://schemas.microsoft.com/office/drawing/2014/main" id="{44C9B782-748A-AE10-6A58-199D67C94A2F}"/>
              </a:ext>
            </a:extLst>
          </p:cNvPr>
          <p:cNvSpPr/>
          <p:nvPr/>
        </p:nvSpPr>
        <p:spPr>
          <a:xfrm rot="1767790" flipV="1">
            <a:off x="6841168" y="1965254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69" name="Picture 1068" descr="A number in a circle&#10;&#10;Description automatically generated">
            <a:extLst>
              <a:ext uri="{FF2B5EF4-FFF2-40B4-BE49-F238E27FC236}">
                <a16:creationId xmlns:a16="http://schemas.microsoft.com/office/drawing/2014/main" id="{026647CA-2C85-825E-A55F-AC8A3C38DD02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0548" y="5296989"/>
            <a:ext cx="494613" cy="505226"/>
          </a:xfrm>
          <a:prstGeom prst="rect">
            <a:avLst/>
          </a:prstGeom>
        </p:spPr>
      </p:pic>
      <p:pic>
        <p:nvPicPr>
          <p:cNvPr id="1070" name="Picture 1069" descr="A number in a circle&#10;&#10;Description automatically generated">
            <a:extLst>
              <a:ext uri="{FF2B5EF4-FFF2-40B4-BE49-F238E27FC236}">
                <a16:creationId xmlns:a16="http://schemas.microsoft.com/office/drawing/2014/main" id="{658BFF49-645E-1B4B-48FB-F87C3C8B2579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9333" y="6039373"/>
            <a:ext cx="512310" cy="505226"/>
          </a:xfrm>
          <a:prstGeom prst="rect">
            <a:avLst/>
          </a:prstGeom>
        </p:spPr>
      </p:pic>
      <p:pic>
        <p:nvPicPr>
          <p:cNvPr id="1071" name="Picture 1070" descr="A number in a circle&#10;&#10;Description automatically generated">
            <a:extLst>
              <a:ext uri="{FF2B5EF4-FFF2-40B4-BE49-F238E27FC236}">
                <a16:creationId xmlns:a16="http://schemas.microsoft.com/office/drawing/2014/main" id="{FD739B4D-FFEC-CC13-9629-D045EBC12350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9866" y="4297525"/>
            <a:ext cx="528584" cy="505226"/>
          </a:xfrm>
          <a:prstGeom prst="rect">
            <a:avLst/>
          </a:prstGeom>
        </p:spPr>
      </p:pic>
      <p:sp>
        <p:nvSpPr>
          <p:cNvPr id="1073" name="Oval 1072">
            <a:extLst>
              <a:ext uri="{FF2B5EF4-FFF2-40B4-BE49-F238E27FC236}">
                <a16:creationId xmlns:a16="http://schemas.microsoft.com/office/drawing/2014/main" id="{7D7EAD0C-7C2B-3DD8-B85F-5CB6F49816B9}"/>
              </a:ext>
            </a:extLst>
          </p:cNvPr>
          <p:cNvSpPr/>
          <p:nvPr/>
        </p:nvSpPr>
        <p:spPr>
          <a:xfrm>
            <a:off x="3453108" y="5013451"/>
            <a:ext cx="288382" cy="2687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74" name="Ink 1073">
                <a:extLst>
                  <a:ext uri="{FF2B5EF4-FFF2-40B4-BE49-F238E27FC236}">
                    <a16:creationId xmlns:a16="http://schemas.microsoft.com/office/drawing/2014/main" id="{0B7CCA11-AC0C-5A71-6A4B-9A12C02DBBE5}"/>
                  </a:ext>
                </a:extLst>
              </p14:cNvPr>
              <p14:cNvContentPartPr/>
              <p14:nvPr/>
            </p14:nvContentPartPr>
            <p14:xfrm rot="260440">
              <a:off x="5683977" y="4924623"/>
              <a:ext cx="1939648" cy="777944"/>
            </p14:xfrm>
          </p:contentPart>
        </mc:Choice>
        <mc:Fallback xmlns="">
          <p:pic>
            <p:nvPicPr>
              <p:cNvPr id="1074" name="Ink 1073">
                <a:extLst>
                  <a:ext uri="{FF2B5EF4-FFF2-40B4-BE49-F238E27FC236}">
                    <a16:creationId xmlns:a16="http://schemas.microsoft.com/office/drawing/2014/main" id="{0B7CCA11-AC0C-5A71-6A4B-9A12C02DBBE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 rot="260440">
                <a:off x="5669577" y="4910230"/>
                <a:ext cx="1967728" cy="8060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75" name="Ink 1074">
                <a:extLst>
                  <a:ext uri="{FF2B5EF4-FFF2-40B4-BE49-F238E27FC236}">
                    <a16:creationId xmlns:a16="http://schemas.microsoft.com/office/drawing/2014/main" id="{0ABFE21E-7A31-DB03-C1A0-3A68059EFEC3}"/>
                  </a:ext>
                </a:extLst>
              </p14:cNvPr>
              <p14:cNvContentPartPr/>
              <p14:nvPr/>
            </p14:nvContentPartPr>
            <p14:xfrm rot="642369">
              <a:off x="1548912" y="888670"/>
              <a:ext cx="1521926" cy="982743"/>
            </p14:xfrm>
          </p:contentPart>
        </mc:Choice>
        <mc:Fallback xmlns="">
          <p:pic>
            <p:nvPicPr>
              <p:cNvPr id="1075" name="Ink 1074">
                <a:extLst>
                  <a:ext uri="{FF2B5EF4-FFF2-40B4-BE49-F238E27FC236}">
                    <a16:creationId xmlns:a16="http://schemas.microsoft.com/office/drawing/2014/main" id="{0ABFE21E-7A31-DB03-C1A0-3A68059EFEC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 rot="642369">
                <a:off x="1534510" y="874266"/>
                <a:ext cx="155001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76" name="Ink 1075">
                <a:extLst>
                  <a:ext uri="{FF2B5EF4-FFF2-40B4-BE49-F238E27FC236}">
                    <a16:creationId xmlns:a16="http://schemas.microsoft.com/office/drawing/2014/main" id="{4C1248AC-915F-1E87-C630-A3DDEE0C3F48}"/>
                  </a:ext>
                </a:extLst>
              </p14:cNvPr>
              <p14:cNvContentPartPr/>
              <p14:nvPr/>
            </p14:nvContentPartPr>
            <p14:xfrm rot="642369">
              <a:off x="886053" y="4575484"/>
              <a:ext cx="1860697" cy="982743"/>
            </p14:xfrm>
          </p:contentPart>
        </mc:Choice>
        <mc:Fallback xmlns="">
          <p:pic>
            <p:nvPicPr>
              <p:cNvPr id="1076" name="Ink 1075">
                <a:extLst>
                  <a:ext uri="{FF2B5EF4-FFF2-40B4-BE49-F238E27FC236}">
                    <a16:creationId xmlns:a16="http://schemas.microsoft.com/office/drawing/2014/main" id="{4C1248AC-915F-1E87-C630-A3DDEE0C3F48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 rot="642369">
                <a:off x="871651" y="4561080"/>
                <a:ext cx="188878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078" name="Ink 1077">
                <a:extLst>
                  <a:ext uri="{FF2B5EF4-FFF2-40B4-BE49-F238E27FC236}">
                    <a16:creationId xmlns:a16="http://schemas.microsoft.com/office/drawing/2014/main" id="{6EF2F474-17C4-ED41-C6A0-29E5FB45DAA5}"/>
                  </a:ext>
                </a:extLst>
              </p14:cNvPr>
              <p14:cNvContentPartPr/>
              <p14:nvPr/>
            </p14:nvContentPartPr>
            <p14:xfrm>
              <a:off x="3017802" y="807008"/>
              <a:ext cx="266040" cy="313560"/>
            </p14:xfrm>
          </p:contentPart>
        </mc:Choice>
        <mc:Fallback xmlns="">
          <p:pic>
            <p:nvPicPr>
              <p:cNvPr id="1078" name="Ink 1077">
                <a:extLst>
                  <a:ext uri="{FF2B5EF4-FFF2-40B4-BE49-F238E27FC236}">
                    <a16:creationId xmlns:a16="http://schemas.microsoft.com/office/drawing/2014/main" id="{6EF2F474-17C4-ED41-C6A0-29E5FB45DAA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99802" y="788987"/>
                <a:ext cx="301680" cy="349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079" name="Ink 1078">
                <a:extLst>
                  <a:ext uri="{FF2B5EF4-FFF2-40B4-BE49-F238E27FC236}">
                    <a16:creationId xmlns:a16="http://schemas.microsoft.com/office/drawing/2014/main" id="{58958A06-614E-4274-B1BF-8D8266F551B6}"/>
                  </a:ext>
                </a:extLst>
              </p14:cNvPr>
              <p14:cNvContentPartPr/>
              <p14:nvPr/>
            </p14:nvContentPartPr>
            <p14:xfrm>
              <a:off x="1625682" y="1827968"/>
              <a:ext cx="191880" cy="322200"/>
            </p14:xfrm>
          </p:contentPart>
        </mc:Choice>
        <mc:Fallback xmlns="">
          <p:pic>
            <p:nvPicPr>
              <p:cNvPr id="1079" name="Ink 1078">
                <a:extLst>
                  <a:ext uri="{FF2B5EF4-FFF2-40B4-BE49-F238E27FC236}">
                    <a16:creationId xmlns:a16="http://schemas.microsoft.com/office/drawing/2014/main" id="{58958A06-614E-4274-B1BF-8D8266F551B6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607682" y="1809988"/>
                <a:ext cx="227520" cy="35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80" name="Ink 1079">
                <a:extLst>
                  <a:ext uri="{FF2B5EF4-FFF2-40B4-BE49-F238E27FC236}">
                    <a16:creationId xmlns:a16="http://schemas.microsoft.com/office/drawing/2014/main" id="{583A0BCD-0B5A-C1FF-D8B5-68F60FBBB8C7}"/>
                  </a:ext>
                </a:extLst>
              </p14:cNvPr>
              <p14:cNvContentPartPr/>
              <p14:nvPr/>
            </p14:nvContentPartPr>
            <p14:xfrm>
              <a:off x="1283682" y="907808"/>
              <a:ext cx="248040" cy="260640"/>
            </p14:xfrm>
          </p:contentPart>
        </mc:Choice>
        <mc:Fallback xmlns="">
          <p:pic>
            <p:nvPicPr>
              <p:cNvPr id="1080" name="Ink 1079">
                <a:extLst>
                  <a:ext uri="{FF2B5EF4-FFF2-40B4-BE49-F238E27FC236}">
                    <a16:creationId xmlns:a16="http://schemas.microsoft.com/office/drawing/2014/main" id="{583A0BCD-0B5A-C1FF-D8B5-68F60FBBB8C7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265708" y="889808"/>
                <a:ext cx="283628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082" name="Ink 1081">
                <a:extLst>
                  <a:ext uri="{FF2B5EF4-FFF2-40B4-BE49-F238E27FC236}">
                    <a16:creationId xmlns:a16="http://schemas.microsoft.com/office/drawing/2014/main" id="{AB0A0AF8-91A5-4297-209F-2AE4C71F47B0}"/>
                  </a:ext>
                </a:extLst>
              </p14:cNvPr>
              <p14:cNvContentPartPr/>
              <p14:nvPr/>
            </p14:nvContentPartPr>
            <p14:xfrm rot="642369">
              <a:off x="2647473" y="1885986"/>
              <a:ext cx="3338511" cy="2155754"/>
            </p14:xfrm>
          </p:contentPart>
        </mc:Choice>
        <mc:Fallback xmlns="">
          <p:pic>
            <p:nvPicPr>
              <p:cNvPr id="1082" name="Ink 1081">
                <a:extLst>
                  <a:ext uri="{FF2B5EF4-FFF2-40B4-BE49-F238E27FC236}">
                    <a16:creationId xmlns:a16="http://schemas.microsoft.com/office/drawing/2014/main" id="{AB0A0AF8-91A5-4297-209F-2AE4C71F47B0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 rot="642369">
                <a:off x="2633069" y="1871578"/>
                <a:ext cx="3366599" cy="2183849"/>
              </a:xfrm>
              <a:prstGeom prst="rect">
                <a:avLst/>
              </a:prstGeom>
            </p:spPr>
          </p:pic>
        </mc:Fallback>
      </mc:AlternateContent>
      <p:sp>
        <p:nvSpPr>
          <p:cNvPr id="1083" name="TextBox 1082">
            <a:extLst>
              <a:ext uri="{FF2B5EF4-FFF2-40B4-BE49-F238E27FC236}">
                <a16:creationId xmlns:a16="http://schemas.microsoft.com/office/drawing/2014/main" id="{6A9D91BE-B343-A388-8300-53502B7EF100}"/>
              </a:ext>
            </a:extLst>
          </p:cNvPr>
          <p:cNvSpPr txBox="1"/>
          <p:nvPr/>
        </p:nvSpPr>
        <p:spPr>
          <a:xfrm>
            <a:off x="4386452" y="359453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DE97EF4A-BE00-B038-BA88-28C1F615ACB6}"/>
              </a:ext>
            </a:extLst>
          </p:cNvPr>
          <p:cNvSpPr txBox="1"/>
          <p:nvPr/>
        </p:nvSpPr>
        <p:spPr>
          <a:xfrm>
            <a:off x="4395338" y="373241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5" name="TextBox 1084">
            <a:extLst>
              <a:ext uri="{FF2B5EF4-FFF2-40B4-BE49-F238E27FC236}">
                <a16:creationId xmlns:a16="http://schemas.microsoft.com/office/drawing/2014/main" id="{9C33D121-4439-906C-E942-ACEDDE2AA543}"/>
              </a:ext>
            </a:extLst>
          </p:cNvPr>
          <p:cNvSpPr txBox="1"/>
          <p:nvPr/>
        </p:nvSpPr>
        <p:spPr>
          <a:xfrm>
            <a:off x="4544967" y="388204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0A0E5F13-FDD2-B07C-1478-9EC5FF59E66A}"/>
              </a:ext>
            </a:extLst>
          </p:cNvPr>
          <p:cNvSpPr txBox="1"/>
          <p:nvPr/>
        </p:nvSpPr>
        <p:spPr>
          <a:xfrm>
            <a:off x="4653033" y="349965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7" name="TextBox 1086">
            <a:extLst>
              <a:ext uri="{FF2B5EF4-FFF2-40B4-BE49-F238E27FC236}">
                <a16:creationId xmlns:a16="http://schemas.microsoft.com/office/drawing/2014/main" id="{635AAA32-9A03-D887-27DA-516155B6AD09}"/>
              </a:ext>
            </a:extLst>
          </p:cNvPr>
          <p:cNvSpPr txBox="1"/>
          <p:nvPr/>
        </p:nvSpPr>
        <p:spPr>
          <a:xfrm>
            <a:off x="4320524" y="35162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88" name="TextBox 1087">
            <a:extLst>
              <a:ext uri="{FF2B5EF4-FFF2-40B4-BE49-F238E27FC236}">
                <a16:creationId xmlns:a16="http://schemas.microsoft.com/office/drawing/2014/main" id="{A385636D-DB0F-203A-688B-F6D9BCD788D3}"/>
              </a:ext>
            </a:extLst>
          </p:cNvPr>
          <p:cNvSpPr txBox="1"/>
          <p:nvPr/>
        </p:nvSpPr>
        <p:spPr>
          <a:xfrm>
            <a:off x="4478466" y="354122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789083E3-F4F4-A36F-32FC-2CEB64EF79A9}"/>
              </a:ext>
            </a:extLst>
          </p:cNvPr>
          <p:cNvSpPr txBox="1"/>
          <p:nvPr/>
        </p:nvSpPr>
        <p:spPr>
          <a:xfrm>
            <a:off x="4328837" y="33583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90" name="Oval 1089">
            <a:extLst>
              <a:ext uri="{FF2B5EF4-FFF2-40B4-BE49-F238E27FC236}">
                <a16:creationId xmlns:a16="http://schemas.microsoft.com/office/drawing/2014/main" id="{C3A89EAD-0DF0-2615-E26B-740612DB1FA7}"/>
              </a:ext>
            </a:extLst>
          </p:cNvPr>
          <p:cNvSpPr/>
          <p:nvPr/>
        </p:nvSpPr>
        <p:spPr>
          <a:xfrm>
            <a:off x="2136844" y="2575949"/>
            <a:ext cx="4202489" cy="933774"/>
          </a:xfrm>
          <a:custGeom>
            <a:avLst/>
            <a:gdLst>
              <a:gd name="csX0" fmla="*/ 0 w 4202489"/>
              <a:gd name="csY0" fmla="*/ 466887 h 933774"/>
              <a:gd name="csX1" fmla="*/ 2101245 w 4202489"/>
              <a:gd name="csY1" fmla="*/ 0 h 933774"/>
              <a:gd name="csX2" fmla="*/ 4202490 w 4202489"/>
              <a:gd name="csY2" fmla="*/ 466887 h 933774"/>
              <a:gd name="csX3" fmla="*/ 2101245 w 4202489"/>
              <a:gd name="csY3" fmla="*/ 933774 h 933774"/>
              <a:gd name="csX4" fmla="*/ 0 w 4202489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202489" h="933774" extrusionOk="0">
                <a:moveTo>
                  <a:pt x="0" y="466887"/>
                </a:moveTo>
                <a:cubicBezTo>
                  <a:pt x="60343" y="405026"/>
                  <a:pt x="1020010" y="-195165"/>
                  <a:pt x="2101245" y="0"/>
                </a:cubicBezTo>
                <a:cubicBezTo>
                  <a:pt x="3242145" y="-43634"/>
                  <a:pt x="4256528" y="198282"/>
                  <a:pt x="4202490" y="466887"/>
                </a:cubicBezTo>
                <a:cubicBezTo>
                  <a:pt x="4253471" y="732692"/>
                  <a:pt x="3379686" y="766970"/>
                  <a:pt x="2101245" y="933774"/>
                </a:cubicBezTo>
                <a:cubicBezTo>
                  <a:pt x="961842" y="990042"/>
                  <a:pt x="-3777" y="708087"/>
                  <a:pt x="0" y="466887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Concept maps help us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organise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 information and show how different concepts fit together.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0B3AE82-B87A-A877-52F0-34FD1773575D}"/>
              </a:ext>
            </a:extLst>
          </p:cNvPr>
          <p:cNvSpPr/>
          <p:nvPr/>
        </p:nvSpPr>
        <p:spPr>
          <a:xfrm>
            <a:off x="1008005" y="4038600"/>
            <a:ext cx="1567842" cy="948544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2"/>
                </a:lnTo>
                <a:lnTo>
                  <a:pt x="0" y="2360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BD92C1B6-258E-889B-4FA0-FFA4704AACF4}"/>
              </a:ext>
            </a:extLst>
          </p:cNvPr>
          <p:cNvSpPr/>
          <p:nvPr/>
        </p:nvSpPr>
        <p:spPr>
          <a:xfrm rot="20664324">
            <a:off x="18553" y="708735"/>
            <a:ext cx="1649288" cy="1649288"/>
          </a:xfrm>
          <a:custGeom>
            <a:avLst/>
            <a:gdLst/>
            <a:ahLst/>
            <a:cxnLst/>
            <a:rect l="l" t="t" r="r" b="b"/>
            <a:pathLst>
              <a:path w="4520504" h="4520504">
                <a:moveTo>
                  <a:pt x="0" y="0"/>
                </a:moveTo>
                <a:lnTo>
                  <a:pt x="4520504" y="0"/>
                </a:lnTo>
                <a:lnTo>
                  <a:pt x="4520504" y="4520504"/>
                </a:lnTo>
                <a:lnTo>
                  <a:pt x="0" y="4520504"/>
                </a:lnTo>
                <a:lnTo>
                  <a:pt x="0" y="0"/>
                </a:lnTo>
                <a:close/>
              </a:path>
            </a:pathLst>
          </a:custGeom>
          <a:blipFill>
            <a:blip r:embed="rId4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120AF23-B6F4-D721-7923-0D7F0393E998}"/>
                  </a:ext>
                </a:extLst>
              </p14:cNvPr>
              <p14:cNvContentPartPr/>
              <p14:nvPr/>
            </p14:nvContentPartPr>
            <p14:xfrm>
              <a:off x="2672974" y="1856500"/>
              <a:ext cx="158191" cy="139415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120AF23-B6F4-D721-7923-0D7F0393E998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654957" y="1838534"/>
                <a:ext cx="193865" cy="1749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A774992-7839-280C-DE48-A268EE07599B}"/>
                  </a:ext>
                </a:extLst>
              </p14:cNvPr>
              <p14:cNvContentPartPr/>
              <p14:nvPr/>
            </p14:nvContentPartPr>
            <p14:xfrm>
              <a:off x="2728800" y="1907796"/>
              <a:ext cx="635040" cy="379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A774992-7839-280C-DE48-A268EE07599B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710800" y="1889796"/>
                <a:ext cx="670680" cy="41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98C10CFC-19DD-8CD0-6D1F-3A3688A7464A}"/>
                  </a:ext>
                </a:extLst>
              </p14:cNvPr>
              <p14:cNvContentPartPr/>
              <p14:nvPr/>
            </p14:nvContentPartPr>
            <p14:xfrm>
              <a:off x="2807079" y="4712529"/>
              <a:ext cx="220320" cy="3042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98C10CFC-19DD-8CD0-6D1F-3A3688A7464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771079" y="4676529"/>
                <a:ext cx="29196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038" name="Ink 1037">
                <a:extLst>
                  <a:ext uri="{FF2B5EF4-FFF2-40B4-BE49-F238E27FC236}">
                    <a16:creationId xmlns:a16="http://schemas.microsoft.com/office/drawing/2014/main" id="{EA634044-FBC6-1A3F-AC2B-846B03C00AF2}"/>
                  </a:ext>
                </a:extLst>
              </p14:cNvPr>
              <p14:cNvContentPartPr/>
              <p14:nvPr/>
            </p14:nvContentPartPr>
            <p14:xfrm>
              <a:off x="2614550" y="5431275"/>
              <a:ext cx="233640" cy="273240"/>
            </p14:xfrm>
          </p:contentPart>
        </mc:Choice>
        <mc:Fallback xmlns="">
          <p:pic>
            <p:nvPicPr>
              <p:cNvPr id="1038" name="Ink 1037">
                <a:extLst>
                  <a:ext uri="{FF2B5EF4-FFF2-40B4-BE49-F238E27FC236}">
                    <a16:creationId xmlns:a16="http://schemas.microsoft.com/office/drawing/2014/main" id="{EA634044-FBC6-1A3F-AC2B-846B03C00AF2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596578" y="5413275"/>
                <a:ext cx="269225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64ADCF3-B166-0156-3EDD-E3352956CEE4}"/>
                  </a:ext>
                </a:extLst>
              </p14:cNvPr>
              <p14:cNvContentPartPr/>
              <p14:nvPr/>
            </p14:nvContentPartPr>
            <p14:xfrm>
              <a:off x="5943089" y="4821450"/>
              <a:ext cx="183960" cy="1778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64ADCF3-B166-0156-3EDD-E3352956CEE4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907089" y="4785450"/>
                <a:ext cx="25560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BD875C0-343B-AACE-EC41-24B7F5C6CD94}"/>
                  </a:ext>
                </a:extLst>
              </p14:cNvPr>
              <p14:cNvContentPartPr/>
              <p14:nvPr/>
            </p14:nvContentPartPr>
            <p14:xfrm>
              <a:off x="5497769" y="3785370"/>
              <a:ext cx="546120" cy="1102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BD875C0-343B-AACE-EC41-24B7F5C6CD94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461745" y="3749370"/>
                <a:ext cx="617807" cy="11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88C42D4-91E8-C583-D80A-47D257E213A9}"/>
                  </a:ext>
                </a:extLst>
              </p14:cNvPr>
              <p14:cNvContentPartPr/>
              <p14:nvPr/>
            </p14:nvContentPartPr>
            <p14:xfrm>
              <a:off x="2906187" y="4011720"/>
              <a:ext cx="990720" cy="8881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88C42D4-91E8-C583-D80A-47D257E213A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2870174" y="3975705"/>
                <a:ext cx="1062386" cy="95978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15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85FF"/>
                                      </p:to>
                                    </p:animClr>
                                    <p:set>
                                      <p:cBhvr>
                                        <p:cTn id="130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A234"/>
                                      </p:to>
                                    </p:animClr>
                                    <p:set>
                                      <p:cBhvr>
                                        <p:cTn id="151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852"/>
                                      </p:to>
                                    </p:animClr>
                                    <p:set>
                                      <p:cBhvr>
                                        <p:cTn id="172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F100"/>
                                      </p:to>
                                    </p:animClr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0"/>
      <p:bldP spid="1043" grpId="0"/>
      <p:bldP spid="1044" grpId="0"/>
      <p:bldP spid="1045" grpId="0"/>
      <p:bldP spid="1046" grpId="0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/>
      <p:bldP spid="1055" grpId="0" animBg="1"/>
      <p:bldP spid="1056" grpId="0" animBg="1"/>
      <p:bldP spid="1057" grpId="0" animBg="1"/>
      <p:bldP spid="1058" grpId="0"/>
      <p:bldP spid="1059" grpId="0" animBg="1"/>
      <p:bldP spid="1060" grpId="0"/>
      <p:bldP spid="1061" grpId="0" animBg="1"/>
      <p:bldP spid="1062" grpId="0" animBg="1"/>
      <p:bldP spid="1063" grpId="0"/>
      <p:bldP spid="1064" grpId="0"/>
      <p:bldP spid="1065" grpId="0" animBg="1"/>
      <p:bldP spid="1066" grpId="0"/>
      <p:bldP spid="1067" grpId="0" animBg="1"/>
      <p:bldP spid="1090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AA83D-0983-C498-7E85-E734F5C45E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Making a Claim</a:t>
            </a:r>
          </a:p>
        </p:txBody>
      </p:sp>
      <p:pic>
        <p:nvPicPr>
          <p:cNvPr id="10" name="Picture 9" descr="A child holding a sign with a question mark&#10;&#10;AI-generated content may be incorrect.">
            <a:extLst>
              <a:ext uri="{FF2B5EF4-FFF2-40B4-BE49-F238E27FC236}">
                <a16:creationId xmlns:a16="http://schemas.microsoft.com/office/drawing/2014/main" id="{3F48CDD6-B9A1-F06B-A4D4-EC73EB25C0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057" y="2090057"/>
            <a:ext cx="6286500" cy="4191000"/>
          </a:xfrm>
          <a:prstGeom prst="rect">
            <a:avLst/>
          </a:prstGeom>
        </p:spPr>
      </p:pic>
      <p:pic>
        <p:nvPicPr>
          <p:cNvPr id="12" name="Picture 11" descr="A child holding a sign with a question mark&#10;&#10;AI-generated content may be incorrect.">
            <a:extLst>
              <a:ext uri="{FF2B5EF4-FFF2-40B4-BE49-F238E27FC236}">
                <a16:creationId xmlns:a16="http://schemas.microsoft.com/office/drawing/2014/main" id="{7E0120F4-19F7-35C2-F951-FF7F8EB02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06399">
            <a:off x="4580519" y="4209810"/>
            <a:ext cx="2122714" cy="1375621"/>
          </a:xfrm>
          <a:prstGeom prst="rect">
            <a:avLst/>
          </a:prstGeom>
        </p:spPr>
      </p:pic>
      <p:pic>
        <p:nvPicPr>
          <p:cNvPr id="13" name="Picture 12" descr="A child holding a sign with a question mark&#10;&#10;AI-generated content may be incorrect.">
            <a:extLst>
              <a:ext uri="{FF2B5EF4-FFF2-40B4-BE49-F238E27FC236}">
                <a16:creationId xmlns:a16="http://schemas.microsoft.com/office/drawing/2014/main" id="{16849925-A521-C385-A4CA-9622868E1D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6928" y="4140334"/>
            <a:ext cx="1637562" cy="158387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18E6453-F763-1B81-ECFD-95EEB9E297F0}"/>
              </a:ext>
            </a:extLst>
          </p:cNvPr>
          <p:cNvGrpSpPr/>
          <p:nvPr/>
        </p:nvGrpSpPr>
        <p:grpSpPr>
          <a:xfrm>
            <a:off x="720080" y="1766272"/>
            <a:ext cx="3657600" cy="2519172"/>
            <a:chOff x="328383" y="1128518"/>
            <a:chExt cx="3657600" cy="2519172"/>
          </a:xfrm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70F5B68-9741-BDFD-E4C8-578A32E490CB}"/>
                </a:ext>
              </a:extLst>
            </p:cNvPr>
            <p:cNvSpPr/>
            <p:nvPr/>
          </p:nvSpPr>
          <p:spPr>
            <a:xfrm flipH="1">
              <a:off x="328383" y="1128518"/>
              <a:ext cx="3657600" cy="2519172"/>
            </a:xfrm>
            <a:custGeom>
              <a:avLst/>
              <a:gdLst/>
              <a:ahLst/>
              <a:cxnLst/>
              <a:rect l="l" t="t" r="r" b="b"/>
              <a:pathLst>
                <a:path w="3901440" h="2687117">
                  <a:moveTo>
                    <a:pt x="0" y="0"/>
                  </a:moveTo>
                  <a:lnTo>
                    <a:pt x="3901440" y="0"/>
                  </a:lnTo>
                  <a:lnTo>
                    <a:pt x="3901440" y="2687117"/>
                  </a:lnTo>
                  <a:lnTo>
                    <a:pt x="0" y="2687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96B9FB-1EA4-CE17-EAE2-F941E4F40548}"/>
                </a:ext>
              </a:extLst>
            </p:cNvPr>
            <p:cNvSpPr txBox="1"/>
            <p:nvPr/>
          </p:nvSpPr>
          <p:spPr>
            <a:xfrm>
              <a:off x="636242" y="1444617"/>
              <a:ext cx="287383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/>
                <a:t>What is the healthiest fruit?</a:t>
              </a:r>
            </a:p>
          </p:txBody>
        </p:sp>
      </p:grpSp>
      <p:sp>
        <p:nvSpPr>
          <p:cNvPr id="17" name="Freeform 6">
            <a:extLst>
              <a:ext uri="{FF2B5EF4-FFF2-40B4-BE49-F238E27FC236}">
                <a16:creationId xmlns:a16="http://schemas.microsoft.com/office/drawing/2014/main" id="{2A795854-641A-7D08-5E37-D6D133581752}"/>
              </a:ext>
            </a:extLst>
          </p:cNvPr>
          <p:cNvSpPr/>
          <p:nvPr/>
        </p:nvSpPr>
        <p:spPr>
          <a:xfrm rot="20003775">
            <a:off x="5796224" y="1212383"/>
            <a:ext cx="2519828" cy="2561506"/>
          </a:xfrm>
          <a:custGeom>
            <a:avLst/>
            <a:gdLst/>
            <a:ahLst/>
            <a:cxnLst/>
            <a:rect l="l" t="t" r="r" b="b"/>
            <a:pathLst>
              <a:path w="2638792" h="2926080">
                <a:moveTo>
                  <a:pt x="0" y="0"/>
                </a:moveTo>
                <a:lnTo>
                  <a:pt x="2638792" y="0"/>
                </a:lnTo>
                <a:lnTo>
                  <a:pt x="263879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25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9A1830A-C7F0-465A-6A03-A8CCB2BBCC0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789" y="1090864"/>
            <a:ext cx="2498558" cy="24985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9FE79F-0D77-A605-0710-7193E02B18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V="1">
            <a:off x="767443" y="1612732"/>
            <a:ext cx="763623" cy="1365504"/>
          </a:xfrm>
          <a:prstGeom prst="rect">
            <a:avLst/>
          </a:prstGeom>
        </p:spPr>
      </p:pic>
      <p:pic>
        <p:nvPicPr>
          <p:cNvPr id="2" name="Picture 1" descr="A set of green highlighter lines&#10;&#10;AI-generated content may be incorrect.">
            <a:extLst>
              <a:ext uri="{FF2B5EF4-FFF2-40B4-BE49-F238E27FC236}">
                <a16:creationId xmlns:a16="http://schemas.microsoft.com/office/drawing/2014/main" id="{DC399D22-E50A-2B5E-BF4E-7CBD25ECAF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443" y="1122280"/>
            <a:ext cx="1078135" cy="666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2DFC50-B177-D1A2-608A-6115727D810E}"/>
              </a:ext>
            </a:extLst>
          </p:cNvPr>
          <p:cNvSpPr txBox="1"/>
          <p:nvPr/>
        </p:nvSpPr>
        <p:spPr>
          <a:xfrm>
            <a:off x="387797" y="1166108"/>
            <a:ext cx="659674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/>
              <a:t>A </a:t>
            </a:r>
            <a:r>
              <a:rPr lang="en-US" sz="3300" b="1"/>
              <a:t>claim</a:t>
            </a:r>
            <a:r>
              <a:rPr lang="en-US" sz="3300"/>
              <a:t> is what you think is true.</a:t>
            </a:r>
          </a:p>
        </p:txBody>
      </p:sp>
    </p:spTree>
    <p:extLst>
      <p:ext uri="{BB962C8B-B14F-4D97-AF65-F5344CB8AC3E}">
        <p14:creationId xmlns:p14="http://schemas.microsoft.com/office/powerpoint/2010/main" val="285320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8333E-6 L 0.15039 -0.008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20" y="-43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9ACC6213-F45E-E00E-618C-2BF1BBE3B3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2DB1C73-015B-4737-DA7D-E35C9F790526}"/>
              </a:ext>
            </a:extLst>
          </p:cNvPr>
          <p:cNvSpPr>
            <a:spLocks/>
          </p:cNvSpPr>
          <p:nvPr/>
        </p:nvSpPr>
        <p:spPr>
          <a:xfrm>
            <a:off x="396813" y="94279"/>
            <a:ext cx="8591912" cy="6684264"/>
          </a:xfrm>
          <a:prstGeom prst="rect">
            <a:avLst/>
          </a:prstGeom>
          <a:solidFill>
            <a:srgbClr val="FFD50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FD569031-1D19-EE2A-4D0E-E9C5B2AA0C43}"/>
              </a:ext>
            </a:extLst>
          </p:cNvPr>
          <p:cNvSpPr/>
          <p:nvPr/>
        </p:nvSpPr>
        <p:spPr>
          <a:xfrm>
            <a:off x="123580" y="241883"/>
            <a:ext cx="582104" cy="5512027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0D57AA7-811B-D3DD-C16E-BEB09797AEAD}"/>
              </a:ext>
            </a:extLst>
          </p:cNvPr>
          <p:cNvSpPr/>
          <p:nvPr/>
        </p:nvSpPr>
        <p:spPr>
          <a:xfrm>
            <a:off x="111856" y="5958200"/>
            <a:ext cx="582104" cy="692422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74" name="Picture 2" descr="Generated image">
            <a:extLst>
              <a:ext uri="{FF2B5EF4-FFF2-40B4-BE49-F238E27FC236}">
                <a16:creationId xmlns:a16="http://schemas.microsoft.com/office/drawing/2014/main" id="{CA705D67-3276-349D-C82A-0C54F9DF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3797" y="1002279"/>
            <a:ext cx="6875267" cy="45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2A7CF6-3DDF-1B59-8CDE-29E05D8415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6294192" y="254946"/>
            <a:ext cx="2528927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24CB06-5EED-9DF5-8204-9C752E87F5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997761" y="4310886"/>
            <a:ext cx="1554530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65B3E3-C3ED-8C61-006A-AF1D30D6F15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7501374" y="3235449"/>
            <a:ext cx="1455865" cy="1214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8BF832-41DD-6C11-E7D2-E347087BF83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6830990" y="5267964"/>
            <a:ext cx="1833005" cy="15288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043B49-AE2E-34D7-481A-71004361F97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08840">
            <a:off x="2754198" y="4568176"/>
            <a:ext cx="2404819" cy="18340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5048E64-E359-27C0-8DC0-A79B7A13F51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44338">
            <a:off x="649161" y="-236616"/>
            <a:ext cx="3280413" cy="3280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06B1579-0CAA-2028-CB23-F0A2EF8D29B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00822">
            <a:off x="5553421" y="4698634"/>
            <a:ext cx="1830614" cy="18306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CD9B2B-3B75-5106-240E-C6711C36DF6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80066">
            <a:off x="2805811" y="208340"/>
            <a:ext cx="1497636" cy="14976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A26166-BFB0-0556-D82F-B6D9637FC23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279900">
            <a:off x="870309" y="3747459"/>
            <a:ext cx="975664" cy="8137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1415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9CC02152-AC37-F194-6F61-18FACB8D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CEE2D06-5EBE-F5D9-108C-774AD7818C0E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B6BE7F-D615-80D3-11E5-B25D794E611F}"/>
              </a:ext>
            </a:extLst>
          </p:cNvPr>
          <p:cNvSpPr txBox="1"/>
          <p:nvPr/>
        </p:nvSpPr>
        <p:spPr>
          <a:xfrm>
            <a:off x="975769" y="1490409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I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DEF8D-6359-CB5C-8BBB-0DB707BFA424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a spoon an object?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65B19C-703B-4D26-917C-737E7C9DBE8E}"/>
              </a:ext>
            </a:extLst>
          </p:cNvPr>
          <p:cNvSpPr txBox="1"/>
          <p:nvPr/>
        </p:nvSpPr>
        <p:spPr>
          <a:xfrm>
            <a:off x="904053" y="2680610"/>
            <a:ext cx="6429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My claim: </a:t>
            </a:r>
            <a:r>
              <a:rPr lang="en-US" sz="3600">
                <a:cs typeface="Dreaming Outloud Pro" panose="03050502040302030504" pitchFamily="66" charset="77"/>
              </a:rPr>
              <a:t>                    _________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2B565-2963-8181-F743-39E7610657AA}"/>
              </a:ext>
            </a:extLst>
          </p:cNvPr>
          <p:cNvSpPr txBox="1"/>
          <p:nvPr/>
        </p:nvSpPr>
        <p:spPr>
          <a:xfrm>
            <a:off x="2948473" y="2725976"/>
            <a:ext cx="412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tx2"/>
                </a:solidFill>
                <a:cs typeface="Dreaming Outloud Pro" panose="03050502040302030504" pitchFamily="66" charset="77"/>
              </a:rPr>
              <a:t>A spoon is</a:t>
            </a:r>
            <a:endParaRPr lang="en-AU" sz="3600">
              <a:solidFill>
                <a:schemeClr val="accent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DB47E6-E599-18B3-BDF5-E3592AF50897}"/>
              </a:ext>
            </a:extLst>
          </p:cNvPr>
          <p:cNvSpPr txBox="1"/>
          <p:nvPr/>
        </p:nvSpPr>
        <p:spPr>
          <a:xfrm>
            <a:off x="904053" y="429592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a shadow an object?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774323-572B-11D8-19EA-F6FDE99208D8}"/>
              </a:ext>
            </a:extLst>
          </p:cNvPr>
          <p:cNvSpPr txBox="1"/>
          <p:nvPr/>
        </p:nvSpPr>
        <p:spPr>
          <a:xfrm>
            <a:off x="904053" y="4984540"/>
            <a:ext cx="76393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My claim:                       </a:t>
            </a:r>
            <a:r>
              <a:rPr lang="en-US" sz="3600">
                <a:cs typeface="Dreaming Outloud Pro" panose="03050502040302030504" pitchFamily="66" charset="77"/>
              </a:rPr>
              <a:t>_____________</a:t>
            </a:r>
          </a:p>
          <a:p>
            <a:endParaRPr lang="en-US" sz="3600">
              <a:cs typeface="Dreaming Outloud Pro" panose="03050502040302030504" pitchFamily="66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E6DEC3-888C-A7C4-B18A-83821FFED845}"/>
              </a:ext>
            </a:extLst>
          </p:cNvPr>
          <p:cNvSpPr txBox="1"/>
          <p:nvPr/>
        </p:nvSpPr>
        <p:spPr>
          <a:xfrm>
            <a:off x="5254144" y="5006667"/>
            <a:ext cx="3060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not an object.</a:t>
            </a:r>
            <a:endParaRPr lang="en-AU" sz="3600">
              <a:solidFill>
                <a:schemeClr val="accent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BBDA26-9E3B-73FC-2B3F-D492B0CD98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9846" y="194597"/>
            <a:ext cx="1164278" cy="46444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C9D8772-454C-E8F3-192F-D0BB07B7A02A}"/>
              </a:ext>
            </a:extLst>
          </p:cNvPr>
          <p:cNvSpPr txBox="1"/>
          <p:nvPr/>
        </p:nvSpPr>
        <p:spPr>
          <a:xfrm>
            <a:off x="5047861" y="2670498"/>
            <a:ext cx="228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an object.</a:t>
            </a:r>
            <a:endParaRPr lang="en-US" sz="3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E920AF-363C-0C68-442E-30518CC2209A}"/>
              </a:ext>
            </a:extLst>
          </p:cNvPr>
          <p:cNvSpPr txBox="1"/>
          <p:nvPr/>
        </p:nvSpPr>
        <p:spPr>
          <a:xfrm>
            <a:off x="2884482" y="5022829"/>
            <a:ext cx="238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tx2"/>
                </a:solidFill>
                <a:cs typeface="Dreaming Outloud Pro" panose="03050502040302030504" pitchFamily="66" charset="77"/>
              </a:rPr>
              <a:t>A shadow is </a:t>
            </a:r>
            <a:endParaRPr lang="en-AU" sz="3600">
              <a:solidFill>
                <a:schemeClr val="accent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6550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3985751C-0D29-EC67-C13E-1C5390EB4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7A40488-8AE3-FC64-8930-E4E30AF37CC1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936F4C-1756-BF03-7971-F03F1649A5A2}"/>
              </a:ext>
            </a:extLst>
          </p:cNvPr>
          <p:cNvSpPr txBox="1"/>
          <p:nvPr/>
        </p:nvSpPr>
        <p:spPr>
          <a:xfrm>
            <a:off x="975769" y="1490409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We 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957D9-8857-8AC2-1D19-E6404561E1E3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a leaf an object?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9E3408-437A-8D49-9CD8-92AFBE3242F8}"/>
              </a:ext>
            </a:extLst>
          </p:cNvPr>
          <p:cNvSpPr txBox="1"/>
          <p:nvPr/>
        </p:nvSpPr>
        <p:spPr>
          <a:xfrm>
            <a:off x="904053" y="2680610"/>
            <a:ext cx="6429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My claim: </a:t>
            </a:r>
            <a:r>
              <a:rPr lang="en-US" sz="3600">
                <a:cs typeface="Dreaming Outloud Pro" panose="03050502040302030504" pitchFamily="66" charset="77"/>
              </a:rPr>
              <a:t>                _________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0DB2EA-DA11-8910-27A6-B367E145CBF0}"/>
              </a:ext>
            </a:extLst>
          </p:cNvPr>
          <p:cNvSpPr txBox="1"/>
          <p:nvPr/>
        </p:nvSpPr>
        <p:spPr>
          <a:xfrm>
            <a:off x="2948473" y="2725976"/>
            <a:ext cx="412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tx2"/>
                </a:solidFill>
                <a:cs typeface="Dreaming Outloud Pro" panose="03050502040302030504" pitchFamily="66" charset="77"/>
              </a:rPr>
              <a:t>A leaf is</a:t>
            </a:r>
            <a:endParaRPr lang="en-AU" sz="3600">
              <a:solidFill>
                <a:schemeClr val="accent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FC206F9-BA96-7E66-B1BC-3729393C6035}"/>
              </a:ext>
            </a:extLst>
          </p:cNvPr>
          <p:cNvSpPr txBox="1"/>
          <p:nvPr/>
        </p:nvSpPr>
        <p:spPr>
          <a:xfrm>
            <a:off x="904053" y="429592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a cow mooing an object?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0650583-01C5-9430-3FB4-705EC7D0524B}"/>
              </a:ext>
            </a:extLst>
          </p:cNvPr>
          <p:cNvSpPr txBox="1"/>
          <p:nvPr/>
        </p:nvSpPr>
        <p:spPr>
          <a:xfrm>
            <a:off x="904053" y="4984540"/>
            <a:ext cx="7983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My claim:                           </a:t>
            </a:r>
            <a:r>
              <a:rPr lang="en-US" sz="3600">
                <a:cs typeface="Dreaming Outloud Pro" panose="03050502040302030504" pitchFamily="66" charset="77"/>
              </a:rPr>
              <a:t>_____________.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D301AB-8780-3B28-C157-BAD6F8BC4BB3}"/>
              </a:ext>
            </a:extLst>
          </p:cNvPr>
          <p:cNvSpPr txBox="1"/>
          <p:nvPr/>
        </p:nvSpPr>
        <p:spPr>
          <a:xfrm>
            <a:off x="4590661" y="2703952"/>
            <a:ext cx="228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an object.</a:t>
            </a:r>
            <a:endParaRPr lang="en-US" sz="3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7187D6-FE22-63E8-BDA2-0F3C0BCB9694}"/>
              </a:ext>
            </a:extLst>
          </p:cNvPr>
          <p:cNvSpPr txBox="1"/>
          <p:nvPr/>
        </p:nvSpPr>
        <p:spPr>
          <a:xfrm>
            <a:off x="2846383" y="5022829"/>
            <a:ext cx="2925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A cow mooing </a:t>
            </a:r>
            <a:endParaRPr lang="en-US" sz="3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AB5CDB-D234-3301-1D7B-485239028821}"/>
              </a:ext>
            </a:extLst>
          </p:cNvPr>
          <p:cNvSpPr txBox="1"/>
          <p:nvPr/>
        </p:nvSpPr>
        <p:spPr>
          <a:xfrm>
            <a:off x="5577129" y="5037740"/>
            <a:ext cx="356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pc="-15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is not  an object</a:t>
            </a:r>
            <a:endParaRPr lang="en-AU" sz="3600" spc="-150">
              <a:solidFill>
                <a:schemeClr val="accent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FCFDBCBB-CEC2-4177-C187-86B19BEC8E4B}"/>
              </a:ext>
            </a:extLst>
          </p:cNvPr>
          <p:cNvSpPr/>
          <p:nvPr/>
        </p:nvSpPr>
        <p:spPr>
          <a:xfrm rot="19606840">
            <a:off x="6464018" y="1338611"/>
            <a:ext cx="2632504" cy="1967532"/>
          </a:xfrm>
          <a:custGeom>
            <a:avLst/>
            <a:gdLst/>
            <a:ahLst/>
            <a:cxnLst/>
            <a:rect l="l" t="t" r="r" b="b"/>
            <a:pathLst>
              <a:path w="7431314" h="5852160">
                <a:moveTo>
                  <a:pt x="0" y="0"/>
                </a:moveTo>
                <a:lnTo>
                  <a:pt x="7431314" y="0"/>
                </a:lnTo>
                <a:lnTo>
                  <a:pt x="743131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25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51F64-AC01-FE6A-1DCB-95DA4FD2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1DA36AD6-BF47-6DAC-2463-EEA99D9358D1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C57B54-3978-E467-B718-4CE37042B88E}"/>
              </a:ext>
            </a:extLst>
          </p:cNvPr>
          <p:cNvGrpSpPr/>
          <p:nvPr/>
        </p:nvGrpSpPr>
        <p:grpSpPr>
          <a:xfrm>
            <a:off x="-147153" y="386874"/>
            <a:ext cx="9690891" cy="6634977"/>
            <a:chOff x="-156119" y="401442"/>
            <a:chExt cx="9690891" cy="6634977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79469EC4-4B15-E260-9373-DBE5E3394B77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2B926B7-D79E-FDBB-3189-421723C401F5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37BCA6D-6D09-BCDE-36B7-DD1F6B8B27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66" y="473801"/>
            <a:ext cx="8834034" cy="58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71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51F64-AC01-FE6A-1DCB-95DA4FD2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1DA36AD6-BF47-6DAC-2463-EEA99D9358D1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C57B54-3978-E467-B718-4CE37042B88E}"/>
              </a:ext>
            </a:extLst>
          </p:cNvPr>
          <p:cNvGrpSpPr/>
          <p:nvPr/>
        </p:nvGrpSpPr>
        <p:grpSpPr>
          <a:xfrm>
            <a:off x="-147153" y="386874"/>
            <a:ext cx="9690891" cy="6634977"/>
            <a:chOff x="-156119" y="401442"/>
            <a:chExt cx="9690891" cy="6634977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79469EC4-4B15-E260-9373-DBE5E3394B77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2B926B7-D79E-FDBB-3189-421723C401F5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F9BB92BB-3F2F-CABC-7A1C-C4AADB774188}"/>
                  </a:ext>
                </a:extLst>
              </p14:cNvPr>
              <p14:cNvContentPartPr/>
              <p14:nvPr/>
            </p14:nvContentPartPr>
            <p14:xfrm>
              <a:off x="3520367" y="2248538"/>
              <a:ext cx="1999304" cy="267037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F9BB92BB-3F2F-CABC-7A1C-C4AADB77418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05965" y="2234141"/>
                <a:ext cx="2027387" cy="26984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2F05D42F-A700-1E99-67E9-1B8A475981E3}"/>
                  </a:ext>
                </a:extLst>
              </p14:cNvPr>
              <p14:cNvContentPartPr/>
              <p14:nvPr/>
            </p14:nvContentPartPr>
            <p14:xfrm>
              <a:off x="3191824" y="5022852"/>
              <a:ext cx="376680" cy="466923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2F05D42F-A700-1E99-67E9-1B8A475981E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72738" y="5003772"/>
                <a:ext cx="414492" cy="5047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29F13FF4-2DF4-3BA2-5D82-127426634AFA}"/>
                  </a:ext>
                </a:extLst>
              </p14:cNvPr>
              <p14:cNvContentPartPr/>
              <p14:nvPr/>
            </p14:nvContentPartPr>
            <p14:xfrm>
              <a:off x="3603087" y="2284011"/>
              <a:ext cx="1939951" cy="2688932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29F13FF4-2DF4-3BA2-5D82-127426634AF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88685" y="2269609"/>
                <a:ext cx="1968035" cy="27170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1630BAC0-06F8-D5D0-BE8D-B9F9AA99D1DC}"/>
                  </a:ext>
                </a:extLst>
              </p14:cNvPr>
              <p14:cNvContentPartPr/>
              <p14:nvPr/>
            </p14:nvContentPartPr>
            <p14:xfrm>
              <a:off x="3545136" y="2273699"/>
              <a:ext cx="2246062" cy="2729354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1630BAC0-06F8-D5D0-BE8D-B9F9AA99D1D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30738" y="2259298"/>
                <a:ext cx="2274138" cy="27574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51EE6741-64EE-31A4-7296-7CEB7D72308F}"/>
                  </a:ext>
                </a:extLst>
              </p14:cNvPr>
              <p14:cNvContentPartPr/>
              <p14:nvPr/>
            </p14:nvContentPartPr>
            <p14:xfrm>
              <a:off x="3497467" y="4897872"/>
              <a:ext cx="467" cy="412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51EE6741-64EE-31A4-7296-7CEB7D72308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78787" y="4881392"/>
                <a:ext cx="36893" cy="32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E21C41FF-2C5B-C2EC-5B6D-7E8ED301880C}"/>
                  </a:ext>
                </a:extLst>
              </p14:cNvPr>
              <p14:cNvContentPartPr/>
              <p14:nvPr/>
            </p14:nvContentPartPr>
            <p14:xfrm>
              <a:off x="4785938" y="2728660"/>
              <a:ext cx="193481" cy="385665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E21C41FF-2C5B-C2EC-5B6D-7E8ED301880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771526" y="2714243"/>
                <a:ext cx="221584" cy="413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F22E5D55-B8CF-E38A-A7F9-9DFEA56B3CE4}"/>
                  </a:ext>
                </a:extLst>
              </p14:cNvPr>
              <p14:cNvContentPartPr/>
              <p14:nvPr/>
            </p14:nvContentPartPr>
            <p14:xfrm>
              <a:off x="4966801" y="3000894"/>
              <a:ext cx="747753" cy="124568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F22E5D55-B8CF-E38A-A7F9-9DFEA56B3CE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952400" y="2986493"/>
                <a:ext cx="775834" cy="1526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FBB21004-4C14-6FDA-45DB-2C7D1340AD28}"/>
                  </a:ext>
                </a:extLst>
              </p14:cNvPr>
              <p14:cNvContentPartPr/>
              <p14:nvPr/>
            </p14:nvContentPartPr>
            <p14:xfrm>
              <a:off x="4378413" y="3035955"/>
              <a:ext cx="330413" cy="638513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FBB21004-4C14-6FDA-45DB-2C7D1340AD2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364016" y="3021558"/>
                <a:ext cx="358487" cy="6665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966D8F99-7972-15B4-C168-C373BF5861E9}"/>
                  </a:ext>
                </a:extLst>
              </p14:cNvPr>
              <p14:cNvContentPartPr/>
              <p14:nvPr/>
            </p14:nvContentPartPr>
            <p14:xfrm>
              <a:off x="4731726" y="3643119"/>
              <a:ext cx="1044517" cy="104769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966D8F99-7972-15B4-C168-C373BF5861E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717324" y="3628718"/>
                <a:ext cx="1072601" cy="1328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E4685891-3D82-589B-2081-C40D95FC9F4A}"/>
                  </a:ext>
                </a:extLst>
              </p14:cNvPr>
              <p14:cNvContentPartPr/>
              <p14:nvPr/>
            </p14:nvContentPartPr>
            <p14:xfrm>
              <a:off x="3833956" y="3497515"/>
              <a:ext cx="510341" cy="737095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E4685891-3D82-589B-2081-C40D95FC9F4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819570" y="3483112"/>
                <a:ext cx="538394" cy="7651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CCBF3A4C-69DE-94BF-E08A-1FF2D4C09ABB}"/>
                  </a:ext>
                </a:extLst>
              </p14:cNvPr>
              <p14:cNvContentPartPr/>
              <p14:nvPr/>
            </p14:nvContentPartPr>
            <p14:xfrm>
              <a:off x="4402248" y="4254821"/>
              <a:ext cx="962731" cy="2499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CCBF3A4C-69DE-94BF-E08A-1FF2D4C09ABB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87847" y="4240414"/>
                <a:ext cx="990814" cy="2780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585B7A78-2193-5FDB-615F-1DA78D184AFD}"/>
                  </a:ext>
                </a:extLst>
              </p14:cNvPr>
              <p14:cNvContentPartPr/>
              <p14:nvPr/>
            </p14:nvContentPartPr>
            <p14:xfrm>
              <a:off x="3609630" y="4127366"/>
              <a:ext cx="311252" cy="584479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585B7A78-2193-5FDB-615F-1DA78D184AF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595220" y="4112961"/>
                <a:ext cx="339351" cy="6125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FBB15D74-CEB2-AA2C-713D-754BB840DC96}"/>
                  </a:ext>
                </a:extLst>
              </p14:cNvPr>
              <p14:cNvContentPartPr/>
              <p14:nvPr/>
            </p14:nvContentPartPr>
            <p14:xfrm>
              <a:off x="3955934" y="4711433"/>
              <a:ext cx="776261" cy="145604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FBB15D74-CEB2-AA2C-713D-754BB840DC9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41532" y="4697017"/>
                <a:ext cx="804345" cy="173716"/>
              </a:xfrm>
              <a:prstGeom prst="rect">
                <a:avLst/>
              </a:prstGeom>
            </p:spPr>
          </p:pic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1B302BE2-B3F7-D290-24CD-6F0A3635A9B4}"/>
              </a:ext>
            </a:extLst>
          </p:cNvPr>
          <p:cNvSpPr txBox="1"/>
          <p:nvPr/>
        </p:nvSpPr>
        <p:spPr>
          <a:xfrm>
            <a:off x="3906982" y="5392002"/>
            <a:ext cx="1226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i="0">
                <a:solidFill>
                  <a:schemeClr val="tx1">
                    <a:lumMod val="75000"/>
                    <a:lumOff val="2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leaf</a:t>
            </a:r>
            <a:endParaRPr lang="en-AU" sz="4200" i="0">
              <a:solidFill>
                <a:schemeClr val="tx1">
                  <a:lumMod val="75000"/>
                  <a:lumOff val="25000"/>
                </a:schemeClr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5B5C95B-3B4B-EEE7-3D5C-4A2ACEFC20AD}"/>
              </a:ext>
            </a:extLst>
          </p:cNvPr>
          <p:cNvSpPr txBox="1"/>
          <p:nvPr/>
        </p:nvSpPr>
        <p:spPr>
          <a:xfrm>
            <a:off x="6276415" y="2946793"/>
            <a:ext cx="1730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i="0">
                <a:solidFill>
                  <a:schemeClr val="tx1">
                    <a:lumMod val="75000"/>
                    <a:lumOff val="25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object</a:t>
            </a:r>
            <a:endParaRPr lang="en-AU" sz="4200" i="0">
              <a:solidFill>
                <a:schemeClr val="tx1">
                  <a:lumMod val="75000"/>
                  <a:lumOff val="25000"/>
                </a:schemeClr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014CA0AC-DDBB-2FFF-3183-4510A7D4B3E4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21403921" flipH="1" flipV="1">
              <a:off x="5689146" y="3585549"/>
              <a:ext cx="886176" cy="561024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014CA0AC-DDBB-2FFF-3183-4510A7D4B3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 rot="21403921" flipH="1" flipV="1">
                <a:off x="5674754" y="3571173"/>
                <a:ext cx="914240" cy="589057"/>
              </a:xfrm>
              <a:prstGeom prst="rect">
                <a:avLst/>
              </a:prstGeom>
            </p:spPr>
          </p:pic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47372E55-236A-7581-C986-4A24B1E0BE98}"/>
              </a:ext>
            </a:extLst>
          </p:cNvPr>
          <p:cNvSpPr txBox="1"/>
          <p:nvPr/>
        </p:nvSpPr>
        <p:spPr>
          <a:xfrm>
            <a:off x="1033462" y="943660"/>
            <a:ext cx="7642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200" i="0">
                <a:solidFill>
                  <a:schemeClr val="tx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An object is something we can touch.</a:t>
            </a:r>
          </a:p>
        </p:txBody>
      </p:sp>
    </p:spTree>
    <p:extLst>
      <p:ext uri="{BB962C8B-B14F-4D97-AF65-F5344CB8AC3E}">
        <p14:creationId xmlns:p14="http://schemas.microsoft.com/office/powerpoint/2010/main" val="3558021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6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3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6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63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73712-257D-C7BE-0FD5-7857F1435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reeform 2">
            <a:extLst>
              <a:ext uri="{FF2B5EF4-FFF2-40B4-BE49-F238E27FC236}">
                <a16:creationId xmlns:a16="http://schemas.microsoft.com/office/drawing/2014/main" id="{9BEFD8FF-66A2-1F20-A225-32848271EA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rotary-phone-ring-medium-103869">
            <a:hlinkClick r:id="" action="ppaction://media"/>
            <a:extLst>
              <a:ext uri="{FF2B5EF4-FFF2-40B4-BE49-F238E27FC236}">
                <a16:creationId xmlns:a16="http://schemas.microsoft.com/office/drawing/2014/main" id="{4060A905-CCE5-6C8E-C644-A44724B8EE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7563" y="-900546"/>
            <a:ext cx="3366655" cy="3366655"/>
          </a:xfrm>
          <a:prstGeom prst="rect">
            <a:avLst/>
          </a:prstGeom>
        </p:spPr>
      </p:pic>
      <p:pic>
        <p:nvPicPr>
          <p:cNvPr id="58" name="Picture 41">
            <a:hlinkClick r:id="" action="ppaction://media"/>
            <a:extLst>
              <a:ext uri="{FF2B5EF4-FFF2-40B4-BE49-F238E27FC236}">
                <a16:creationId xmlns:a16="http://schemas.microsoft.com/office/drawing/2014/main" id="{C2F4EB66-C6DA-1E04-2F84-4068426B88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>
                  <p14:fade out="5250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952285">
            <a:off x="6844636" y="2441344"/>
            <a:ext cx="2765995" cy="2781712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EA565DDF-F17E-B3DC-39B0-4A24A7A7804E}"/>
              </a:ext>
            </a:extLst>
          </p:cNvPr>
          <p:cNvSpPr/>
          <p:nvPr/>
        </p:nvSpPr>
        <p:spPr>
          <a:xfrm>
            <a:off x="74232" y="3302924"/>
            <a:ext cx="3256974" cy="3240689"/>
          </a:xfrm>
          <a:custGeom>
            <a:avLst/>
            <a:gdLst/>
            <a:ahLst/>
            <a:cxnLst/>
            <a:rect l="l" t="t" r="r" b="b"/>
            <a:pathLst>
              <a:path w="3256974" h="3240689">
                <a:moveTo>
                  <a:pt x="0" y="0"/>
                </a:moveTo>
                <a:lnTo>
                  <a:pt x="3256974" y="0"/>
                </a:lnTo>
                <a:lnTo>
                  <a:pt x="3256974" y="3240689"/>
                </a:lnTo>
                <a:lnTo>
                  <a:pt x="0" y="3240689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81AAD12-F344-5409-2C41-EEBACFAD10DB}"/>
              </a:ext>
            </a:extLst>
          </p:cNvPr>
          <p:cNvSpPr/>
          <p:nvPr/>
        </p:nvSpPr>
        <p:spPr>
          <a:xfrm>
            <a:off x="4541019" y="6203161"/>
            <a:ext cx="4306307" cy="672860"/>
          </a:xfrm>
          <a:custGeom>
            <a:avLst/>
            <a:gdLst/>
            <a:ahLst/>
            <a:cxnLst/>
            <a:rect l="l" t="t" r="r" b="b"/>
            <a:pathLst>
              <a:path w="4306307" h="672860">
                <a:moveTo>
                  <a:pt x="0" y="0"/>
                </a:moveTo>
                <a:lnTo>
                  <a:pt x="4306308" y="0"/>
                </a:lnTo>
                <a:lnTo>
                  <a:pt x="4306308" y="672861"/>
                </a:lnTo>
                <a:lnTo>
                  <a:pt x="0" y="672861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1C3AA6A7-FBDA-3D94-4D0E-48C3EF5B78C9}"/>
              </a:ext>
            </a:extLst>
          </p:cNvPr>
          <p:cNvSpPr/>
          <p:nvPr/>
        </p:nvSpPr>
        <p:spPr>
          <a:xfrm>
            <a:off x="720778" y="2932489"/>
            <a:ext cx="864457" cy="672115"/>
          </a:xfrm>
          <a:custGeom>
            <a:avLst/>
            <a:gdLst/>
            <a:ahLst/>
            <a:cxnLst/>
            <a:rect l="l" t="t" r="r" b="b"/>
            <a:pathLst>
              <a:path w="864457" h="672115">
                <a:moveTo>
                  <a:pt x="0" y="0"/>
                </a:moveTo>
                <a:lnTo>
                  <a:pt x="864457" y="0"/>
                </a:lnTo>
                <a:lnTo>
                  <a:pt x="864457" y="672116"/>
                </a:lnTo>
                <a:lnTo>
                  <a:pt x="0" y="672116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B278DEAB-E1FD-7D63-6B8F-06732EF5DE06}"/>
              </a:ext>
            </a:extLst>
          </p:cNvPr>
          <p:cNvSpPr/>
          <p:nvPr/>
        </p:nvSpPr>
        <p:spPr>
          <a:xfrm rot="431156">
            <a:off x="4615705" y="4135707"/>
            <a:ext cx="3887554" cy="1059358"/>
          </a:xfrm>
          <a:custGeom>
            <a:avLst/>
            <a:gdLst/>
            <a:ahLst/>
            <a:cxnLst/>
            <a:rect l="l" t="t" r="r" b="b"/>
            <a:pathLst>
              <a:path w="3887554" h="1059358">
                <a:moveTo>
                  <a:pt x="0" y="0"/>
                </a:moveTo>
                <a:lnTo>
                  <a:pt x="3887554" y="0"/>
                </a:lnTo>
                <a:lnTo>
                  <a:pt x="3887554" y="1059358"/>
                </a:lnTo>
                <a:lnTo>
                  <a:pt x="0" y="1059358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C89B03AB-B000-CDEA-280D-F1F4B9D71EF1}"/>
              </a:ext>
            </a:extLst>
          </p:cNvPr>
          <p:cNvSpPr/>
          <p:nvPr/>
        </p:nvSpPr>
        <p:spPr>
          <a:xfrm rot="5732847">
            <a:off x="1998775" y="2598030"/>
            <a:ext cx="2530062" cy="3303672"/>
          </a:xfrm>
          <a:custGeom>
            <a:avLst/>
            <a:gdLst/>
            <a:ahLst/>
            <a:cxnLst/>
            <a:rect l="l" t="t" r="r" b="b"/>
            <a:pathLst>
              <a:path w="2530062" h="3303672">
                <a:moveTo>
                  <a:pt x="0" y="0"/>
                </a:moveTo>
                <a:lnTo>
                  <a:pt x="2530062" y="0"/>
                </a:lnTo>
                <a:lnTo>
                  <a:pt x="2530062" y="3303673"/>
                </a:lnTo>
                <a:lnTo>
                  <a:pt x="0" y="3303673"/>
                </a:lnTo>
                <a:lnTo>
                  <a:pt x="0" y="0"/>
                </a:lnTo>
                <a:close/>
              </a:path>
            </a:pathLst>
          </a:custGeom>
          <a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4">
            <a:extLst>
              <a:ext uri="{FF2B5EF4-FFF2-40B4-BE49-F238E27FC236}">
                <a16:creationId xmlns:a16="http://schemas.microsoft.com/office/drawing/2014/main" id="{F2287CAB-0D16-6E7B-4725-4277B81957BD}"/>
              </a:ext>
            </a:extLst>
          </p:cNvPr>
          <p:cNvSpPr/>
          <p:nvPr/>
        </p:nvSpPr>
        <p:spPr>
          <a:xfrm rot="-775375">
            <a:off x="4525351" y="1570275"/>
            <a:ext cx="2498762" cy="2498762"/>
          </a:xfrm>
          <a:custGeom>
            <a:avLst/>
            <a:gdLst/>
            <a:ahLst/>
            <a:cxnLst/>
            <a:rect l="l" t="t" r="r" b="b"/>
            <a:pathLst>
              <a:path w="2498762" h="2498762">
                <a:moveTo>
                  <a:pt x="0" y="0"/>
                </a:moveTo>
                <a:lnTo>
                  <a:pt x="2498762" y="0"/>
                </a:lnTo>
                <a:lnTo>
                  <a:pt x="2498762" y="2498763"/>
                </a:lnTo>
                <a:lnTo>
                  <a:pt x="0" y="249876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8">
            <a:extLst>
              <a:ext uri="{FF2B5EF4-FFF2-40B4-BE49-F238E27FC236}">
                <a16:creationId xmlns:a16="http://schemas.microsoft.com/office/drawing/2014/main" id="{8BD42482-535E-6658-8633-86DE96044055}"/>
              </a:ext>
            </a:extLst>
          </p:cNvPr>
          <p:cNvSpPr/>
          <p:nvPr/>
        </p:nvSpPr>
        <p:spPr>
          <a:xfrm>
            <a:off x="3814221" y="-358483"/>
            <a:ext cx="2859428" cy="2859428"/>
          </a:xfrm>
          <a:custGeom>
            <a:avLst/>
            <a:gdLst/>
            <a:ahLst/>
            <a:cxnLst/>
            <a:rect l="l" t="t" r="r" b="b"/>
            <a:pathLst>
              <a:path w="2859428" h="2859428">
                <a:moveTo>
                  <a:pt x="0" y="0"/>
                </a:moveTo>
                <a:lnTo>
                  <a:pt x="2859428" y="0"/>
                </a:lnTo>
                <a:lnTo>
                  <a:pt x="2859428" y="2859428"/>
                </a:lnTo>
                <a:lnTo>
                  <a:pt x="0" y="285942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0">
            <a:extLst>
              <a:ext uri="{FF2B5EF4-FFF2-40B4-BE49-F238E27FC236}">
                <a16:creationId xmlns:a16="http://schemas.microsoft.com/office/drawing/2014/main" id="{A38173C3-3A30-8D7B-84C0-BE531AC7CD6D}"/>
              </a:ext>
            </a:extLst>
          </p:cNvPr>
          <p:cNvSpPr/>
          <p:nvPr/>
        </p:nvSpPr>
        <p:spPr>
          <a:xfrm rot="1263893">
            <a:off x="2988244" y="4879826"/>
            <a:ext cx="1799039" cy="1864837"/>
          </a:xfrm>
          <a:custGeom>
            <a:avLst/>
            <a:gdLst/>
            <a:ahLst/>
            <a:cxnLst/>
            <a:rect l="l" t="t" r="r" b="b"/>
            <a:pathLst>
              <a:path w="2500869" h="2500869">
                <a:moveTo>
                  <a:pt x="0" y="0"/>
                </a:moveTo>
                <a:lnTo>
                  <a:pt x="2500869" y="0"/>
                </a:lnTo>
                <a:lnTo>
                  <a:pt x="2500869" y="2500869"/>
                </a:lnTo>
                <a:lnTo>
                  <a:pt x="0" y="2500869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F1856E6-3629-707B-DBAD-F3DA0795DBCD}"/>
              </a:ext>
            </a:extLst>
          </p:cNvPr>
          <p:cNvGrpSpPr/>
          <p:nvPr/>
        </p:nvGrpSpPr>
        <p:grpSpPr>
          <a:xfrm>
            <a:off x="3779" y="0"/>
            <a:ext cx="2563992" cy="2763903"/>
            <a:chOff x="0" y="0"/>
            <a:chExt cx="3418656" cy="3685203"/>
          </a:xfrm>
        </p:grpSpPr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67B327-1074-C332-44B8-1AA2219F03B7}"/>
                </a:ext>
              </a:extLst>
            </p:cNvPr>
            <p:cNvSpPr/>
            <p:nvPr/>
          </p:nvSpPr>
          <p:spPr>
            <a:xfrm>
              <a:off x="0" y="309280"/>
              <a:ext cx="3418656" cy="3375923"/>
            </a:xfrm>
            <a:custGeom>
              <a:avLst/>
              <a:gdLst/>
              <a:ahLst/>
              <a:cxnLst/>
              <a:rect l="l" t="t" r="r" b="b"/>
              <a:pathLst>
                <a:path w="3418656" h="3375923">
                  <a:moveTo>
                    <a:pt x="0" y="0"/>
                  </a:moveTo>
                  <a:lnTo>
                    <a:pt x="3418656" y="0"/>
                  </a:lnTo>
                  <a:lnTo>
                    <a:pt x="3418656" y="3375922"/>
                  </a:lnTo>
                  <a:lnTo>
                    <a:pt x="0" y="3375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69276B7D-DC5E-7336-E147-F5272758409D}"/>
                </a:ext>
              </a:extLst>
            </p:cNvPr>
            <p:cNvSpPr/>
            <p:nvPr/>
          </p:nvSpPr>
          <p:spPr>
            <a:xfrm>
              <a:off x="84357" y="0"/>
              <a:ext cx="3249942" cy="3375923"/>
            </a:xfrm>
            <a:custGeom>
              <a:avLst/>
              <a:gdLst/>
              <a:ahLst/>
              <a:cxnLst/>
              <a:rect l="l" t="t" r="r" b="b"/>
              <a:pathLst>
                <a:path w="3249942" h="3375923">
                  <a:moveTo>
                    <a:pt x="0" y="0"/>
                  </a:moveTo>
                  <a:lnTo>
                    <a:pt x="3249942" y="0"/>
                  </a:lnTo>
                  <a:lnTo>
                    <a:pt x="3249942" y="3375923"/>
                  </a:lnTo>
                  <a:lnTo>
                    <a:pt x="0" y="3375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" name="Freeform 58">
            <a:extLst>
              <a:ext uri="{FF2B5EF4-FFF2-40B4-BE49-F238E27FC236}">
                <a16:creationId xmlns:a16="http://schemas.microsoft.com/office/drawing/2014/main" id="{10E3E4DA-880B-2156-FB54-90D8BA38E9E3}"/>
              </a:ext>
            </a:extLst>
          </p:cNvPr>
          <p:cNvSpPr/>
          <p:nvPr/>
        </p:nvSpPr>
        <p:spPr>
          <a:xfrm rot="2700000">
            <a:off x="39926" y="3274897"/>
            <a:ext cx="3336000" cy="3336000"/>
          </a:xfrm>
          <a:custGeom>
            <a:avLst/>
            <a:gdLst/>
            <a:ahLst/>
            <a:cxnLst/>
            <a:rect l="l" t="t" r="r" b="b"/>
            <a:pathLst>
              <a:path w="3336000" h="3336000">
                <a:moveTo>
                  <a:pt x="0" y="0"/>
                </a:moveTo>
                <a:lnTo>
                  <a:pt x="3336000" y="0"/>
                </a:lnTo>
                <a:lnTo>
                  <a:pt x="3336000" y="3336000"/>
                </a:lnTo>
                <a:lnTo>
                  <a:pt x="0" y="3336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0" name="Freeform 22">
            <a:extLst>
              <a:ext uri="{FF2B5EF4-FFF2-40B4-BE49-F238E27FC236}">
                <a16:creationId xmlns:a16="http://schemas.microsoft.com/office/drawing/2014/main" id="{1E26D469-625B-161A-0A38-36681954C48C}"/>
              </a:ext>
            </a:extLst>
          </p:cNvPr>
          <p:cNvSpPr/>
          <p:nvPr/>
        </p:nvSpPr>
        <p:spPr>
          <a:xfrm>
            <a:off x="180199" y="5960855"/>
            <a:ext cx="1754928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sandwich</a:t>
            </a:r>
            <a:endParaRPr lang="en-US" sz="3200"/>
          </a:p>
        </p:txBody>
      </p:sp>
      <p:sp>
        <p:nvSpPr>
          <p:cNvPr id="61" name="Freeform 22">
            <a:extLst>
              <a:ext uri="{FF2B5EF4-FFF2-40B4-BE49-F238E27FC236}">
                <a16:creationId xmlns:a16="http://schemas.microsoft.com/office/drawing/2014/main" id="{30B9F386-36A9-51C2-0190-F0E9F8CEEF6D}"/>
              </a:ext>
            </a:extLst>
          </p:cNvPr>
          <p:cNvSpPr/>
          <p:nvPr/>
        </p:nvSpPr>
        <p:spPr>
          <a:xfrm>
            <a:off x="63794" y="2859692"/>
            <a:ext cx="726559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fly</a:t>
            </a:r>
            <a:endParaRPr lang="en-US" sz="3200"/>
          </a:p>
        </p:txBody>
      </p:sp>
      <p:sp>
        <p:nvSpPr>
          <p:cNvPr id="62" name="Freeform 22">
            <a:extLst>
              <a:ext uri="{FF2B5EF4-FFF2-40B4-BE49-F238E27FC236}">
                <a16:creationId xmlns:a16="http://schemas.microsoft.com/office/drawing/2014/main" id="{E5F8EFC8-D7F7-F751-EB90-1F44725F061A}"/>
              </a:ext>
            </a:extLst>
          </p:cNvPr>
          <p:cNvSpPr/>
          <p:nvPr/>
        </p:nvSpPr>
        <p:spPr>
          <a:xfrm>
            <a:off x="3551275" y="244082"/>
            <a:ext cx="1088065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smell</a:t>
            </a:r>
            <a:endParaRPr lang="en-US" sz="3200"/>
          </a:p>
        </p:txBody>
      </p:sp>
      <p:sp>
        <p:nvSpPr>
          <p:cNvPr id="68" name="Freeform 22">
            <a:extLst>
              <a:ext uri="{FF2B5EF4-FFF2-40B4-BE49-F238E27FC236}">
                <a16:creationId xmlns:a16="http://schemas.microsoft.com/office/drawing/2014/main" id="{9B5B8B84-F5D9-FC23-3338-B2B46D5D8623}"/>
              </a:ext>
            </a:extLst>
          </p:cNvPr>
          <p:cNvSpPr/>
          <p:nvPr/>
        </p:nvSpPr>
        <p:spPr>
          <a:xfrm>
            <a:off x="7251405" y="520529"/>
            <a:ext cx="896679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ring</a:t>
            </a:r>
            <a:endParaRPr lang="en-US" sz="3200"/>
          </a:p>
        </p:txBody>
      </p:sp>
      <p:sp>
        <p:nvSpPr>
          <p:cNvPr id="69" name="Freeform 22">
            <a:extLst>
              <a:ext uri="{FF2B5EF4-FFF2-40B4-BE49-F238E27FC236}">
                <a16:creationId xmlns:a16="http://schemas.microsoft.com/office/drawing/2014/main" id="{12D6B1F0-A8CA-7FAB-F889-0E89FA100509}"/>
              </a:ext>
            </a:extLst>
          </p:cNvPr>
          <p:cNvSpPr/>
          <p:nvPr/>
        </p:nvSpPr>
        <p:spPr>
          <a:xfrm>
            <a:off x="1573619" y="329144"/>
            <a:ext cx="1088065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plant</a:t>
            </a:r>
            <a:endParaRPr lang="en-US" sz="3200"/>
          </a:p>
        </p:txBody>
      </p:sp>
      <p:sp>
        <p:nvSpPr>
          <p:cNvPr id="96" name="Freeform 22">
            <a:extLst>
              <a:ext uri="{FF2B5EF4-FFF2-40B4-BE49-F238E27FC236}">
                <a16:creationId xmlns:a16="http://schemas.microsoft.com/office/drawing/2014/main" id="{09F08F86-3361-3CBD-6446-F85537D1D83C}"/>
              </a:ext>
            </a:extLst>
          </p:cNvPr>
          <p:cNvSpPr/>
          <p:nvPr/>
        </p:nvSpPr>
        <p:spPr>
          <a:xfrm>
            <a:off x="4550736" y="3284995"/>
            <a:ext cx="1364512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stapler</a:t>
            </a:r>
            <a:endParaRPr lang="en-US" sz="3200"/>
          </a:p>
        </p:txBody>
      </p:sp>
      <p:sp>
        <p:nvSpPr>
          <p:cNvPr id="101" name="Freeform 22">
            <a:extLst>
              <a:ext uri="{FF2B5EF4-FFF2-40B4-BE49-F238E27FC236}">
                <a16:creationId xmlns:a16="http://schemas.microsoft.com/office/drawing/2014/main" id="{9FF93258-4193-ADF2-E1FF-3601FBC1F6B1}"/>
              </a:ext>
            </a:extLst>
          </p:cNvPr>
          <p:cNvSpPr/>
          <p:nvPr/>
        </p:nvSpPr>
        <p:spPr>
          <a:xfrm>
            <a:off x="3466214" y="4305720"/>
            <a:ext cx="960475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light</a:t>
            </a:r>
            <a:endParaRPr lang="en-US" sz="3200"/>
          </a:p>
        </p:txBody>
      </p:sp>
      <p:sp>
        <p:nvSpPr>
          <p:cNvPr id="102" name="Freeform 22">
            <a:extLst>
              <a:ext uri="{FF2B5EF4-FFF2-40B4-BE49-F238E27FC236}">
                <a16:creationId xmlns:a16="http://schemas.microsoft.com/office/drawing/2014/main" id="{70C85034-9EAB-63D6-14E8-D9653F962E2A}"/>
              </a:ext>
            </a:extLst>
          </p:cNvPr>
          <p:cNvSpPr/>
          <p:nvPr/>
        </p:nvSpPr>
        <p:spPr>
          <a:xfrm>
            <a:off x="4649418" y="5262650"/>
            <a:ext cx="1394921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keyring</a:t>
            </a:r>
            <a:endParaRPr lang="en-US" sz="3200"/>
          </a:p>
        </p:txBody>
      </p:sp>
      <p:sp>
        <p:nvSpPr>
          <p:cNvPr id="103" name="Freeform 22">
            <a:extLst>
              <a:ext uri="{FF2B5EF4-FFF2-40B4-BE49-F238E27FC236}">
                <a16:creationId xmlns:a16="http://schemas.microsoft.com/office/drawing/2014/main" id="{67442009-A96B-8EB3-B4C2-53FFE1312AB4}"/>
              </a:ext>
            </a:extLst>
          </p:cNvPr>
          <p:cNvSpPr/>
          <p:nvPr/>
        </p:nvSpPr>
        <p:spPr>
          <a:xfrm>
            <a:off x="6669604" y="5602892"/>
            <a:ext cx="2070360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paintbrush</a:t>
            </a:r>
            <a:endParaRPr lang="en-US" sz="3200"/>
          </a:p>
        </p:txBody>
      </p:sp>
      <p:sp>
        <p:nvSpPr>
          <p:cNvPr id="110" name="Freeform 22">
            <a:extLst>
              <a:ext uri="{FF2B5EF4-FFF2-40B4-BE49-F238E27FC236}">
                <a16:creationId xmlns:a16="http://schemas.microsoft.com/office/drawing/2014/main" id="{019EEEBB-B47E-C6CA-A738-AD162FF1246B}"/>
              </a:ext>
            </a:extLst>
          </p:cNvPr>
          <p:cNvSpPr/>
          <p:nvPr/>
        </p:nvSpPr>
        <p:spPr>
          <a:xfrm>
            <a:off x="7272671" y="3603971"/>
            <a:ext cx="1024270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song</a:t>
            </a:r>
            <a:endParaRPr lang="en-US" sz="3200"/>
          </a:p>
        </p:txBody>
      </p:sp>
      <p:pic>
        <p:nvPicPr>
          <p:cNvPr id="112" name="Picture 54">
            <a:hlinkClick r:id="" action="ppaction://media"/>
            <a:extLst>
              <a:ext uri="{FF2B5EF4-FFF2-40B4-BE49-F238E27FC236}">
                <a16:creationId xmlns:a16="http://schemas.microsoft.com/office/drawing/2014/main" id="{835A089D-00ED-A7CC-7EB5-30EEBEFECD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197" y="1509823"/>
            <a:ext cx="1794919" cy="1983858"/>
          </a:xfrm>
          <a:prstGeom prst="rect">
            <a:avLst/>
          </a:prstGeom>
        </p:spPr>
      </p:pic>
      <p:sp>
        <p:nvSpPr>
          <p:cNvPr id="113" name="Freeform 22">
            <a:extLst>
              <a:ext uri="{FF2B5EF4-FFF2-40B4-BE49-F238E27FC236}">
                <a16:creationId xmlns:a16="http://schemas.microsoft.com/office/drawing/2014/main" id="{D57D862E-5FAA-11C9-E0BD-7DDBFAA1781F}"/>
              </a:ext>
            </a:extLst>
          </p:cNvPr>
          <p:cNvSpPr/>
          <p:nvPr/>
        </p:nvSpPr>
        <p:spPr>
          <a:xfrm>
            <a:off x="1616150" y="2519451"/>
            <a:ext cx="1258186" cy="582759"/>
          </a:xfrm>
          <a:custGeom>
            <a:avLst/>
            <a:gdLst/>
            <a:ahLst/>
            <a:cxnLst/>
            <a:rect l="l" t="t" r="r" b="b"/>
            <a:pathLst>
              <a:path w="589453" h="215837">
                <a:moveTo>
                  <a:pt x="0" y="0"/>
                </a:moveTo>
                <a:lnTo>
                  <a:pt x="589453" y="0"/>
                </a:lnTo>
                <a:lnTo>
                  <a:pt x="589453" y="215837"/>
                </a:lnTo>
                <a:lnTo>
                  <a:pt x="0" y="21583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00"/>
                </a:solidFill>
                <a:ea typeface="Canva Sans"/>
                <a:cs typeface="Calibri" panose="020F0502020204030204" pitchFamily="34" charset="0"/>
                <a:sym typeface="Canva Sans"/>
              </a:rPr>
              <a:t>meow</a:t>
            </a:r>
            <a:endParaRPr lang="en-US" sz="320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3690BFA-2E68-A47F-4141-DAF6E834528F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443272" flipH="1">
            <a:off x="4865294" y="-36142"/>
            <a:ext cx="667074" cy="10063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E9D4DA-768B-110A-7835-859AEDA3AF9A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6812" y="-1930860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7711F1-84C0-7D2C-658F-ED4A90C5DFA9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6683">
            <a:off x="569249" y="-1814866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049EB5-A36A-5FD6-2AED-FE5EBC7D13A6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2282" y="-685800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BA8D83-AE2E-0F87-605D-50BE524E86E7}"/>
              </a:ext>
            </a:extLst>
          </p:cNvPr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9762414" y="1541432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24628B-B6FC-64B0-2944-94ABB060B4A4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91767" y="1874249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40D764-46FD-3E52-EFB2-4DF474417E92}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5396" y="3298113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A47794-6789-9D38-28A7-139FF6F12007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7361415" y="-2582369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881815-2D97-43C6-BD55-B0B74F194358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6683">
            <a:off x="4647265" y="-2098384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FA7802-CE38-9537-42C1-91FCA7A2629E}"/>
              </a:ext>
            </a:extLst>
          </p:cNvPr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-2715129" y="386410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106DBA3-9DFE-274B-84D8-CB01A21C97B2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18985" y="3930458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AF70BD-ACA4-D5DE-BA3F-7527FB4E3202}"/>
              </a:ext>
            </a:extLst>
          </p:cNvPr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-1508490" y="-1346295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029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" fill="hold"/>
                                        <p:tgtEl>
                                          <p:spTgt spid="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448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6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10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 animBg="1"/>
      <p:bldP spid="60" grpId="0" animBg="1"/>
      <p:bldP spid="61" grpId="0" animBg="1"/>
      <p:bldP spid="62" grpId="0" animBg="1"/>
      <p:bldP spid="68" grpId="0" animBg="1"/>
      <p:bldP spid="69" grpId="0" animBg="1"/>
      <p:bldP spid="96" grpId="0" animBg="1"/>
      <p:bldP spid="101" grpId="0" animBg="1"/>
      <p:bldP spid="102" grpId="0" animBg="1"/>
      <p:bldP spid="103" grpId="0" animBg="1"/>
      <p:bldP spid="110" grpId="0" animBg="1"/>
      <p:bldP spid="1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1">
            <a:hlinkClick r:id="" action="ppaction://media"/>
            <a:extLst>
              <a:ext uri="{FF2B5EF4-FFF2-40B4-BE49-F238E27FC236}">
                <a16:creationId xmlns:a16="http://schemas.microsoft.com/office/drawing/2014/main" id="{ED8841AF-7FCB-9C55-37F2-D35B82905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250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952285">
            <a:off x="7529596" y="5432659"/>
            <a:ext cx="448232" cy="45077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B72B82-8842-89D2-91C2-C04321B2B6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Claim Sort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E38CFC-CC1E-F8A3-39E5-8283B509E93E}"/>
              </a:ext>
            </a:extLst>
          </p:cNvPr>
          <p:cNvGrpSpPr/>
          <p:nvPr/>
        </p:nvGrpSpPr>
        <p:grpSpPr>
          <a:xfrm>
            <a:off x="818147" y="1209157"/>
            <a:ext cx="2261940" cy="1967180"/>
            <a:chOff x="1155031" y="1305409"/>
            <a:chExt cx="2261940" cy="1967180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953AC47C-92F0-9DD2-0826-F2B65D1D9A23}"/>
                </a:ext>
              </a:extLst>
            </p:cNvPr>
            <p:cNvSpPr/>
            <p:nvPr/>
          </p:nvSpPr>
          <p:spPr>
            <a:xfrm rot="16200000">
              <a:off x="1302411" y="1158029"/>
              <a:ext cx="1967180" cy="2261940"/>
            </a:xfrm>
            <a:custGeom>
              <a:avLst/>
              <a:gdLst/>
              <a:ahLst/>
              <a:cxnLst/>
              <a:rect l="l" t="t" r="r" b="b"/>
              <a:pathLst>
                <a:path w="2638792" h="2926080">
                  <a:moveTo>
                    <a:pt x="0" y="0"/>
                  </a:moveTo>
                  <a:lnTo>
                    <a:pt x="2638792" y="0"/>
                  </a:lnTo>
                  <a:lnTo>
                    <a:pt x="2638792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903E0F-2D32-D451-CE60-50BA99534AB6}"/>
                </a:ext>
              </a:extLst>
            </p:cNvPr>
            <p:cNvSpPr txBox="1"/>
            <p:nvPr/>
          </p:nvSpPr>
          <p:spPr>
            <a:xfrm>
              <a:off x="1371599" y="1718191"/>
              <a:ext cx="175661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>
                  <a:latin typeface="Calibri" panose="020F0502020204030204" pitchFamily="34" charset="0"/>
                  <a:cs typeface="Calibri" panose="020F0502020204030204" pitchFamily="34" charset="0"/>
                </a:rPr>
                <a:t>This is not  an object.</a:t>
              </a:r>
              <a:endParaRPr lang="en-AU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92DCBF7F-704B-1F2C-FDB0-5FBC5C8855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3719" y="3476466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C17BD58-4C71-74B5-3A1E-27DFC3083BF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6683">
            <a:off x="5783576" y="3633683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8230297-5DD4-F78E-2502-D7FF09D5A0A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0147" y="3617708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C41877B-1FDF-1069-48FC-5B79EDECBDC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3268302" y="3400212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571A092-1BCA-14F6-0AE8-2C9748D7BBD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52031">
            <a:off x="6862174" y="4732124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31DBF6D-0CAB-17E9-A738-FF8A1223663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3433" y="4679082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5D0E0EC-B2FB-132C-5974-68796A0913C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567122" y="3426064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0521F50-8F18-131A-A36B-30214DF9384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6683">
            <a:off x="756942" y="4611587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6518F04-CFDD-714C-E78B-18668A4EC72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35836">
            <a:off x="5266384" y="4700205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7EB6877B-8990-F800-CC50-070ECE1EA71B}"/>
              </a:ext>
            </a:extLst>
          </p:cNvPr>
          <p:cNvGrpSpPr/>
          <p:nvPr/>
        </p:nvGrpSpPr>
        <p:grpSpPr>
          <a:xfrm flipH="1">
            <a:off x="6280484" y="1209157"/>
            <a:ext cx="2261940" cy="1967180"/>
            <a:chOff x="1155031" y="1305409"/>
            <a:chExt cx="2261940" cy="1967180"/>
          </a:xfrm>
        </p:grpSpPr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02B84A16-30D1-CD7D-681C-D1502D89296B}"/>
                </a:ext>
              </a:extLst>
            </p:cNvPr>
            <p:cNvSpPr/>
            <p:nvPr/>
          </p:nvSpPr>
          <p:spPr>
            <a:xfrm rot="16200000">
              <a:off x="1302411" y="1158029"/>
              <a:ext cx="1967180" cy="2261940"/>
            </a:xfrm>
            <a:custGeom>
              <a:avLst/>
              <a:gdLst/>
              <a:ahLst/>
              <a:cxnLst/>
              <a:rect l="l" t="t" r="r" b="b"/>
              <a:pathLst>
                <a:path w="2638792" h="2926080">
                  <a:moveTo>
                    <a:pt x="0" y="0"/>
                  </a:moveTo>
                  <a:lnTo>
                    <a:pt x="2638792" y="0"/>
                  </a:lnTo>
                  <a:lnTo>
                    <a:pt x="2638792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519613-C700-2800-31F4-BF07099316D9}"/>
                </a:ext>
              </a:extLst>
            </p:cNvPr>
            <p:cNvSpPr txBox="1"/>
            <p:nvPr/>
          </p:nvSpPr>
          <p:spPr>
            <a:xfrm>
              <a:off x="1371599" y="1718191"/>
              <a:ext cx="175661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>
                  <a:latin typeface="Calibri" panose="020F0502020204030204" pitchFamily="34" charset="0"/>
                  <a:cs typeface="Calibri" panose="020F0502020204030204" pitchFamily="34" charset="0"/>
                </a:rPr>
                <a:t>This is an object.</a:t>
              </a:r>
              <a:endParaRPr lang="en-AU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C6CC99C5-F433-CD57-8A17-B1DEE8DA91E1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2227076" y="4660263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0CB3065-9554-D678-E31D-F5649CCE39D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7373" y="3484500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3712FA6-980B-009D-1E02-6681D4203C56}"/>
              </a:ext>
            </a:extLst>
          </p:cNvPr>
          <p:cNvSpPr/>
          <p:nvPr/>
        </p:nvSpPr>
        <p:spPr>
          <a:xfrm>
            <a:off x="370455" y="3175000"/>
            <a:ext cx="8556172" cy="2998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672490-3D03-4349-262C-C0A94C8035E8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746298" y="3524230"/>
            <a:ext cx="5651404" cy="27974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1883ACD-B283-D451-D531-8C0D66766A14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8600" y="3606800"/>
            <a:ext cx="61468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9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0.12986 -0.3092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54 -0.09375 L -0.23108 -0.49607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35" y="-20116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0" grpId="0" animBg="1"/>
      <p:bldP spid="20" grpId="1" animBg="1"/>
      <p:bldP spid="20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48D77-5B11-9DD2-9A33-01117A11A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6C86C9-9FA7-28FF-297A-69F48FCB6C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Answers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F528B8-EEB4-B9E4-9E37-359BF4A3024F}"/>
              </a:ext>
            </a:extLst>
          </p:cNvPr>
          <p:cNvGrpSpPr/>
          <p:nvPr/>
        </p:nvGrpSpPr>
        <p:grpSpPr>
          <a:xfrm>
            <a:off x="818147" y="1209157"/>
            <a:ext cx="2261940" cy="1967180"/>
            <a:chOff x="1155031" y="1305409"/>
            <a:chExt cx="2261940" cy="1967180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6AE05E17-CDA4-66D2-EC4C-6497ADBE52B8}"/>
                </a:ext>
              </a:extLst>
            </p:cNvPr>
            <p:cNvSpPr/>
            <p:nvPr/>
          </p:nvSpPr>
          <p:spPr>
            <a:xfrm rot="16200000">
              <a:off x="1302411" y="1158029"/>
              <a:ext cx="1967180" cy="2261940"/>
            </a:xfrm>
            <a:custGeom>
              <a:avLst/>
              <a:gdLst/>
              <a:ahLst/>
              <a:cxnLst/>
              <a:rect l="l" t="t" r="r" b="b"/>
              <a:pathLst>
                <a:path w="2638792" h="2926080">
                  <a:moveTo>
                    <a:pt x="0" y="0"/>
                  </a:moveTo>
                  <a:lnTo>
                    <a:pt x="2638792" y="0"/>
                  </a:lnTo>
                  <a:lnTo>
                    <a:pt x="2638792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F57504-6E4E-7850-E66B-0030F53D303B}"/>
                </a:ext>
              </a:extLst>
            </p:cNvPr>
            <p:cNvSpPr txBox="1"/>
            <p:nvPr/>
          </p:nvSpPr>
          <p:spPr>
            <a:xfrm>
              <a:off x="1371599" y="1718191"/>
              <a:ext cx="175661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>
                  <a:latin typeface="Calibri" panose="020F0502020204030204" pitchFamily="34" charset="0"/>
                  <a:cs typeface="Calibri" panose="020F0502020204030204" pitchFamily="34" charset="0"/>
                </a:rPr>
                <a:t>This is not  an object.</a:t>
              </a:r>
              <a:endParaRPr lang="en-AU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A1EED9C-91D6-2D4B-1A60-C665B55832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8532" y="1932480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B02E6B3-5A6C-9ABF-63DA-32755A0E9F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6683">
            <a:off x="2260888" y="2734274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2D338F4-902F-ADD7-71DB-D37349B54B6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6042" y="4921852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6F960D9-96F9-5E84-0483-81D13F859B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6356275" y="3370232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45AF74F-E3A0-7510-281D-56D1996ED4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3393" y="3383009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DF9866-079B-DE94-805A-DAD53B40DC6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616" y="4784013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14BF215-F787-A45E-5028-D45AA30E684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7132814" y="5030011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E1C51B5-2580-7C3D-DE66-31855670E14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36683">
            <a:off x="7367605" y="3502316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CB425B8-1CC2-BD68-C446-B57F8CB18C9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439551" y="3381070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8D9FB085-C062-6BCF-6ADE-34F2E409BDDC}"/>
              </a:ext>
            </a:extLst>
          </p:cNvPr>
          <p:cNvGrpSpPr/>
          <p:nvPr/>
        </p:nvGrpSpPr>
        <p:grpSpPr>
          <a:xfrm flipH="1">
            <a:off x="6280484" y="1209157"/>
            <a:ext cx="2261940" cy="1967180"/>
            <a:chOff x="1155031" y="1305409"/>
            <a:chExt cx="2261940" cy="1967180"/>
          </a:xfrm>
        </p:grpSpPr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D79B0C48-2895-9842-99F1-261E4213EC11}"/>
                </a:ext>
              </a:extLst>
            </p:cNvPr>
            <p:cNvSpPr/>
            <p:nvPr/>
          </p:nvSpPr>
          <p:spPr>
            <a:xfrm rot="16200000">
              <a:off x="1302411" y="1158029"/>
              <a:ext cx="1967180" cy="2261940"/>
            </a:xfrm>
            <a:custGeom>
              <a:avLst/>
              <a:gdLst/>
              <a:ahLst/>
              <a:cxnLst/>
              <a:rect l="l" t="t" r="r" b="b"/>
              <a:pathLst>
                <a:path w="2638792" h="2926080">
                  <a:moveTo>
                    <a:pt x="0" y="0"/>
                  </a:moveTo>
                  <a:lnTo>
                    <a:pt x="2638792" y="0"/>
                  </a:lnTo>
                  <a:lnTo>
                    <a:pt x="2638792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132EF-C73A-B8FF-09E4-6477FE2C7680}"/>
                </a:ext>
              </a:extLst>
            </p:cNvPr>
            <p:cNvSpPr txBox="1"/>
            <p:nvPr/>
          </p:nvSpPr>
          <p:spPr>
            <a:xfrm>
              <a:off x="1371599" y="1718191"/>
              <a:ext cx="175661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>
                  <a:latin typeface="Calibri" panose="020F0502020204030204" pitchFamily="34" charset="0"/>
                  <a:cs typeface="Calibri" panose="020F0502020204030204" pitchFamily="34" charset="0"/>
                </a:rPr>
                <a:t>This is an object.</a:t>
              </a:r>
              <a:endParaRPr lang="en-AU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9A11DBD-CDA3-882D-CF4E-1922502C1DE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7295" y="5073458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DD3F9C9-31C0-478E-EB42-99BCEE48291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18695">
            <a:off x="1687430" y="3865784"/>
            <a:ext cx="1371600" cy="13716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6040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D8FF07-5444-2839-E782-C0EF2E88F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90" y="845519"/>
            <a:ext cx="5368818" cy="6445160"/>
          </a:xfrm>
          <a:prstGeom prst="rect">
            <a:avLst/>
          </a:prstGeom>
        </p:spPr>
      </p:pic>
      <p:pic>
        <p:nvPicPr>
          <p:cNvPr id="18" name="Picture 17" descr="A white square notebook with a spiral bound&#10;&#10;AI-generated content may be incorrect.">
            <a:extLst>
              <a:ext uri="{FF2B5EF4-FFF2-40B4-BE49-F238E27FC236}">
                <a16:creationId xmlns:a16="http://schemas.microsoft.com/office/drawing/2014/main" id="{8E7A3C59-7084-F54D-A3E1-9FD96C107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5829581">
            <a:off x="5517947" y="2173657"/>
            <a:ext cx="3050313" cy="27742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98DDE2-81BC-D621-7757-DB89BCC47A7D}"/>
                  </a:ext>
                </a:extLst>
              </p14:cNvPr>
              <p14:cNvContentPartPr/>
              <p14:nvPr/>
            </p14:nvContentPartPr>
            <p14:xfrm>
              <a:off x="5970063" y="2337671"/>
              <a:ext cx="62280" cy="2678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98DDE2-81BC-D621-7757-DB89BCC47A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52063" y="2301623"/>
                <a:ext cx="97920" cy="3395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D42ED8E-B86B-6776-B812-82BF5C6E9E2A}"/>
                  </a:ext>
                </a:extLst>
              </p14:cNvPr>
              <p14:cNvContentPartPr/>
              <p14:nvPr/>
            </p14:nvContentPartPr>
            <p14:xfrm>
              <a:off x="6032343" y="2773929"/>
              <a:ext cx="24840" cy="180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D42ED8E-B86B-6776-B812-82BF5C6E9E2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14343" y="2737929"/>
                <a:ext cx="6048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C542FF5-B7B2-8BAD-DDCE-AA5A5C5ACC4E}"/>
                  </a:ext>
                </a:extLst>
              </p14:cNvPr>
              <p14:cNvContentPartPr/>
              <p14:nvPr/>
            </p14:nvContentPartPr>
            <p14:xfrm>
              <a:off x="5903171" y="3096752"/>
              <a:ext cx="349200" cy="3207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C542FF5-B7B2-8BAD-DDCE-AA5A5C5ACC4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885171" y="3060752"/>
                <a:ext cx="384840" cy="39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12B820B-ECE2-7BDB-A154-3658412B7612}"/>
                  </a:ext>
                </a:extLst>
              </p14:cNvPr>
              <p14:cNvContentPartPr/>
              <p14:nvPr/>
            </p14:nvContentPartPr>
            <p14:xfrm>
              <a:off x="6095677" y="3717298"/>
              <a:ext cx="247410" cy="359619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12B820B-ECE2-7BDB-A154-3658412B761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67268" y="3660119"/>
                <a:ext cx="304228" cy="473618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30CF527-1354-AD33-938A-35CB31B4AD8C}"/>
              </a:ext>
            </a:extLst>
          </p:cNvPr>
          <p:cNvSpPr txBox="1"/>
          <p:nvPr/>
        </p:nvSpPr>
        <p:spPr>
          <a:xfrm rot="21150331">
            <a:off x="6143396" y="2240759"/>
            <a:ext cx="171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Learn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00EDDD-62A5-3A84-8401-FB21D32A56AD}"/>
              </a:ext>
            </a:extLst>
          </p:cNvPr>
          <p:cNvSpPr txBox="1"/>
          <p:nvPr/>
        </p:nvSpPr>
        <p:spPr>
          <a:xfrm rot="21150331">
            <a:off x="6261470" y="2831626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Teach someone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8E0E5F-835B-EB11-EED6-05EFA382EEDC}"/>
              </a:ext>
            </a:extLst>
          </p:cNvPr>
          <p:cNvSpPr txBox="1"/>
          <p:nvPr/>
        </p:nvSpPr>
        <p:spPr>
          <a:xfrm rot="21040590">
            <a:off x="6436021" y="3486465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I understand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908210-EF0B-E2D5-A70C-2803F8A93466}"/>
              </a:ext>
            </a:extLst>
          </p:cNvPr>
          <p:cNvSpPr txBox="1"/>
          <p:nvPr/>
        </p:nvSpPr>
        <p:spPr>
          <a:xfrm rot="21150331">
            <a:off x="6611411" y="4190859"/>
            <a:ext cx="178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Challenging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78F88CE7-7AE4-7B58-F166-8EEB990364FF}"/>
                  </a:ext>
                </a:extLst>
              </p14:cNvPr>
              <p14:cNvContentPartPr/>
              <p14:nvPr/>
            </p14:nvContentPartPr>
            <p14:xfrm>
              <a:off x="6094717" y="4540834"/>
              <a:ext cx="523800" cy="1562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78F88CE7-7AE4-7B58-F166-8EEB990364F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76717" y="4504834"/>
                <a:ext cx="559440" cy="2278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896E76A7-DCE0-6907-5E69-56EB67406A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054" y="1612900"/>
            <a:ext cx="3660588" cy="439958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7F91D82-D26A-B371-AEA7-D5257D7E8160}"/>
                  </a:ext>
                </a:extLst>
              </p14:cNvPr>
              <p14:cNvContentPartPr/>
              <p14:nvPr/>
            </p14:nvContentPartPr>
            <p14:xfrm>
              <a:off x="3794900" y="3263040"/>
              <a:ext cx="62280" cy="267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7F91D82-D26A-B371-AEA7-D5257D7E81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76900" y="3226992"/>
                <a:ext cx="97920" cy="3395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A32F9F2-931D-7CBE-D029-F8673E16E89C}"/>
                  </a:ext>
                </a:extLst>
              </p14:cNvPr>
              <p14:cNvContentPartPr/>
              <p14:nvPr/>
            </p14:nvContentPartPr>
            <p14:xfrm>
              <a:off x="3857180" y="3699298"/>
              <a:ext cx="24840" cy="18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A32F9F2-931D-7CBE-D029-F8673E16E89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39180" y="3663298"/>
                <a:ext cx="6048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9B021A4-5CE0-A5D7-E2F3-934ECCB5A064}"/>
                  </a:ext>
                </a:extLst>
              </p14:cNvPr>
              <p14:cNvContentPartPr/>
              <p14:nvPr/>
            </p14:nvContentPartPr>
            <p14:xfrm>
              <a:off x="4476153" y="1622194"/>
              <a:ext cx="349200" cy="320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9B021A4-5CE0-A5D7-E2F3-934ECCB5A06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58153" y="1586194"/>
                <a:ext cx="384840" cy="39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143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024E0E6-E01E-B9E8-FB7D-93336BA973B9}"/>
              </a:ext>
            </a:extLst>
          </p:cNvPr>
          <p:cNvSpPr/>
          <p:nvPr/>
        </p:nvSpPr>
        <p:spPr>
          <a:xfrm>
            <a:off x="2944569" y="2772896"/>
            <a:ext cx="3287581" cy="1731692"/>
          </a:xfrm>
          <a:prstGeom prst="ellipse">
            <a:avLst/>
          </a:prstGeom>
          <a:solidFill>
            <a:srgbClr val="FFD5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3F12336-1B03-42BE-D389-51C833E0E9B3}"/>
              </a:ext>
            </a:extLst>
          </p:cNvPr>
          <p:cNvSpPr>
            <a:spLocks/>
          </p:cNvSpPr>
          <p:nvPr/>
        </p:nvSpPr>
        <p:spPr>
          <a:xfrm>
            <a:off x="2963178" y="2767924"/>
            <a:ext cx="3217643" cy="1719436"/>
          </a:xfrm>
          <a:custGeom>
            <a:avLst/>
            <a:gdLst>
              <a:gd name="csX0" fmla="*/ 0 w 3217643"/>
              <a:gd name="csY0" fmla="*/ 859718 h 1719436"/>
              <a:gd name="csX1" fmla="*/ 1608822 w 3217643"/>
              <a:gd name="csY1" fmla="*/ 0 h 1719436"/>
              <a:gd name="csX2" fmla="*/ 3217644 w 3217643"/>
              <a:gd name="csY2" fmla="*/ 859718 h 1719436"/>
              <a:gd name="csX3" fmla="*/ 1608822 w 3217643"/>
              <a:gd name="csY3" fmla="*/ 1719436 h 1719436"/>
              <a:gd name="csX4" fmla="*/ 0 w 3217643"/>
              <a:gd name="csY4" fmla="*/ 859718 h 17194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17643" h="1719436" extrusionOk="0">
                <a:moveTo>
                  <a:pt x="0" y="859718"/>
                </a:moveTo>
                <a:cubicBezTo>
                  <a:pt x="-42019" y="458630"/>
                  <a:pt x="582580" y="-56868"/>
                  <a:pt x="1608822" y="0"/>
                </a:cubicBezTo>
                <a:cubicBezTo>
                  <a:pt x="2527178" y="-4404"/>
                  <a:pt x="3194747" y="426612"/>
                  <a:pt x="3217644" y="859718"/>
                </a:cubicBezTo>
                <a:cubicBezTo>
                  <a:pt x="3160898" y="1353493"/>
                  <a:pt x="2475071" y="1745781"/>
                  <a:pt x="1608822" y="1719436"/>
                </a:cubicBezTo>
                <a:cubicBezTo>
                  <a:pt x="733562" y="1710850"/>
                  <a:pt x="-34730" y="1342494"/>
                  <a:pt x="0" y="859718"/>
                </a:cubicBezTo>
                <a:close/>
              </a:path>
            </a:pathLst>
          </a:custGeom>
          <a:noFill/>
          <a:ln w="28575">
            <a:solidFill>
              <a:schemeClr val="tx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/>
                <a:ea typeface="+mn-ea"/>
                <a:cs typeface="Dreaming Outloud Pro"/>
              </a:rPr>
              <a:t>An object is something you can touch and has properties.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B4AED80-5927-DF13-B0E9-8490D6489E73}"/>
              </a:ext>
            </a:extLst>
          </p:cNvPr>
          <p:cNvSpPr/>
          <p:nvPr/>
        </p:nvSpPr>
        <p:spPr>
          <a:xfrm>
            <a:off x="3405535" y="4880256"/>
            <a:ext cx="2033785" cy="798254"/>
          </a:xfrm>
          <a:custGeom>
            <a:avLst/>
            <a:gdLst>
              <a:gd name="csX0" fmla="*/ 0 w 2033785"/>
              <a:gd name="csY0" fmla="*/ 399127 h 798254"/>
              <a:gd name="csX1" fmla="*/ 1016893 w 2033785"/>
              <a:gd name="csY1" fmla="*/ 0 h 798254"/>
              <a:gd name="csX2" fmla="*/ 2033786 w 2033785"/>
              <a:gd name="csY2" fmla="*/ 399127 h 798254"/>
              <a:gd name="csX3" fmla="*/ 1016893 w 2033785"/>
              <a:gd name="csY3" fmla="*/ 798254 h 798254"/>
              <a:gd name="csX4" fmla="*/ 0 w 2033785"/>
              <a:gd name="csY4" fmla="*/ 399127 h 7982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33785" h="798254" extrusionOk="0">
                <a:moveTo>
                  <a:pt x="0" y="399127"/>
                </a:moveTo>
                <a:cubicBezTo>
                  <a:pt x="-121019" y="183872"/>
                  <a:pt x="470146" y="14617"/>
                  <a:pt x="1016893" y="0"/>
                </a:cubicBezTo>
                <a:cubicBezTo>
                  <a:pt x="1599256" y="42585"/>
                  <a:pt x="2034144" y="189626"/>
                  <a:pt x="2033786" y="399127"/>
                </a:cubicBezTo>
                <a:cubicBezTo>
                  <a:pt x="2007860" y="580444"/>
                  <a:pt x="1601010" y="825461"/>
                  <a:pt x="1016893" y="798254"/>
                </a:cubicBezTo>
                <a:cubicBezTo>
                  <a:pt x="457595" y="789641"/>
                  <a:pt x="21362" y="659386"/>
                  <a:pt x="0" y="399127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Properties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40BB373-9082-FC3B-AC85-0A11B6B4C6CD}"/>
              </a:ext>
            </a:extLst>
          </p:cNvPr>
          <p:cNvSpPr/>
          <p:nvPr/>
        </p:nvSpPr>
        <p:spPr>
          <a:xfrm>
            <a:off x="1395672" y="3968781"/>
            <a:ext cx="2481776" cy="877263"/>
          </a:xfrm>
          <a:custGeom>
            <a:avLst/>
            <a:gdLst>
              <a:gd name="csX0" fmla="*/ 0 w 2481776"/>
              <a:gd name="csY0" fmla="*/ 438632 h 877263"/>
              <a:gd name="csX1" fmla="*/ 1240888 w 2481776"/>
              <a:gd name="csY1" fmla="*/ 0 h 877263"/>
              <a:gd name="csX2" fmla="*/ 2481776 w 2481776"/>
              <a:gd name="csY2" fmla="*/ 438632 h 877263"/>
              <a:gd name="csX3" fmla="*/ 1240888 w 2481776"/>
              <a:gd name="csY3" fmla="*/ 877264 h 877263"/>
              <a:gd name="csX4" fmla="*/ 0 w 2481776"/>
              <a:gd name="csY4" fmla="*/ 438632 h 8772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81776" h="877263" extrusionOk="0">
                <a:moveTo>
                  <a:pt x="0" y="438632"/>
                </a:moveTo>
                <a:cubicBezTo>
                  <a:pt x="-15836" y="197059"/>
                  <a:pt x="597084" y="40821"/>
                  <a:pt x="1240888" y="0"/>
                </a:cubicBezTo>
                <a:cubicBezTo>
                  <a:pt x="1941058" y="30469"/>
                  <a:pt x="2482206" y="209508"/>
                  <a:pt x="2481776" y="438632"/>
                </a:cubicBezTo>
                <a:cubicBezTo>
                  <a:pt x="2468490" y="660837"/>
                  <a:pt x="1981686" y="944336"/>
                  <a:pt x="1240888" y="877264"/>
                </a:cubicBezTo>
                <a:cubicBezTo>
                  <a:pt x="566979" y="834803"/>
                  <a:pt x="2904" y="686296"/>
                  <a:pt x="0" y="438632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Makes a sound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959F9C-B0AD-3E94-492D-5E6EC7AD9E84}"/>
              </a:ext>
            </a:extLst>
          </p:cNvPr>
          <p:cNvSpPr/>
          <p:nvPr/>
        </p:nvSpPr>
        <p:spPr>
          <a:xfrm>
            <a:off x="801780" y="4835200"/>
            <a:ext cx="2061612" cy="798254"/>
          </a:xfrm>
          <a:custGeom>
            <a:avLst/>
            <a:gdLst>
              <a:gd name="csX0" fmla="*/ 0 w 2061612"/>
              <a:gd name="csY0" fmla="*/ 399127 h 798254"/>
              <a:gd name="csX1" fmla="*/ 1030806 w 2061612"/>
              <a:gd name="csY1" fmla="*/ 0 h 798254"/>
              <a:gd name="csX2" fmla="*/ 2061612 w 2061612"/>
              <a:gd name="csY2" fmla="*/ 399127 h 798254"/>
              <a:gd name="csX3" fmla="*/ 1030806 w 2061612"/>
              <a:gd name="csY3" fmla="*/ 798254 h 798254"/>
              <a:gd name="csX4" fmla="*/ 0 w 2061612"/>
              <a:gd name="csY4" fmla="*/ 399127 h 7982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061612" h="798254" extrusionOk="0">
                <a:moveTo>
                  <a:pt x="0" y="399127"/>
                </a:moveTo>
                <a:cubicBezTo>
                  <a:pt x="-46356" y="180678"/>
                  <a:pt x="543851" y="80957"/>
                  <a:pt x="1030806" y="0"/>
                </a:cubicBezTo>
                <a:cubicBezTo>
                  <a:pt x="1620853" y="42585"/>
                  <a:pt x="2061970" y="189626"/>
                  <a:pt x="2061612" y="399127"/>
                </a:cubicBezTo>
                <a:cubicBezTo>
                  <a:pt x="2051461" y="604244"/>
                  <a:pt x="1625672" y="829167"/>
                  <a:pt x="1030806" y="798254"/>
                </a:cubicBezTo>
                <a:cubicBezTo>
                  <a:pt x="463824" y="789641"/>
                  <a:pt x="21362" y="659386"/>
                  <a:pt x="0" y="399127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Has a smell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44860C-2BCD-B4D8-80EC-65205B594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672" y="5597040"/>
            <a:ext cx="907614" cy="87561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C341BB30-C4D8-80FF-C8AD-B49ABEA2A14D}"/>
              </a:ext>
            </a:extLst>
          </p:cNvPr>
          <p:cNvSpPr/>
          <p:nvPr/>
        </p:nvSpPr>
        <p:spPr>
          <a:xfrm>
            <a:off x="5786077" y="4364622"/>
            <a:ext cx="950306" cy="572835"/>
          </a:xfrm>
          <a:custGeom>
            <a:avLst/>
            <a:gdLst>
              <a:gd name="csX0" fmla="*/ 0 w 950306"/>
              <a:gd name="csY0" fmla="*/ 286418 h 572835"/>
              <a:gd name="csX1" fmla="*/ 475153 w 950306"/>
              <a:gd name="csY1" fmla="*/ 0 h 572835"/>
              <a:gd name="csX2" fmla="*/ 950306 w 950306"/>
              <a:gd name="csY2" fmla="*/ 286418 h 572835"/>
              <a:gd name="csX3" fmla="*/ 475153 w 950306"/>
              <a:gd name="csY3" fmla="*/ 572836 h 572835"/>
              <a:gd name="csX4" fmla="*/ 0 w 950306"/>
              <a:gd name="csY4" fmla="*/ 286418 h 5728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50306" h="572835" extrusionOk="0">
                <a:moveTo>
                  <a:pt x="0" y="286418"/>
                </a:moveTo>
                <a:cubicBezTo>
                  <a:pt x="-43966" y="130115"/>
                  <a:pt x="254038" y="40610"/>
                  <a:pt x="475153" y="0"/>
                </a:cubicBezTo>
                <a:cubicBezTo>
                  <a:pt x="753165" y="32000"/>
                  <a:pt x="951181" y="154936"/>
                  <a:pt x="950306" y="286418"/>
                </a:cubicBezTo>
                <a:cubicBezTo>
                  <a:pt x="937250" y="424905"/>
                  <a:pt x="775064" y="618166"/>
                  <a:pt x="475153" y="572836"/>
                </a:cubicBezTo>
                <a:cubicBezTo>
                  <a:pt x="220557" y="543733"/>
                  <a:pt x="6230" y="456216"/>
                  <a:pt x="0" y="286418"/>
                </a:cubicBezTo>
                <a:close/>
              </a:path>
            </a:pathLst>
          </a:custGeom>
          <a:noFill/>
          <a:ln w="28575" cap="flat" cmpd="sng" algn="ctr">
            <a:solidFill>
              <a:schemeClr val="bg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Size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696521D-CFE0-C1BB-EC81-00C12C7832FB}"/>
              </a:ext>
            </a:extLst>
          </p:cNvPr>
          <p:cNvSpPr/>
          <p:nvPr/>
        </p:nvSpPr>
        <p:spPr>
          <a:xfrm>
            <a:off x="5548673" y="5807881"/>
            <a:ext cx="1423062" cy="567024"/>
          </a:xfrm>
          <a:custGeom>
            <a:avLst/>
            <a:gdLst>
              <a:gd name="csX0" fmla="*/ 0 w 1423062"/>
              <a:gd name="csY0" fmla="*/ 283512 h 567024"/>
              <a:gd name="csX1" fmla="*/ 711531 w 1423062"/>
              <a:gd name="csY1" fmla="*/ 0 h 567024"/>
              <a:gd name="csX2" fmla="*/ 1423062 w 1423062"/>
              <a:gd name="csY2" fmla="*/ 283512 h 567024"/>
              <a:gd name="csX3" fmla="*/ 711531 w 1423062"/>
              <a:gd name="csY3" fmla="*/ 567024 h 567024"/>
              <a:gd name="csX4" fmla="*/ 0 w 1423062"/>
              <a:gd name="csY4" fmla="*/ 283512 h 5670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23062" h="567024" extrusionOk="0">
                <a:moveTo>
                  <a:pt x="0" y="283512"/>
                </a:moveTo>
                <a:cubicBezTo>
                  <a:pt x="-48484" y="129007"/>
                  <a:pt x="344700" y="25697"/>
                  <a:pt x="711531" y="0"/>
                </a:cubicBezTo>
                <a:cubicBezTo>
                  <a:pt x="1108712" y="8647"/>
                  <a:pt x="1424157" y="160357"/>
                  <a:pt x="1423062" y="283512"/>
                </a:cubicBezTo>
                <a:cubicBezTo>
                  <a:pt x="1415816" y="429159"/>
                  <a:pt x="1157010" y="630514"/>
                  <a:pt x="711531" y="567024"/>
                </a:cubicBezTo>
                <a:cubicBezTo>
                  <a:pt x="326353" y="538047"/>
                  <a:pt x="5434" y="450222"/>
                  <a:pt x="0" y="283512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Colours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5852B1-8382-4504-0F48-5B5CF40AA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816" y="4115885"/>
            <a:ext cx="745447" cy="71916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45B35509-BF95-8B7E-631E-444367518FD8}"/>
              </a:ext>
            </a:extLst>
          </p:cNvPr>
          <p:cNvSpPr/>
          <p:nvPr/>
        </p:nvSpPr>
        <p:spPr>
          <a:xfrm>
            <a:off x="3324228" y="1690652"/>
            <a:ext cx="2447011" cy="633344"/>
          </a:xfrm>
          <a:custGeom>
            <a:avLst/>
            <a:gdLst>
              <a:gd name="csX0" fmla="*/ 0 w 2447011"/>
              <a:gd name="csY0" fmla="*/ 316672 h 633344"/>
              <a:gd name="csX1" fmla="*/ 1223506 w 2447011"/>
              <a:gd name="csY1" fmla="*/ 0 h 633344"/>
              <a:gd name="csX2" fmla="*/ 2447012 w 2447011"/>
              <a:gd name="csY2" fmla="*/ 316672 h 633344"/>
              <a:gd name="csX3" fmla="*/ 1223506 w 2447011"/>
              <a:gd name="csY3" fmla="*/ 633344 h 633344"/>
              <a:gd name="csX4" fmla="*/ 0 w 2447011"/>
              <a:gd name="csY4" fmla="*/ 316672 h 6333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47011" h="633344" extrusionOk="0">
                <a:moveTo>
                  <a:pt x="0" y="316672"/>
                </a:moveTo>
                <a:cubicBezTo>
                  <a:pt x="-84312" y="145385"/>
                  <a:pt x="588721" y="40249"/>
                  <a:pt x="1223506" y="0"/>
                </a:cubicBezTo>
                <a:cubicBezTo>
                  <a:pt x="1916193" y="34814"/>
                  <a:pt x="2447797" y="165724"/>
                  <a:pt x="2447012" y="316672"/>
                </a:cubicBezTo>
                <a:cubicBezTo>
                  <a:pt x="2385404" y="398616"/>
                  <a:pt x="1930097" y="670664"/>
                  <a:pt x="1223506" y="633344"/>
                </a:cubicBezTo>
                <a:cubicBezTo>
                  <a:pt x="555717" y="603829"/>
                  <a:pt x="16941" y="523150"/>
                  <a:pt x="0" y="316672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Observe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A39BEB-A924-E269-D9FE-3E3352244E0E}"/>
              </a:ext>
            </a:extLst>
          </p:cNvPr>
          <p:cNvSpPr/>
          <p:nvPr/>
        </p:nvSpPr>
        <p:spPr>
          <a:xfrm>
            <a:off x="1742746" y="984435"/>
            <a:ext cx="940505" cy="556002"/>
          </a:xfrm>
          <a:custGeom>
            <a:avLst/>
            <a:gdLst>
              <a:gd name="csX0" fmla="*/ 0 w 940505"/>
              <a:gd name="csY0" fmla="*/ 278001 h 556002"/>
              <a:gd name="csX1" fmla="*/ 470253 w 940505"/>
              <a:gd name="csY1" fmla="*/ 0 h 556002"/>
              <a:gd name="csX2" fmla="*/ 940506 w 940505"/>
              <a:gd name="csY2" fmla="*/ 278001 h 556002"/>
              <a:gd name="csX3" fmla="*/ 470253 w 940505"/>
              <a:gd name="csY3" fmla="*/ 556002 h 556002"/>
              <a:gd name="csX4" fmla="*/ 0 w 940505"/>
              <a:gd name="csY4" fmla="*/ 278001 h 5560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40505" h="556002" extrusionOk="0">
                <a:moveTo>
                  <a:pt x="0" y="278001"/>
                </a:moveTo>
                <a:cubicBezTo>
                  <a:pt x="-32434" y="125852"/>
                  <a:pt x="228768" y="17922"/>
                  <a:pt x="470253" y="0"/>
                </a:cubicBezTo>
                <a:cubicBezTo>
                  <a:pt x="746462" y="33853"/>
                  <a:pt x="940916" y="136979"/>
                  <a:pt x="940506" y="278001"/>
                </a:cubicBezTo>
                <a:cubicBezTo>
                  <a:pt x="918525" y="398374"/>
                  <a:pt x="735501" y="562693"/>
                  <a:pt x="470253" y="556002"/>
                </a:cubicBezTo>
                <a:cubicBezTo>
                  <a:pt x="215484" y="537608"/>
                  <a:pt x="2935" y="437009"/>
                  <a:pt x="0" y="278001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L</a:t>
            </a:r>
            <a:r>
              <a:rPr kumimoji="0" lang="en-AU" sz="2000" b="0" i="0" u="none" strike="noStrike" kern="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ook</a:t>
            </a:r>
            <a:endParaRPr kumimoji="0" lang="en-AU" sz="2000" b="0" i="0" u="none" strike="noStrike" kern="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C2B5AC-CD86-55AC-A50E-E55FDB7FA164}"/>
              </a:ext>
            </a:extLst>
          </p:cNvPr>
          <p:cNvSpPr/>
          <p:nvPr/>
        </p:nvSpPr>
        <p:spPr>
          <a:xfrm>
            <a:off x="2891571" y="1007919"/>
            <a:ext cx="1062410" cy="556002"/>
          </a:xfrm>
          <a:custGeom>
            <a:avLst/>
            <a:gdLst>
              <a:gd name="csX0" fmla="*/ 0 w 1062410"/>
              <a:gd name="csY0" fmla="*/ 278001 h 556002"/>
              <a:gd name="csX1" fmla="*/ 531205 w 1062410"/>
              <a:gd name="csY1" fmla="*/ 0 h 556002"/>
              <a:gd name="csX2" fmla="*/ 1062410 w 1062410"/>
              <a:gd name="csY2" fmla="*/ 278001 h 556002"/>
              <a:gd name="csX3" fmla="*/ 531205 w 1062410"/>
              <a:gd name="csY3" fmla="*/ 556002 h 556002"/>
              <a:gd name="csX4" fmla="*/ 0 w 1062410"/>
              <a:gd name="csY4" fmla="*/ 278001 h 5560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062410" h="556002" extrusionOk="0">
                <a:moveTo>
                  <a:pt x="0" y="278001"/>
                </a:moveTo>
                <a:cubicBezTo>
                  <a:pt x="-46307" y="126446"/>
                  <a:pt x="275067" y="36611"/>
                  <a:pt x="531205" y="0"/>
                </a:cubicBezTo>
                <a:cubicBezTo>
                  <a:pt x="841076" y="33853"/>
                  <a:pt x="1062820" y="136979"/>
                  <a:pt x="1062410" y="278001"/>
                </a:cubicBezTo>
                <a:cubicBezTo>
                  <a:pt x="1040633" y="398682"/>
                  <a:pt x="858191" y="596640"/>
                  <a:pt x="531205" y="556002"/>
                </a:cubicBezTo>
                <a:cubicBezTo>
                  <a:pt x="242774" y="537608"/>
                  <a:pt x="2935" y="437009"/>
                  <a:pt x="0" y="278001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Smell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27699A-5B67-02FF-22D6-7743B8AE66E4}"/>
              </a:ext>
            </a:extLst>
          </p:cNvPr>
          <p:cNvSpPr/>
          <p:nvPr/>
        </p:nvSpPr>
        <p:spPr>
          <a:xfrm>
            <a:off x="5039100" y="994247"/>
            <a:ext cx="1106447" cy="490648"/>
          </a:xfrm>
          <a:custGeom>
            <a:avLst/>
            <a:gdLst>
              <a:gd name="csX0" fmla="*/ 0 w 1106447"/>
              <a:gd name="csY0" fmla="*/ 245324 h 490648"/>
              <a:gd name="csX1" fmla="*/ 553224 w 1106447"/>
              <a:gd name="csY1" fmla="*/ 0 h 490648"/>
              <a:gd name="csX2" fmla="*/ 1106448 w 1106447"/>
              <a:gd name="csY2" fmla="*/ 245324 h 490648"/>
              <a:gd name="csX3" fmla="*/ 553224 w 1106447"/>
              <a:gd name="csY3" fmla="*/ 490648 h 490648"/>
              <a:gd name="csX4" fmla="*/ 0 w 1106447"/>
              <a:gd name="csY4" fmla="*/ 245324 h 4906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06447" h="490648" extrusionOk="0">
                <a:moveTo>
                  <a:pt x="0" y="245324"/>
                </a:moveTo>
                <a:cubicBezTo>
                  <a:pt x="-49148" y="111937"/>
                  <a:pt x="272422" y="24319"/>
                  <a:pt x="553224" y="0"/>
                </a:cubicBezTo>
                <a:cubicBezTo>
                  <a:pt x="871268" y="25670"/>
                  <a:pt x="1106574" y="113672"/>
                  <a:pt x="1106448" y="245324"/>
                </a:cubicBezTo>
                <a:cubicBezTo>
                  <a:pt x="1078255" y="338278"/>
                  <a:pt x="896343" y="536088"/>
                  <a:pt x="553224" y="490648"/>
                </a:cubicBezTo>
                <a:cubicBezTo>
                  <a:pt x="255919" y="460027"/>
                  <a:pt x="7702" y="395173"/>
                  <a:pt x="0" y="245324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Hear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7394AD5-BEBA-E735-3733-3CCB7A96E8CA}"/>
              </a:ext>
            </a:extLst>
          </p:cNvPr>
          <p:cNvSpPr/>
          <p:nvPr/>
        </p:nvSpPr>
        <p:spPr>
          <a:xfrm>
            <a:off x="6449587" y="1852474"/>
            <a:ext cx="1062410" cy="556002"/>
          </a:xfrm>
          <a:custGeom>
            <a:avLst/>
            <a:gdLst>
              <a:gd name="csX0" fmla="*/ 0 w 1062410"/>
              <a:gd name="csY0" fmla="*/ 278001 h 556002"/>
              <a:gd name="csX1" fmla="*/ 531205 w 1062410"/>
              <a:gd name="csY1" fmla="*/ 0 h 556002"/>
              <a:gd name="csX2" fmla="*/ 1062410 w 1062410"/>
              <a:gd name="csY2" fmla="*/ 278001 h 556002"/>
              <a:gd name="csX3" fmla="*/ 531205 w 1062410"/>
              <a:gd name="csY3" fmla="*/ 556002 h 556002"/>
              <a:gd name="csX4" fmla="*/ 0 w 1062410"/>
              <a:gd name="csY4" fmla="*/ 278001 h 5560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062410" h="556002" extrusionOk="0">
                <a:moveTo>
                  <a:pt x="0" y="278001"/>
                </a:moveTo>
                <a:cubicBezTo>
                  <a:pt x="-46307" y="126446"/>
                  <a:pt x="275067" y="36611"/>
                  <a:pt x="531205" y="0"/>
                </a:cubicBezTo>
                <a:cubicBezTo>
                  <a:pt x="841076" y="33853"/>
                  <a:pt x="1062820" y="136979"/>
                  <a:pt x="1062410" y="278001"/>
                </a:cubicBezTo>
                <a:cubicBezTo>
                  <a:pt x="1040633" y="398682"/>
                  <a:pt x="858191" y="596640"/>
                  <a:pt x="531205" y="556002"/>
                </a:cubicBezTo>
                <a:cubicBezTo>
                  <a:pt x="242774" y="537608"/>
                  <a:pt x="2935" y="437009"/>
                  <a:pt x="0" y="278001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Feel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595032-793B-7AFA-F6EE-F77E7607BFCF}"/>
              </a:ext>
            </a:extLst>
          </p:cNvPr>
          <p:cNvSpPr/>
          <p:nvPr/>
        </p:nvSpPr>
        <p:spPr>
          <a:xfrm>
            <a:off x="1249154" y="2164197"/>
            <a:ext cx="1198150" cy="556002"/>
          </a:xfrm>
          <a:custGeom>
            <a:avLst/>
            <a:gdLst>
              <a:gd name="csX0" fmla="*/ 0 w 1198150"/>
              <a:gd name="csY0" fmla="*/ 278001 h 556002"/>
              <a:gd name="csX1" fmla="*/ 599075 w 1198150"/>
              <a:gd name="csY1" fmla="*/ 0 h 556002"/>
              <a:gd name="csX2" fmla="*/ 1198150 w 1198150"/>
              <a:gd name="csY2" fmla="*/ 278001 h 556002"/>
              <a:gd name="csX3" fmla="*/ 599075 w 1198150"/>
              <a:gd name="csY3" fmla="*/ 556002 h 556002"/>
              <a:gd name="csX4" fmla="*/ 0 w 1198150"/>
              <a:gd name="csY4" fmla="*/ 278001 h 5560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98150" h="556002" extrusionOk="0">
                <a:moveTo>
                  <a:pt x="0" y="278001"/>
                </a:moveTo>
                <a:cubicBezTo>
                  <a:pt x="-48568" y="126542"/>
                  <a:pt x="284088" y="15606"/>
                  <a:pt x="599075" y="0"/>
                </a:cubicBezTo>
                <a:cubicBezTo>
                  <a:pt x="946430" y="33853"/>
                  <a:pt x="1198560" y="136979"/>
                  <a:pt x="1198150" y="278001"/>
                </a:cubicBezTo>
                <a:cubicBezTo>
                  <a:pt x="1175137" y="396818"/>
                  <a:pt x="969182" y="603455"/>
                  <a:pt x="599075" y="556002"/>
                </a:cubicBezTo>
                <a:cubicBezTo>
                  <a:pt x="273160" y="537608"/>
                  <a:pt x="2935" y="437009"/>
                  <a:pt x="0" y="278001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T</a:t>
            </a:r>
            <a:r>
              <a:rPr kumimoji="0" lang="en-AU" sz="2000" b="0" i="0" u="none" strike="noStrike" kern="0" cap="none" spc="0" normalizeH="0" baseline="0" noProof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aste</a:t>
            </a:r>
            <a:endParaRPr kumimoji="0" lang="en-AU" sz="2000" b="0" i="0" u="none" strike="noStrike" kern="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pic>
        <p:nvPicPr>
          <p:cNvPr id="27" name="Picture 26" descr="Close-up of a child's face and ear&#10;&#10;AI-generated content may be incorrect.">
            <a:extLst>
              <a:ext uri="{FF2B5EF4-FFF2-40B4-BE49-F238E27FC236}">
                <a16:creationId xmlns:a16="http://schemas.microsoft.com/office/drawing/2014/main" id="{ECFC97EE-0372-AC4F-8DE8-8A320194D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7647" y="50333"/>
            <a:ext cx="1435762" cy="1351458"/>
          </a:xfrm>
          <a:prstGeom prst="rect">
            <a:avLst/>
          </a:prstGeom>
        </p:spPr>
      </p:pic>
      <p:pic>
        <p:nvPicPr>
          <p:cNvPr id="28" name="Picture 27" descr="Close-up of a child's face and ear&#10;&#10;AI-generated content may be incorrect.">
            <a:extLst>
              <a:ext uri="{FF2B5EF4-FFF2-40B4-BE49-F238E27FC236}">
                <a16:creationId xmlns:a16="http://schemas.microsoft.com/office/drawing/2014/main" id="{F1FE4C73-4054-1977-61C5-C4B3AC59E2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37"/>
          <a:stretch>
            <a:fillRect/>
          </a:stretch>
        </p:blipFill>
        <p:spPr>
          <a:xfrm>
            <a:off x="3240869" y="0"/>
            <a:ext cx="1306309" cy="1181585"/>
          </a:xfrm>
          <a:prstGeom prst="rect">
            <a:avLst/>
          </a:prstGeom>
        </p:spPr>
      </p:pic>
      <p:pic>
        <p:nvPicPr>
          <p:cNvPr id="33" name="Picture 32" descr="Close-up of a child's face and ear&#10;&#10;AI-generated content may be incorrect.">
            <a:extLst>
              <a:ext uri="{FF2B5EF4-FFF2-40B4-BE49-F238E27FC236}">
                <a16:creationId xmlns:a16="http://schemas.microsoft.com/office/drawing/2014/main" id="{D75A5CCE-8A10-9B4B-4E71-01C31AF0EF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8716" y="-9444"/>
            <a:ext cx="1361985" cy="1282012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2B782B77-2852-A79F-71E7-2E78829BD0F6}"/>
              </a:ext>
            </a:extLst>
          </p:cNvPr>
          <p:cNvSpPr/>
          <p:nvPr/>
        </p:nvSpPr>
        <p:spPr>
          <a:xfrm>
            <a:off x="7103647" y="50334"/>
            <a:ext cx="1361985" cy="1282463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4681" t="-20953" r="-15917" b="-964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Picture 34" descr="A close-up of a hand and mouth&#10;&#10;AI-generated content may be incorrect.">
            <a:extLst>
              <a:ext uri="{FF2B5EF4-FFF2-40B4-BE49-F238E27FC236}">
                <a16:creationId xmlns:a16="http://schemas.microsoft.com/office/drawing/2014/main" id="{33E4476B-A0FD-1044-7DFE-7770940727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21130" y="822594"/>
            <a:ext cx="2273194" cy="2527270"/>
          </a:xfrm>
          <a:prstGeom prst="rect">
            <a:avLst/>
          </a:prstGeom>
        </p:spPr>
      </p:pic>
      <p:pic>
        <p:nvPicPr>
          <p:cNvPr id="36" name="Picture 35" descr="A close-up of a hand and mouth&#10;&#10;AI-generated content may be incorrect.">
            <a:extLst>
              <a:ext uri="{FF2B5EF4-FFF2-40B4-BE49-F238E27FC236}">
                <a16:creationId xmlns:a16="http://schemas.microsoft.com/office/drawing/2014/main" id="{FDEB5F2E-A0CC-C56F-909D-02076DDB29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234" y="1374852"/>
            <a:ext cx="1435762" cy="15143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6A3F946-6A2B-8BB2-FDED-7799128D0693}"/>
                  </a:ext>
                </a:extLst>
              </p14:cNvPr>
              <p14:cNvContentPartPr/>
              <p14:nvPr/>
            </p14:nvContentPartPr>
            <p14:xfrm rot="282711">
              <a:off x="4326055" y="4479265"/>
              <a:ext cx="108466" cy="389413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6A3F946-6A2B-8BB2-FDED-7799128D06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 rot="282711">
                <a:off x="4316717" y="4469916"/>
                <a:ext cx="127142" cy="4081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3EA4F666-E447-37DB-2F70-F7107A80D304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700113" flipH="1">
              <a:off x="2903536" y="4560578"/>
              <a:ext cx="815381" cy="278486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3EA4F666-E447-37DB-2F70-F7107A80D3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1700113" flipH="1">
                <a:off x="2894184" y="4551235"/>
                <a:ext cx="834084" cy="2971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C5220D94-2021-02CA-7785-CD4A4F898977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4204617" flipH="1" flipV="1">
              <a:off x="5278001" y="5615793"/>
              <a:ext cx="684821" cy="125435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C5220D94-2021-02CA-7785-CD4A4F8989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 rot="14204617" flipH="1" flipV="1">
                <a:off x="5268649" y="5606475"/>
                <a:ext cx="703524" cy="144071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8261E0EA-3A50-02A2-8814-9B418A895360}"/>
              </a:ext>
            </a:extLst>
          </p:cNvPr>
          <p:cNvSpPr txBox="1"/>
          <p:nvPr/>
        </p:nvSpPr>
        <p:spPr>
          <a:xfrm>
            <a:off x="2033434" y="6447460"/>
            <a:ext cx="1546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Hard or soft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CA031649-B686-F601-EE92-CFCB62004629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9956901" flipH="1" flipV="1">
              <a:off x="5213487" y="4800837"/>
              <a:ext cx="713181" cy="158838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CA031649-B686-F601-EE92-CFCB620046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9956901" flipH="1" flipV="1">
                <a:off x="5204136" y="4791494"/>
                <a:ext cx="731883" cy="177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A91515E1-4963-C4AB-E3A6-43EC087EF0C4}"/>
                  </a:ext>
                </a:extLst>
              </p14:cNvPr>
              <p14:cNvContentPartPr/>
              <p14:nvPr/>
            </p14:nvContentPartPr>
            <p14:xfrm rot="1497053" flipH="1">
              <a:off x="3797044" y="5638565"/>
              <a:ext cx="194209" cy="635638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A91515E1-4963-C4AB-E3A6-43EC087EF0C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 rot="1497053" flipH="1">
                <a:off x="3787676" y="5629212"/>
                <a:ext cx="212945" cy="654344"/>
              </a:xfrm>
              <a:prstGeom prst="rect">
                <a:avLst/>
              </a:prstGeom>
            </p:spPr>
          </p:pic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CA461C1C-A8B5-F8CB-16F9-E360BBA104EE}"/>
              </a:ext>
            </a:extLst>
          </p:cNvPr>
          <p:cNvSpPr txBox="1"/>
          <p:nvPr/>
        </p:nvSpPr>
        <p:spPr>
          <a:xfrm>
            <a:off x="6546029" y="1057205"/>
            <a:ext cx="10169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Touch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A3A1D7D3-BF12-8455-E968-474BB56D0DF8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070195" flipH="1">
              <a:off x="2469480" y="1509753"/>
              <a:ext cx="1032742" cy="190553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A3A1D7D3-BF12-8455-E968-474BB56D0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 rot="1070195" flipH="1">
                <a:off x="2460127" y="1500423"/>
                <a:ext cx="1051447" cy="2092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4D80A324-810C-D514-76A9-75BCB322E308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9049263" flipH="1" flipV="1">
              <a:off x="4792529" y="1435699"/>
              <a:ext cx="532420" cy="142835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4D80A324-810C-D514-76A9-75BCB322E3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 rot="9049263" flipH="1" flipV="1">
                <a:off x="4783176" y="1426368"/>
                <a:ext cx="551127" cy="1614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8BFEBC3A-A861-3AE7-0A74-54B9588DDFE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2191332" flipH="1" flipV="1">
              <a:off x="5765204" y="1861178"/>
              <a:ext cx="875076" cy="281414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8BFEBC3A-A861-3AE7-0A74-54B9588DDF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 rot="12191332" flipH="1" flipV="1">
                <a:off x="5755853" y="1851845"/>
                <a:ext cx="893779" cy="3000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C3A32BD6-A1D3-9E67-5166-534B44F7FF33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3978620" flipH="1">
              <a:off x="4457071" y="2515545"/>
              <a:ext cx="366073" cy="111861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C3A32BD6-A1D3-9E67-5166-534B44F7FF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 rot="3978620" flipH="1">
                <a:off x="4447731" y="2506223"/>
                <a:ext cx="384754" cy="1305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B19D657D-7001-323A-FBE5-227D41BE925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20411757" flipH="1">
              <a:off x="2599922" y="4979281"/>
              <a:ext cx="815381" cy="278486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B19D657D-7001-323A-FBE5-227D41BE9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20411757" flipH="1">
                <a:off x="2590570" y="4969938"/>
                <a:ext cx="834084" cy="297172"/>
              </a:xfrm>
              <a:prstGeom prst="rect">
                <a:avLst/>
              </a:prstGeom>
            </p:spPr>
          </p:pic>
        </mc:Fallback>
      </mc:AlternateContent>
      <p:sp>
        <p:nvSpPr>
          <p:cNvPr id="79" name="Oval 78">
            <a:extLst>
              <a:ext uri="{FF2B5EF4-FFF2-40B4-BE49-F238E27FC236}">
                <a16:creationId xmlns:a16="http://schemas.microsoft.com/office/drawing/2014/main" id="{1B40C1DC-8375-19E8-9777-8830F08D0D51}"/>
              </a:ext>
            </a:extLst>
          </p:cNvPr>
          <p:cNvSpPr/>
          <p:nvPr/>
        </p:nvSpPr>
        <p:spPr>
          <a:xfrm>
            <a:off x="6389144" y="4763449"/>
            <a:ext cx="2375647" cy="567024"/>
          </a:xfrm>
          <a:custGeom>
            <a:avLst/>
            <a:gdLst>
              <a:gd name="csX0" fmla="*/ 0 w 2375647"/>
              <a:gd name="csY0" fmla="*/ 283512 h 567024"/>
              <a:gd name="csX1" fmla="*/ 1187824 w 2375647"/>
              <a:gd name="csY1" fmla="*/ 0 h 567024"/>
              <a:gd name="csX2" fmla="*/ 2375648 w 2375647"/>
              <a:gd name="csY2" fmla="*/ 283512 h 567024"/>
              <a:gd name="csX3" fmla="*/ 1187824 w 2375647"/>
              <a:gd name="csY3" fmla="*/ 567024 h 567024"/>
              <a:gd name="csX4" fmla="*/ 0 w 2375647"/>
              <a:gd name="csY4" fmla="*/ 283512 h 5670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75647" h="567024" extrusionOk="0">
                <a:moveTo>
                  <a:pt x="0" y="283512"/>
                </a:moveTo>
                <a:cubicBezTo>
                  <a:pt x="-63014" y="129628"/>
                  <a:pt x="564209" y="31857"/>
                  <a:pt x="1187824" y="0"/>
                </a:cubicBezTo>
                <a:cubicBezTo>
                  <a:pt x="1848054" y="8647"/>
                  <a:pt x="2376743" y="160357"/>
                  <a:pt x="2375648" y="283512"/>
                </a:cubicBezTo>
                <a:cubicBezTo>
                  <a:pt x="2368449" y="429229"/>
                  <a:pt x="1908422" y="645108"/>
                  <a:pt x="1187824" y="567024"/>
                </a:cubicBezTo>
                <a:cubicBezTo>
                  <a:pt x="539597" y="538047"/>
                  <a:pt x="5434" y="450222"/>
                  <a:pt x="0" y="283512"/>
                </a:cubicBezTo>
                <a:close/>
              </a:path>
            </a:pathLst>
          </a:custGeom>
          <a:noFill/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Big or small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AF588A6C-74E5-3613-EEBD-355E7BFF8AD0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7672344" flipH="1" flipV="1">
              <a:off x="6877900" y="1597717"/>
              <a:ext cx="565289" cy="151653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AF588A6C-74E5-3613-EEBD-355E7BFF8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 rot="7672344" flipH="1" flipV="1">
                <a:off x="6868544" y="1588396"/>
                <a:ext cx="584000" cy="170296"/>
              </a:xfrm>
              <a:prstGeom prst="rect">
                <a:avLst/>
              </a:prstGeom>
            </p:spPr>
          </p:pic>
        </mc:Fallback>
      </mc:AlternateContent>
      <p:pic>
        <p:nvPicPr>
          <p:cNvPr id="82" name="Picture 81" descr="A rainbow with clouds in the sky&#10;&#10;AI-generated content may be incorrect.">
            <a:extLst>
              <a:ext uri="{FF2B5EF4-FFF2-40B4-BE49-F238E27FC236}">
                <a16:creationId xmlns:a16="http://schemas.microsoft.com/office/drawing/2014/main" id="{BABC10CF-F0EF-5B99-FB3E-ED44DC3125CC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2466">
            <a:off x="6509363" y="5315083"/>
            <a:ext cx="2793756" cy="15714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44E52732-4852-E476-B953-8EE520550F34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9770772" flipH="1">
              <a:off x="2281521" y="2087783"/>
              <a:ext cx="1050162" cy="22442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44E52732-4852-E476-B953-8EE520550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 rot="19770772" flipH="1">
                <a:off x="2272170" y="2078447"/>
                <a:ext cx="1068864" cy="2430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9E8B3A37-8CDF-B8D5-5DA4-89FA995D645E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3376933" flipH="1">
              <a:off x="3977855" y="1381453"/>
              <a:ext cx="524534" cy="112093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9E8B3A37-8CDF-B8D5-5DA4-89FA995D64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 rot="3376933" flipH="1">
                <a:off x="3968508" y="1372142"/>
                <a:ext cx="543229" cy="130715"/>
              </a:xfrm>
              <a:prstGeom prst="rect">
                <a:avLst/>
              </a:prstGeom>
            </p:spPr>
          </p:pic>
        </mc:Fallback>
      </mc:AlternateContent>
      <p:pic>
        <p:nvPicPr>
          <p:cNvPr id="86" name="Picture 85" descr="A pineapple with green leaves&#10;&#10;AI-generated content may be incorrect.">
            <a:extLst>
              <a:ext uri="{FF2B5EF4-FFF2-40B4-BE49-F238E27FC236}">
                <a16:creationId xmlns:a16="http://schemas.microsoft.com/office/drawing/2014/main" id="{86633132-548A-4CF6-FF9F-B684A0187B56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8679" y="2442198"/>
            <a:ext cx="1067419" cy="2370611"/>
          </a:xfrm>
          <a:prstGeom prst="rect">
            <a:avLst/>
          </a:prstGeom>
        </p:spPr>
      </p:pic>
      <p:pic>
        <p:nvPicPr>
          <p:cNvPr id="90" name="Picture 89" descr="A pile of white marshmallows&#10;&#10;AI-generated content may be incorrect.">
            <a:extLst>
              <a:ext uri="{FF2B5EF4-FFF2-40B4-BE49-F238E27FC236}">
                <a16:creationId xmlns:a16="http://schemas.microsoft.com/office/drawing/2014/main" id="{0AD6BEC2-61FD-783F-9C4E-462FC5FDA79C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0347" y="5789559"/>
            <a:ext cx="1215526" cy="657901"/>
          </a:xfrm>
          <a:prstGeom prst="rect">
            <a:avLst/>
          </a:prstGeom>
        </p:spPr>
      </p:pic>
      <p:pic>
        <p:nvPicPr>
          <p:cNvPr id="92" name="Picture 91" descr="A bag of potato chips spilling out of it&#10;&#10;AI-generated content may be incorrect.">
            <a:extLst>
              <a:ext uri="{FF2B5EF4-FFF2-40B4-BE49-F238E27FC236}">
                <a16:creationId xmlns:a16="http://schemas.microsoft.com/office/drawing/2014/main" id="{BCC511A2-14A6-5DB7-B187-0D6D80834A4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87"/>
          <a:stretch>
            <a:fillRect/>
          </a:stretch>
        </p:blipFill>
        <p:spPr>
          <a:xfrm>
            <a:off x="-665497" y="2715232"/>
            <a:ext cx="2954804" cy="2319487"/>
          </a:xfrm>
          <a:prstGeom prst="rect">
            <a:avLst/>
          </a:prstGeom>
        </p:spPr>
      </p:pic>
      <p:pic>
        <p:nvPicPr>
          <p:cNvPr id="94" name="Picture 93" descr="A bouquet of red roses&#10;&#10;AI-generated content may be incorrect.">
            <a:extLst>
              <a:ext uri="{FF2B5EF4-FFF2-40B4-BE49-F238E27FC236}">
                <a16:creationId xmlns:a16="http://schemas.microsoft.com/office/drawing/2014/main" id="{2B9158C6-11A5-1969-D7FC-00AD927F2623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529766">
            <a:off x="-4402" y="4741598"/>
            <a:ext cx="1376797" cy="177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6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5B5B6-CA64-EDF5-30E7-2A0F1D263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62B3909-EC1A-EA61-3C90-200C0566A7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6" name="Picture 5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2596D2B3-18F1-ACED-1D3D-49DC94EA497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7" name="Picture 6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AD86D3AD-0088-E5E7-6044-CF7DEDF8391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F3EC07C-79D4-B262-6375-165766A36740}"/>
              </a:ext>
            </a:extLst>
          </p:cNvPr>
          <p:cNvSpPr/>
          <p:nvPr/>
        </p:nvSpPr>
        <p:spPr>
          <a:xfrm>
            <a:off x="826586" y="2611021"/>
            <a:ext cx="1255776" cy="4632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12929-8F7E-1F9D-4C33-AF384991C664}"/>
              </a:ext>
            </a:extLst>
          </p:cNvPr>
          <p:cNvSpPr/>
          <p:nvPr/>
        </p:nvSpPr>
        <p:spPr>
          <a:xfrm>
            <a:off x="768096" y="1645920"/>
            <a:ext cx="1255776" cy="4632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F17EBA-4CFD-4B59-5AD6-97204F72A336}"/>
              </a:ext>
            </a:extLst>
          </p:cNvPr>
          <p:cNvSpPr txBox="1"/>
          <p:nvPr/>
        </p:nvSpPr>
        <p:spPr>
          <a:xfrm rot="21590417">
            <a:off x="2474798" y="920101"/>
            <a:ext cx="4014393" cy="4386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  <a:t>Lesson 1A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BFE3DC-49A1-F01C-CDBB-D620FC061EFA}"/>
              </a:ext>
            </a:extLst>
          </p:cNvPr>
          <p:cNvGrpSpPr>
            <a:grpSpLocks noChangeAspect="1"/>
          </p:cNvGrpSpPr>
          <p:nvPr/>
        </p:nvGrpSpPr>
        <p:grpSpPr>
          <a:xfrm>
            <a:off x="2328451" y="100584"/>
            <a:ext cx="4962998" cy="6533609"/>
            <a:chOff x="-1471652" y="903540"/>
            <a:chExt cx="3901887" cy="51366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8F6D84C-CDAE-291D-F289-26AFB0CE1A20}"/>
                </a:ext>
              </a:extLst>
            </p:cNvPr>
            <p:cNvSpPr/>
            <p:nvPr/>
          </p:nvSpPr>
          <p:spPr>
            <a:xfrm rot="6334">
              <a:off x="-1471652" y="903540"/>
              <a:ext cx="3901887" cy="51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5E99BB-2CA6-B548-3069-56E16EA24F16}"/>
                </a:ext>
              </a:extLst>
            </p:cNvPr>
            <p:cNvSpPr txBox="1"/>
            <p:nvPr/>
          </p:nvSpPr>
          <p:spPr>
            <a:xfrm rot="21590417">
              <a:off x="-1341295" y="1554918"/>
              <a:ext cx="3469396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Lesson 1A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4F67FA-F9BA-C38E-EF06-02A047691E6F}"/>
                </a:ext>
              </a:extLst>
            </p:cNvPr>
            <p:cNvSpPr txBox="1"/>
            <p:nvPr/>
          </p:nvSpPr>
          <p:spPr>
            <a:xfrm rot="21590417">
              <a:off x="-1341291" y="1123532"/>
              <a:ext cx="1863182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Exit Ticket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843A8D-566F-D382-A616-021414886750}"/>
                </a:ext>
              </a:extLst>
            </p:cNvPr>
            <p:cNvSpPr txBox="1"/>
            <p:nvPr/>
          </p:nvSpPr>
          <p:spPr>
            <a:xfrm rot="21590417">
              <a:off x="896016" y="1122823"/>
              <a:ext cx="1355199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Date: _________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5FE396D-7454-3C4E-90F5-E6A83C9CCE7B}"/>
                </a:ext>
              </a:extLst>
            </p:cNvPr>
            <p:cNvCxnSpPr>
              <a:cxnSpLocks/>
            </p:cNvCxnSpPr>
            <p:nvPr/>
          </p:nvCxnSpPr>
          <p:spPr>
            <a:xfrm rot="375526" flipV="1">
              <a:off x="-1259807" y="1622003"/>
              <a:ext cx="3447650" cy="3878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7F917EA-8BF8-4393-0B13-FFF4B6A50A6C}"/>
              </a:ext>
            </a:extLst>
          </p:cNvPr>
          <p:cNvSpPr txBox="1"/>
          <p:nvPr/>
        </p:nvSpPr>
        <p:spPr>
          <a:xfrm>
            <a:off x="2534653" y="1331495"/>
            <a:ext cx="437949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object is something we can ______.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Which one is an object?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lphaUcPeriod"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A book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lphaUcPeriod"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    A rainbow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lphaUcPeriod"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    A laugh </a:t>
            </a: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c_____ is what you think is true.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5D987A8-63C0-1E10-7896-41D19FEB4AFD}"/>
              </a:ext>
            </a:extLst>
          </p:cNvPr>
          <p:cNvSpPr/>
          <p:nvPr/>
        </p:nvSpPr>
        <p:spPr>
          <a:xfrm>
            <a:off x="2679032" y="2069431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181818"/>
                </a:solidFill>
                <a:latin typeface="Calibri" panose="020F0502020204030204"/>
              </a:rPr>
              <a:t>hear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7A6E89F-BD11-B1EE-B10D-6092856F9006}"/>
              </a:ext>
            </a:extLst>
          </p:cNvPr>
          <p:cNvSpPr/>
          <p:nvPr/>
        </p:nvSpPr>
        <p:spPr>
          <a:xfrm>
            <a:off x="4162926" y="2069431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181818"/>
                </a:solidFill>
                <a:latin typeface="Calibri" panose="020F0502020204030204"/>
              </a:rPr>
              <a:t>touch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058323A-9098-A936-42AF-961920BF76BA}"/>
              </a:ext>
            </a:extLst>
          </p:cNvPr>
          <p:cNvSpPr/>
          <p:nvPr/>
        </p:nvSpPr>
        <p:spPr>
          <a:xfrm>
            <a:off x="5646821" y="2069431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181818"/>
                </a:solidFill>
                <a:latin typeface="Calibri" panose="020F0502020204030204"/>
              </a:rPr>
              <a:t>smell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8C26A5-73AF-54F7-2586-1D7E198948CF}"/>
              </a:ext>
            </a:extLst>
          </p:cNvPr>
          <p:cNvSpPr txBox="1"/>
          <p:nvPr/>
        </p:nvSpPr>
        <p:spPr>
          <a:xfrm>
            <a:off x="2896559" y="1620252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touch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850456A-A360-7F6D-7874-5F516CB08E55}"/>
              </a:ext>
            </a:extLst>
          </p:cNvPr>
          <p:cNvSpPr txBox="1"/>
          <p:nvPr/>
        </p:nvSpPr>
        <p:spPr>
          <a:xfrm>
            <a:off x="3234666" y="4188769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noProof="0" err="1">
                <a:solidFill>
                  <a:srgbClr val="181818">
                    <a:lumMod val="75000"/>
                    <a:lumOff val="25000"/>
                  </a:srgbClr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laim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AD90283C-BE20-5007-2F0C-C408A85455E3}"/>
              </a:ext>
            </a:extLst>
          </p:cNvPr>
          <p:cNvGraphicFramePr>
            <a:graphicFrameLocks noGrp="1"/>
          </p:cNvGraphicFramePr>
          <p:nvPr/>
        </p:nvGraphicFramePr>
        <p:xfrm>
          <a:off x="2655570" y="5967254"/>
          <a:ext cx="4324350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val="428977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</a:rPr>
                        <a:t>I know _____ out of 3 answers.</a:t>
                      </a:r>
                      <a:endParaRPr lang="en-US" sz="160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E8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44419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9FF66E6C-5960-3377-2DDA-29D00C1F2FC1}"/>
              </a:ext>
            </a:extLst>
          </p:cNvPr>
          <p:cNvSpPr txBox="1"/>
          <p:nvPr/>
        </p:nvSpPr>
        <p:spPr>
          <a:xfrm>
            <a:off x="4124103" y="5871436"/>
            <a:ext cx="371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F23A2DC-97B8-BCDD-4973-7A4A584389DA}"/>
                  </a:ext>
                </a:extLst>
              </p14:cNvPr>
              <p14:cNvContentPartPr/>
              <p14:nvPr/>
            </p14:nvContentPartPr>
            <p14:xfrm rot="11377299">
              <a:off x="4178368" y="1961323"/>
              <a:ext cx="1422309" cy="60216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F23A2DC-97B8-BCDD-4973-7A4A584389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1377299">
                <a:off x="4159294" y="1942258"/>
                <a:ext cx="1460098" cy="6399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13E0143-A5E3-48D0-CB0C-175ADA0E2D16}"/>
                  </a:ext>
                </a:extLst>
              </p14:cNvPr>
              <p14:cNvContentPartPr/>
              <p14:nvPr/>
            </p14:nvContentPartPr>
            <p14:xfrm>
              <a:off x="2471259" y="3022697"/>
              <a:ext cx="355717" cy="402961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13E0143-A5E3-48D0-CB0C-175ADA0E2D1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56872" y="3008306"/>
                <a:ext cx="383772" cy="431024"/>
              </a:xfrm>
              <a:prstGeom prst="rect">
                <a:avLst/>
              </a:prstGeom>
            </p:spPr>
          </p:pic>
        </mc:Fallback>
      </mc:AlternateContent>
      <p:pic>
        <p:nvPicPr>
          <p:cNvPr id="46" name="Picture 45">
            <a:extLst>
              <a:ext uri="{FF2B5EF4-FFF2-40B4-BE49-F238E27FC236}">
                <a16:creationId xmlns:a16="http://schemas.microsoft.com/office/drawing/2014/main" id="{BBB9ADE5-65EC-7EBF-477C-C22DDE72C1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7878" y="91440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1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25 0.17315 C -0.11736 0.17385 -0.12205 0.17454 -0.12691 0.175 C -0.13559 0.1757 -0.14427 0.1757 -0.15278 0.17662 C -0.15504 0.17686 -0.15712 0.17778 -0.15938 0.17848 C -0.16198 0.17894 -0.16458 0.17963 -0.16719 0.1801 C -0.17188 0.18079 -0.17674 0.18125 -0.18142 0.18172 C -0.18368 0.18241 -0.18576 0.18311 -0.18802 0.18357 C -0.19271 0.18426 -0.1974 0.18473 -0.20226 0.18519 C -0.20608 0.18588 -0.21007 0.18635 -0.21389 0.18704 C -0.21997 0.18797 -0.22622 0.18843 -0.23212 0.19051 C -0.24549 0.19491 -0.23889 0.19329 -0.25156 0.19561 C -0.25764 0.19838 -0.25486 0.19746 -0.26337 0.19908 C -0.27587 0.20162 -0.27326 0.20093 -0.28924 0.20255 C -0.29879 0.20209 -0.30833 0.20209 -0.31788 0.20093 C -0.32135 0.20047 -0.3283 0.19746 -0.3283 0.19769 C -0.33004 0.1963 -0.33194 0.19561 -0.33351 0.19398 C -0.33767 0.18889 -0.33889 0.18473 -0.34115 0.17848 C -0.34063 0.16898 -0.34132 0.15486 -0.33733 0.14537 C -0.33646 0.14329 -0.33455 0.14213 -0.33351 0.14028 C -0.32847 0.13241 -0.33247 0.13311 -0.32309 0.12477 C -0.31806 0.12037 -0.31024 0.1132 -0.30608 0.11088 C -0.30313 0.10903 -0.30017 0.10695 -0.29705 0.10556 C -0.29462 0.10463 -0.29184 0.10486 -0.28924 0.10394 C -0.26875 0.09699 -0.2941 0.10324 -0.27361 0.09885 C -0.26458 0.09931 -0.25556 0.09954 -0.24635 0.10047 C -0.24462 0.1007 -0.24288 0.10116 -0.24115 0.10209 C -0.23507 0.10625 -0.23385 0.10857 -0.22951 0.11436 C -0.22865 0.11713 -0.22778 0.12014 -0.22691 0.12292 C -0.22604 0.12639 -0.22431 0.13334 -0.22431 0.13357 C -0.22483 0.1419 -0.22431 0.15093 -0.22569 0.15926 C -0.22604 0.16204 -0.2283 0.16389 -0.22951 0.16621 C -0.23403 0.17454 -0.22986 0.16898 -0.23594 0.175 C -0.23958 0.17824 -0.24271 0.18241 -0.24635 0.18519 C -0.26267 0.19838 -0.24219 0.18218 -0.26076 0.19561 C -0.27153 0.20348 -0.26285 0.19861 -0.275 0.20602 C -0.28629 0.21297 -0.2816 0.20996 -0.29323 0.21482 C -0.29583 0.21574 -0.29826 0.21713 -0.30104 0.21829 C -0.30313 0.21898 -0.30538 0.21922 -0.30747 0.21991 C -0.3092 0.22037 -0.31267 0.22176 -0.31267 0.22199 " pathEditMode="relative" rAng="0" ptsTypes="AAAAAAAAAAAAAAAAAAAAAAAAAAAAAAAAAAAAAAA">
                                      <p:cBhvr>
                                        <p:cTn id="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-12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243 0.2676 C -0.50556 0.2669 -0.50833 0.2669 -0.51111 0.26551 C -0.51319 0.26505 -0.52014 0.25811 -0.52135 0.25672 C -0.52344 0.25486 -0.52569 0.25371 -0.52778 0.25186 C -0.52969 0.24977 -0.53177 0.24676 -0.53403 0.24491 C -0.53611 0.24306 -0.53872 0.24167 -0.5408 0.23982 C -0.54271 0.23797 -0.54427 0.23611 -0.54635 0.23426 C -0.55035 0.23102 -0.55538 0.22801 -0.55938 0.22431 C -0.56094 0.22223 -0.56285 0.22037 -0.56493 0.21898 C -0.56719 0.21713 -0.56927 0.21551 -0.57118 0.21343 C -0.5816 0.20417 -0.57483 0.20718 -0.58854 0.19653 C -0.59132 0.19468 -0.5934 0.19352 -0.59531 0.19098 C -0.59896 0.18704 -0.60243 0.18102 -0.60608 0.17709 C -0.62569 0.15949 -0.60156 0.18218 -0.62135 0.16135 C -0.62379 0.15903 -0.62656 0.15718 -0.62934 0.15463 C -0.6349 0.15 -0.63958 0.1463 -0.64549 0.1426 C -0.65903 0.1338 -0.64861 0.14074 -0.66059 0.1338 C -0.66458 0.13195 -0.67205 0.12686 -0.67483 0.12385 C -0.67604 0.12246 -0.67708 0.1213 -0.6783 0.12014 C -0.67986 0.11621 -0.68108 0.11297 -0.68385 0.10996 C -0.68594 0.10741 -0.69097 0.1044 -0.6934 0.10301 C -0.70174 0.09676 -0.6941 0.10116 -0.7 0.09746 C -0.68976 0.09491 -0.68941 0.09445 -0.67361 0.09445 C -0.64948 0.09445 -0.62465 0.09491 -0.59965 0.09607 C -0.58038 0.10116 -0.60434 0.09445 -0.58785 0.09931 C -0.58576 0.1 -0.58299 0.1007 -0.58108 0.10116 C -0.57951 0.10232 -0.5776 0.10371 -0.57552 0.1044 C -0.57396 0.10556 -0.57205 0.10556 -0.56997 0.10625 C -0.5684 0.10695 -0.54184 0.11042 -0.54045 0.11111 C -0.52049 0.10903 -0.45069 0.11065 -0.43038 0.1088 " pathEditMode="relative" rAng="0" ptsTypes="AAAAAAAAAAAAAAAAAAAAAAAAAAAAAA">
                                      <p:cBhvr>
                                        <p:cTn id="1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85" y="-865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94 -0.10046 C -0.06094 -0.10046 -0.18455 0.28889 -0.18837 0.28982 C -0.19132 0.28982 -0.19427 0.29051 -0.19757 0.29051 C -0.22674 0.29051 -0.2559 0.28982 -0.28542 0.28982 C -0.29115 0.28889 -0.2967 0.28843 -0.30278 0.28843 C -0.33802 0.28681 -0.37014 0.28681 -0.40677 0.28681 L -0.46979 0.2875 C -0.4809 0.2875 -0.48698 0.28843 -0.4974 0.28982 C -0.50486 0.28889 -0.5309 0.28982 -0.54497 0.2875 C -0.54635 0.2875 -0.54757 0.28681 -0.54861 0.28681 C -0.55191 0.28681 -0.55486 0.28681 -0.55764 0.2875 C -0.55903 0.2875 -0.56024 0.28889 -0.56163 0.28982 C -0.5625 0.28982 -0.56337 0.28982 -0.56458 0.29051 C -0.56649 0.29098 -0.56771 0.2919 -0.56927 0.2919 C -0.57066 0.29283 -0.5724 0.29283 -0.57413 0.29306 C -0.57483 0.29329 -0.57587 0.29329 -0.57708 0.29468 C -0.5849 0.29329 -0.59288 0.29398 -0.6 0.29306 C -0.60191 0.29283 -0.60295 0.2919 -0.60417 0.29121 C -0.60486 0.29005 -0.60538 0.28889 -0.60538 0.2875 C -0.60538 0.28148 -0.60538 0.27616 -0.60486 0.27014 C -0.60434 0.26898 -0.60313 0.26829 -0.60278 0.26713 C -0.60191 0.26598 -0.60226 0.26459 -0.60156 0.2632 C -0.60087 0.26204 -0.59983 0.26158 -0.59896 0.26065 C -0.59549 0.25741 -0.59028 0.25255 -0.58524 0.25047 C -0.58351 0.24931 -0.58229 0.24885 -0.5809 0.24838 C -0.57882 0.24746 -0.57795 0.2463 -0.57587 0.24537 C -0.57066 0.24306 -0.56771 0.24144 -0.5625 0.24074 C -0.5599 0.24028 -0.5566 0.24005 -0.55451 0.24005 C -0.55226 0.24005 -0.54983 0.24028 -0.54757 0.24074 C -0.54618 0.24074 -0.54427 0.24074 -0.54306 0.24144 C -0.54167 0.24283 -0.54028 0.24445 -0.53958 0.24537 C -0.53837 0.24746 -0.53715 0.24977 -0.53594 0.25186 C -0.53576 0.25348 -0.53524 0.25486 -0.5349 0.25648 C -0.53576 0.25996 -0.53594 0.26389 -0.53715 0.26713 C -0.53733 0.26829 -0.53889 0.26898 -0.53958 0.27014 C -0.54028 0.27153 -0.54097 0.27292 -0.54219 0.27338 C -0.54323 0.27616 -0.54479 0.27755 -0.54635 0.27986 C -0.54722 0.28056 -0.54774 0.28148 -0.54861 0.28287 C -0.55087 0.28542 -0.55226 0.28681 -0.55451 0.28982 C -0.55521 0.28982 -0.55556 0.29051 -0.5566 0.29121 " pathEditMode="relative" rAng="0" ptsTypes="AAAAAAAAAAAAAAAAAAAAAAAAAAAAAAAAAAAAAAAA">
                                      <p:cBhvr>
                                        <p:cTn id="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1" y="1974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375 0.48172 L -0.02014 0.4706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81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86 0.3801 C -0.0342 0.38125 -0.03872 0.38241 -0.04288 0.38357 C -0.04514 0.38426 -0.04722 0.38496 -0.04948 0.38588 C -0.06597 0.39074 -0.04792 0.38496 -0.06632 0.39005 C -0.06858 0.39074 -0.07049 0.39144 -0.07274 0.39213 C -0.07483 0.3926 -0.07726 0.39306 -0.07934 0.39375 C -0.0816 0.39422 -0.08351 0.39514 -0.08576 0.39584 C -0.0908 0.39723 -0.09653 0.39815 -0.10139 0.39954 C -0.10434 0.40047 -0.10729 0.40139 -0.11042 0.40209 C -0.11337 0.40301 -0.11667 0.40348 -0.11962 0.40417 C -0.12309 0.40533 -0.12639 0.40648 -0.13004 0.40741 C -0.13333 0.40834 -0.13698 0.40903 -0.14028 0.40996 C -0.14358 0.41111 -0.14618 0.41227 -0.14948 0.4132 C -0.15313 0.41412 -0.15747 0.41482 -0.16111 0.41574 C -0.16441 0.41667 -0.16701 0.41806 -0.17014 0.41898 C -0.17361 0.42014 -0.17708 0.4213 -0.18056 0.42223 C -0.18403 0.42315 -0.18767 0.42385 -0.19097 0.42477 C -0.19809 0.42686 -0.20486 0.42894 -0.21181 0.43125 L -0.23264 0.4375 C -0.23559 0.43843 -0.23854 0.43936 -0.24167 0.44028 C -0.24514 0.44098 -0.24879 0.4419 -0.25208 0.44283 C -0.25521 0.44375 -0.25799 0.44491 -0.26111 0.44607 C -0.26441 0.44699 -0.26823 0.44769 -0.27153 0.44861 C -0.29045 0.45394 -0.27396 0.44977 -0.28976 0.4544 C -0.29219 0.4551 -0.29497 0.45579 -0.29757 0.45648 C -0.30017 0.45741 -0.3026 0.45834 -0.30521 0.45926 C -0.31042 0.46065 -0.31597 0.46181 -0.32083 0.46343 C -0.32569 0.46505 -0.33004 0.46667 -0.33507 0.46806 C -0.33767 0.46875 -0.34045 0.46945 -0.34288 0.47037 C -0.34479 0.47084 -0.34635 0.47176 -0.34809 0.47246 C -0.35191 0.47361 -0.3559 0.47477 -0.3599 0.47616 C -0.36163 0.47662 -0.36302 0.47732 -0.3651 0.47778 L -0.37014 0.47871 C -0.3776 0.48172 -0.37014 0.47894 -0.37934 0.48125 C -0.39705 0.48588 -0.37361 0.48033 -0.38837 0.48449 C -0.38993 0.48496 -0.39201 0.48519 -0.39358 0.48565 C -0.41146 0.49005 -0.38785 0.48449 -0.4026 0.48866 C -0.40434 0.48912 -0.40625 0.48936 -0.40781 0.48982 C -0.41059 0.49051 -0.41319 0.49121 -0.41563 0.4919 C -0.41788 0.4926 -0.41997 0.49329 -0.42222 0.49398 C -0.42344 0.49445 -0.42483 0.49468 -0.42604 0.49514 C -0.4283 0.49584 -0.43038 0.49653 -0.43264 0.49723 C -0.43385 0.49769 -0.43524 0.49792 -0.43646 0.49838 C -0.43993 0.49931 -0.44306 0.5007 -0.44688 0.50139 C -0.45347 0.50278 -0.45035 0.50209 -0.4559 0.50371 C -0.45764 0.50348 -0.4599 0.50371 -0.46111 0.50301 C -0.4625 0.50232 -0.46615 0.49584 -0.46632 0.49561 L -0.46892 0.49236 L -0.47014 0.49098 C -0.46476 0.4875 -0.47014 0.49005 -0.45469 0.4882 C -0.44861 0.4875 -0.44271 0.48658 -0.43646 0.48611 C -0.43385 0.48588 -0.425 0.48542 -0.42222 0.48519 C -0.41111 0.4838 -0.41806 0.48403 -0.41042 0.48403 " pathEditMode="relative" rAng="0" ptsTypes="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4" y="618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486 0.55232 L 0.04896 0.55996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1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96 0.55996 C 0.03906 0.56135 0.03177 0.56227 0.02222 0.56436 C 0.01944 0.56482 0.01667 0.56551 0.01389 0.56644 C 0.01042 0.56783 0.00729 0.56991 0.00382 0.57107 C -0.00156 0.57269 -0.00747 0.57292 -0.01285 0.57547 C -0.01944 0.57848 -0.02587 0.58264 -0.03281 0.58426 C -0.03611 0.58496 -0.03958 0.58542 -0.04271 0.58658 C -0.05069 0.58912 -0.05816 0.59398 -0.06615 0.59537 C -0.06997 0.59607 -0.07396 0.59653 -0.07778 0.59769 C -0.08646 0.6 -0.09115 0.60324 -0.09948 0.60648 C -0.10712 0.60973 -0.11493 0.6125 -0.12274 0.61551 C -0.12674 0.6169 -0.13056 0.61806 -0.13438 0.61991 L -0.15451 0.62871 C -0.15781 0.63033 -0.16111 0.63148 -0.16441 0.63311 C -0.17083 0.63658 -0.17604 0.63959 -0.18281 0.64213 C -0.18542 0.64306 -0.18837 0.64329 -0.19115 0.64422 C -0.20087 0.64792 -0.20052 0.64885 -0.20938 0.65324 C -0.21979 0.65811 -0.21788 0.65718 -0.22778 0.65996 C -0.23264 0.6632 -0.2375 0.66667 -0.24271 0.66875 C -0.24549 0.66991 -0.24826 0.67014 -0.25104 0.67107 L -0.26441 0.67986 C -0.26667 0.68125 -0.2691 0.68241 -0.27101 0.68426 C -0.27274 0.68588 -0.27431 0.68773 -0.27604 0.68866 C -0.27813 0.69005 -0.28056 0.68982 -0.28281 0.69098 C -0.28733 0.69352 -0.29167 0.69699 -0.29601 0.69977 L -0.30278 0.7044 C -0.30504 0.70579 -0.30712 0.70764 -0.30938 0.7088 C -0.31215 0.71019 -0.3151 0.71158 -0.31771 0.7132 C -0.32222 0.71598 -0.32656 0.71922 -0.33108 0.72199 C -0.33681 0.72593 -0.33976 0.72824 -0.34601 0.73102 C -0.34826 0.73195 -0.35052 0.73218 -0.35278 0.73311 C -0.36007 0.73681 -0.35816 0.7375 -0.36441 0.74213 C -0.36649 0.74375 -0.36892 0.74491 -0.37101 0.74653 C -0.38004 0.75348 -0.37188 0.74908 -0.38108 0.75324 C -0.38333 0.75533 -0.38542 0.75787 -0.38767 0.75996 C -0.39236 0.76389 -0.39462 0.76436 -0.39931 0.76667 C -0.39931 0.76644 -0.39653 0.74329 -0.39601 0.74213 C -0.3941 0.7375 -0.38733 0.73658 -0.38438 0.73542 C -0.38264 0.73473 -0.38108 0.7338 -0.37934 0.73311 C -0.37396 0.73148 -0.36649 0.7301 -0.36111 0.72871 C -0.35833 0.72801 -0.35278 0.72662 -0.35278 0.72686 " pathEditMode="relative" rAng="0" ptsTypes="AAAAAAAAAAAAAAAAAAAAAAAAAAAAAAAAAAAAAAAAA">
                                      <p:cBhvr>
                                        <p:cTn id="40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13" y="1032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7" grpId="0"/>
      <p:bldP spid="5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C4EFF7-8005-7C7B-2C11-A422D38D6F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/>
          <a:lstStyle/>
          <a:p>
            <a:r>
              <a:rPr lang="en-US"/>
              <a:t>In the next lesson, we will learn about the properties of objects.</a:t>
            </a:r>
          </a:p>
        </p:txBody>
      </p:sp>
      <p:pic>
        <p:nvPicPr>
          <p:cNvPr id="4" name="Picture 3" descr="A shopping basket full of food&#10;&#10;AI-generated content may be incorrect.">
            <a:extLst>
              <a:ext uri="{FF2B5EF4-FFF2-40B4-BE49-F238E27FC236}">
                <a16:creationId xmlns:a16="http://schemas.microsoft.com/office/drawing/2014/main" id="{F52329DE-D6F9-96CC-A310-CEF627354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16144" y="2473148"/>
            <a:ext cx="4282013" cy="383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83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393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D62429-77EF-A511-658D-3F403CD3BF2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/>
          <a:lstStyle/>
          <a:p>
            <a:r>
              <a:rPr lang="en-US"/>
              <a:t>In this lesson, you will learn about objects.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E53909-D3F7-4541-A55F-8D42CEB134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2243" y="2565150"/>
            <a:ext cx="1828231" cy="2742346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DE2B6D9A-19E6-3483-1BBB-BC230367718E}"/>
              </a:ext>
            </a:extLst>
          </p:cNvPr>
          <p:cNvSpPr/>
          <p:nvPr/>
        </p:nvSpPr>
        <p:spPr>
          <a:xfrm rot="8730460">
            <a:off x="4356464" y="3960311"/>
            <a:ext cx="1051699" cy="724358"/>
          </a:xfrm>
          <a:custGeom>
            <a:avLst/>
            <a:gdLst/>
            <a:ahLst/>
            <a:cxnLst/>
            <a:rect l="l" t="t" r="r" b="b"/>
            <a:pathLst>
              <a:path w="2863172" h="1972010">
                <a:moveTo>
                  <a:pt x="0" y="0"/>
                </a:moveTo>
                <a:lnTo>
                  <a:pt x="2863172" y="0"/>
                </a:lnTo>
                <a:lnTo>
                  <a:pt x="2863172" y="1972009"/>
                </a:lnTo>
                <a:lnTo>
                  <a:pt x="0" y="19720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milk bottle with red cap isolated">
            <a:extLst>
              <a:ext uri="{FF2B5EF4-FFF2-40B4-BE49-F238E27FC236}">
                <a16:creationId xmlns:a16="http://schemas.microsoft.com/office/drawing/2014/main" id="{6BAE484C-B1F0-2E6D-9C36-25189853A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1840" y="2751292"/>
            <a:ext cx="1784889" cy="227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7">
            <a:extLst>
              <a:ext uri="{FF2B5EF4-FFF2-40B4-BE49-F238E27FC236}">
                <a16:creationId xmlns:a16="http://schemas.microsoft.com/office/drawing/2014/main" id="{39EE606D-8A9F-89D0-1436-ACBD6E6CD05F}"/>
              </a:ext>
            </a:extLst>
          </p:cNvPr>
          <p:cNvSpPr/>
          <p:nvPr/>
        </p:nvSpPr>
        <p:spPr>
          <a:xfrm>
            <a:off x="3160243" y="4005620"/>
            <a:ext cx="840257" cy="817150"/>
          </a:xfrm>
          <a:custGeom>
            <a:avLst/>
            <a:gdLst/>
            <a:ahLst/>
            <a:cxnLst/>
            <a:rect l="l" t="t" r="r" b="b"/>
            <a:pathLst>
              <a:path w="2115578" h="2057400">
                <a:moveTo>
                  <a:pt x="0" y="0"/>
                </a:moveTo>
                <a:lnTo>
                  <a:pt x="2115579" y="0"/>
                </a:lnTo>
                <a:lnTo>
                  <a:pt x="2115579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D65C2B8F-7E64-2BA0-0166-D062449283F9}"/>
              </a:ext>
            </a:extLst>
          </p:cNvPr>
          <p:cNvSpPr/>
          <p:nvPr/>
        </p:nvSpPr>
        <p:spPr>
          <a:xfrm>
            <a:off x="2389971" y="2730779"/>
            <a:ext cx="4006251" cy="3495454"/>
          </a:xfrm>
          <a:custGeom>
            <a:avLst/>
            <a:gdLst/>
            <a:ahLst/>
            <a:cxnLst/>
            <a:rect l="l" t="t" r="r" b="b"/>
            <a:pathLst>
              <a:path w="3382879" h="2951562">
                <a:moveTo>
                  <a:pt x="0" y="0"/>
                </a:moveTo>
                <a:lnTo>
                  <a:pt x="3382879" y="0"/>
                </a:lnTo>
                <a:lnTo>
                  <a:pt x="3382879" y="2951562"/>
                </a:lnTo>
                <a:lnTo>
                  <a:pt x="0" y="295156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7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9476EDF-309C-2945-F323-4C06040C4D68}"/>
              </a:ext>
            </a:extLst>
          </p:cNvPr>
          <p:cNvSpPr txBox="1">
            <a:spLocks/>
          </p:cNvSpPr>
          <p:nvPr/>
        </p:nvSpPr>
        <p:spPr>
          <a:xfrm>
            <a:off x="454818" y="1268413"/>
            <a:ext cx="8234363" cy="20015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You will be able to: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 </a:t>
            </a:r>
            <a:r>
              <a:rPr lang="en-US" b="1">
                <a:solidFill>
                  <a:schemeClr val="accent1"/>
                </a:solidFill>
              </a:rPr>
              <a:t>identify</a:t>
            </a:r>
            <a:r>
              <a:rPr lang="en-US" b="1"/>
              <a:t> </a:t>
            </a:r>
            <a:r>
              <a:rPr lang="en-US"/>
              <a:t>objects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/>
              <a:t> </a:t>
            </a:r>
            <a:r>
              <a:rPr lang="en-US" b="1">
                <a:solidFill>
                  <a:schemeClr val="accent1"/>
                </a:solidFill>
              </a:rPr>
              <a:t>make</a:t>
            </a:r>
            <a:r>
              <a:rPr lang="en-US" b="1"/>
              <a:t> </a:t>
            </a:r>
            <a:r>
              <a:rPr lang="en-US"/>
              <a:t>a claim about an object.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DC1573-F79A-9BC8-6AA2-1C5D1520C4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282380">
            <a:off x="4147553" y="3253942"/>
            <a:ext cx="903075" cy="3602511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6B4989A9-31A0-A7EE-E2C1-D25C50A93D17}"/>
              </a:ext>
            </a:extLst>
          </p:cNvPr>
          <p:cNvSpPr/>
          <p:nvPr/>
        </p:nvSpPr>
        <p:spPr>
          <a:xfrm rot="20434437">
            <a:off x="6530766" y="4286365"/>
            <a:ext cx="2174699" cy="1537664"/>
          </a:xfrm>
          <a:custGeom>
            <a:avLst/>
            <a:gdLst/>
            <a:ahLst/>
            <a:cxnLst/>
            <a:rect l="l" t="t" r="r" b="b"/>
            <a:pathLst>
              <a:path w="7431314" h="5852160">
                <a:moveTo>
                  <a:pt x="0" y="0"/>
                </a:moveTo>
                <a:lnTo>
                  <a:pt x="7431314" y="0"/>
                </a:lnTo>
                <a:lnTo>
                  <a:pt x="743131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29AD23D-F9A4-C7C5-5D25-C6133F2A8C18}"/>
              </a:ext>
            </a:extLst>
          </p:cNvPr>
          <p:cNvSpPr/>
          <p:nvPr/>
        </p:nvSpPr>
        <p:spPr>
          <a:xfrm rot="15806223">
            <a:off x="591868" y="4286365"/>
            <a:ext cx="2174699" cy="1537664"/>
          </a:xfrm>
          <a:custGeom>
            <a:avLst/>
            <a:gdLst/>
            <a:ahLst/>
            <a:cxnLst/>
            <a:rect l="l" t="t" r="r" b="b"/>
            <a:pathLst>
              <a:path w="7431314" h="5852160">
                <a:moveTo>
                  <a:pt x="0" y="0"/>
                </a:moveTo>
                <a:lnTo>
                  <a:pt x="7431314" y="0"/>
                </a:lnTo>
                <a:lnTo>
                  <a:pt x="743131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17FDA9-C17E-6699-3611-3F3E537C22AC}"/>
              </a:ext>
            </a:extLst>
          </p:cNvPr>
          <p:cNvSpPr/>
          <p:nvPr/>
        </p:nvSpPr>
        <p:spPr>
          <a:xfrm>
            <a:off x="837811" y="1877772"/>
            <a:ext cx="1851202" cy="72125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230425-3AD5-D458-F3E1-93418A93CE54}"/>
              </a:ext>
            </a:extLst>
          </p:cNvPr>
          <p:cNvSpPr/>
          <p:nvPr/>
        </p:nvSpPr>
        <p:spPr>
          <a:xfrm>
            <a:off x="837811" y="2694133"/>
            <a:ext cx="1417709" cy="5758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A1DB34-1A52-0E14-8E8D-72480381207B}"/>
              </a:ext>
            </a:extLst>
          </p:cNvPr>
          <p:cNvSpPr txBox="1"/>
          <p:nvPr/>
        </p:nvSpPr>
        <p:spPr>
          <a:xfrm>
            <a:off x="1679217" y="2474529"/>
            <a:ext cx="7091607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8572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2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Identify: </a:t>
            </a:r>
            <a:r>
              <a:rPr kumimoji="0" lang="en-AU" sz="420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To find or name something. </a:t>
            </a:r>
            <a:endParaRPr kumimoji="0" lang="en-NZ" sz="4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8AAE4-3FE6-436C-B556-BE0EE1CEDF9E}"/>
              </a:ext>
            </a:extLst>
          </p:cNvPr>
          <p:cNvSpPr txBox="1"/>
          <p:nvPr/>
        </p:nvSpPr>
        <p:spPr>
          <a:xfrm>
            <a:off x="1679216" y="3218682"/>
            <a:ext cx="7091607" cy="73866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8572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200" b="1">
                <a:solidFill>
                  <a:srgbClr val="181818"/>
                </a:solidFill>
                <a:latin typeface="Calibri" panose="020F0502020204030204"/>
                <a:cs typeface="Arial" charset="0"/>
              </a:rPr>
              <a:t>Make</a:t>
            </a:r>
            <a:r>
              <a:rPr lang="en-AU" sz="4200">
                <a:solidFill>
                  <a:srgbClr val="181818"/>
                </a:solidFill>
                <a:latin typeface="Calibri" panose="020F0502020204030204"/>
                <a:cs typeface="Arial" charset="0"/>
              </a:rPr>
              <a:t>: To create something.</a:t>
            </a:r>
            <a:endParaRPr kumimoji="0" lang="en-NZ" sz="4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0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9FC79A2C-EDEA-324C-097B-EF3BB05521E7}"/>
              </a:ext>
            </a:extLst>
          </p:cNvPr>
          <p:cNvSpPr/>
          <p:nvPr/>
        </p:nvSpPr>
        <p:spPr>
          <a:xfrm>
            <a:off x="0" y="0"/>
            <a:ext cx="9144000" cy="7104185"/>
          </a:xfrm>
          <a:custGeom>
            <a:avLst/>
            <a:gdLst/>
            <a:ahLst/>
            <a:cxnLst/>
            <a:rect l="l" t="t" r="r" b="b"/>
            <a:pathLst>
              <a:path w="9930337" h="9930337">
                <a:moveTo>
                  <a:pt x="0" y="0"/>
                </a:moveTo>
                <a:lnTo>
                  <a:pt x="9930337" y="0"/>
                </a:lnTo>
                <a:lnTo>
                  <a:pt x="9930337" y="9930336"/>
                </a:lnTo>
                <a:lnTo>
                  <a:pt x="0" y="993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617" r="-1161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2">
            <a:extLst>
              <a:ext uri="{FF2B5EF4-FFF2-40B4-BE49-F238E27FC236}">
                <a16:creationId xmlns:a16="http://schemas.microsoft.com/office/drawing/2014/main" id="{660BD32B-19A4-FB06-1CAB-6ED400F9E322}"/>
              </a:ext>
            </a:extLst>
          </p:cNvPr>
          <p:cNvSpPr/>
          <p:nvPr/>
        </p:nvSpPr>
        <p:spPr>
          <a:xfrm>
            <a:off x="1726636" y="2406810"/>
            <a:ext cx="5091740" cy="5549579"/>
          </a:xfrm>
          <a:custGeom>
            <a:avLst/>
            <a:gdLst/>
            <a:ahLst/>
            <a:cxnLst/>
            <a:rect l="l" t="t" r="r" b="b"/>
            <a:pathLst>
              <a:path w="6613729" h="7208424">
                <a:moveTo>
                  <a:pt x="0" y="0"/>
                </a:moveTo>
                <a:lnTo>
                  <a:pt x="6613730" y="0"/>
                </a:lnTo>
                <a:lnTo>
                  <a:pt x="6613730" y="7208424"/>
                </a:lnTo>
                <a:lnTo>
                  <a:pt x="0" y="720842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E8F7AE1A-F5EA-2CCC-6260-DC904F099A9A}"/>
              </a:ext>
            </a:extLst>
          </p:cNvPr>
          <p:cNvSpPr/>
          <p:nvPr/>
        </p:nvSpPr>
        <p:spPr>
          <a:xfrm>
            <a:off x="766646" y="869899"/>
            <a:ext cx="7610709" cy="5118202"/>
          </a:xfrm>
          <a:custGeom>
            <a:avLst/>
            <a:gdLst/>
            <a:ahLst/>
            <a:cxnLst/>
            <a:rect l="l" t="t" r="r" b="b"/>
            <a:pathLst>
              <a:path w="8290560" h="5575402">
                <a:moveTo>
                  <a:pt x="0" y="0"/>
                </a:moveTo>
                <a:lnTo>
                  <a:pt x="8290560" y="0"/>
                </a:lnTo>
                <a:lnTo>
                  <a:pt x="8290560" y="5575402"/>
                </a:lnTo>
                <a:lnTo>
                  <a:pt x="0" y="557540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8EDA9450-559E-E2C5-AFA1-3BBC0A8A1934}"/>
              </a:ext>
            </a:extLst>
          </p:cNvPr>
          <p:cNvSpPr/>
          <p:nvPr/>
        </p:nvSpPr>
        <p:spPr>
          <a:xfrm rot="5400000">
            <a:off x="4331770" y="2004060"/>
            <a:ext cx="4446933" cy="2962769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2C6C9D0F-DEAF-3D68-B07C-202D806D751A}"/>
              </a:ext>
            </a:extLst>
          </p:cNvPr>
          <p:cNvSpPr/>
          <p:nvPr/>
        </p:nvSpPr>
        <p:spPr>
          <a:xfrm>
            <a:off x="2403022" y="1023531"/>
            <a:ext cx="4067330" cy="6104810"/>
          </a:xfrm>
          <a:custGeom>
            <a:avLst/>
            <a:gdLst/>
            <a:ahLst/>
            <a:cxnLst/>
            <a:rect l="l" t="t" r="r" b="b"/>
            <a:pathLst>
              <a:path w="4067330" h="6104810">
                <a:moveTo>
                  <a:pt x="0" y="0"/>
                </a:moveTo>
                <a:lnTo>
                  <a:pt x="4067330" y="0"/>
                </a:lnTo>
                <a:lnTo>
                  <a:pt x="4067330" y="6104811"/>
                </a:lnTo>
                <a:lnTo>
                  <a:pt x="0" y="61048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4DC2CF-8466-926D-19C3-BE03EAE337AC}"/>
              </a:ext>
            </a:extLst>
          </p:cNvPr>
          <p:cNvGrpSpPr/>
          <p:nvPr/>
        </p:nvGrpSpPr>
        <p:grpSpPr>
          <a:xfrm>
            <a:off x="2799078" y="1203149"/>
            <a:ext cx="3444240" cy="5166360"/>
            <a:chOff x="2799078" y="1203149"/>
            <a:chExt cx="3444240" cy="5166360"/>
          </a:xfrm>
        </p:grpSpPr>
        <p:pic>
          <p:nvPicPr>
            <p:cNvPr id="28" name="Picture 2" descr="Generated image">
              <a:extLst>
                <a:ext uri="{FF2B5EF4-FFF2-40B4-BE49-F238E27FC236}">
                  <a16:creationId xmlns:a16="http://schemas.microsoft.com/office/drawing/2014/main" id="{CAB37DEC-31B0-2D7C-492D-71B183169D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354027">
              <a:off x="2799078" y="1203149"/>
              <a:ext cx="3444240" cy="5166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Freeform 4">
              <a:extLst>
                <a:ext uri="{FF2B5EF4-FFF2-40B4-BE49-F238E27FC236}">
                  <a16:creationId xmlns:a16="http://schemas.microsoft.com/office/drawing/2014/main" id="{5E7A14D5-1893-F7D1-1A71-A10C400B6872}"/>
                </a:ext>
              </a:extLst>
            </p:cNvPr>
            <p:cNvSpPr/>
            <p:nvPr/>
          </p:nvSpPr>
          <p:spPr>
            <a:xfrm rot="20404444">
              <a:off x="3490655" y="2686250"/>
              <a:ext cx="1601973" cy="618356"/>
            </a:xfrm>
            <a:prstGeom prst="roundRect">
              <a:avLst>
                <a:gd name="adj" fmla="val 50000"/>
              </a:avLst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82497" t="-230546" r="-71415" b="-6567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FB995F82-DF04-C691-D75E-2A54A271448F}"/>
              </a:ext>
            </a:extLst>
          </p:cNvPr>
          <p:cNvSpPr/>
          <p:nvPr/>
        </p:nvSpPr>
        <p:spPr>
          <a:xfrm>
            <a:off x="5098942" y="302217"/>
            <a:ext cx="4045058" cy="6555783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98E02DF4-3CBF-66F4-41BA-8F1B3CFDA64B}"/>
              </a:ext>
            </a:extLst>
          </p:cNvPr>
          <p:cNvSpPr/>
          <p:nvPr/>
        </p:nvSpPr>
        <p:spPr>
          <a:xfrm rot="5400000">
            <a:off x="-1005812" y="1387296"/>
            <a:ext cx="6027338" cy="4015714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C196DE0A-8181-3D9E-DBBE-C84E1848E100}"/>
              </a:ext>
            </a:extLst>
          </p:cNvPr>
          <p:cNvSpPr/>
          <p:nvPr/>
        </p:nvSpPr>
        <p:spPr>
          <a:xfrm>
            <a:off x="0" y="0"/>
            <a:ext cx="9144000" cy="7270595"/>
          </a:xfrm>
          <a:custGeom>
            <a:avLst/>
            <a:gdLst/>
            <a:ahLst/>
            <a:cxnLst/>
            <a:rect l="l" t="t" r="r" b="b"/>
            <a:pathLst>
              <a:path w="13819066" h="7738677">
                <a:moveTo>
                  <a:pt x="0" y="0"/>
                </a:moveTo>
                <a:lnTo>
                  <a:pt x="13819067" y="0"/>
                </a:lnTo>
                <a:lnTo>
                  <a:pt x="13819067" y="7738677"/>
                </a:lnTo>
                <a:lnTo>
                  <a:pt x="0" y="773867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2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74D06C4-7D9D-C019-C622-AB3E2FFDE859}"/>
              </a:ext>
            </a:extLst>
          </p:cNvPr>
          <p:cNvSpPr/>
          <p:nvPr/>
        </p:nvSpPr>
        <p:spPr>
          <a:xfrm>
            <a:off x="1256581" y="43543"/>
            <a:ext cx="7191879" cy="7191879"/>
          </a:xfrm>
          <a:custGeom>
            <a:avLst/>
            <a:gdLst/>
            <a:ahLst/>
            <a:cxnLst/>
            <a:rect l="l" t="t" r="r" b="b"/>
            <a:pathLst>
              <a:path w="6081863" h="6081863">
                <a:moveTo>
                  <a:pt x="0" y="0"/>
                </a:moveTo>
                <a:lnTo>
                  <a:pt x="6081863" y="0"/>
                </a:lnTo>
                <a:lnTo>
                  <a:pt x="6081863" y="6081863"/>
                </a:lnTo>
                <a:lnTo>
                  <a:pt x="0" y="60818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6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4444E-6 L 0.47656 1.02453 " pathEditMode="relative" rAng="0" ptsTypes="AA">
                                      <p:cBhvr>
                                        <p:cTn id="3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19" y="5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 animBg="1"/>
      <p:bldP spid="29" grpId="0" animBg="1"/>
      <p:bldP spid="25" grpId="0" animBg="1"/>
      <p:bldP spid="24" grpId="0" animBg="1"/>
      <p:bldP spid="38" grpId="0" animBg="1"/>
      <p:bldP spid="36" grpId="0" animBg="1"/>
      <p:bldP spid="37" grpId="0" animBg="1"/>
      <p:bldP spid="3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A333A9-08A9-6497-B58B-95863008577D}"/>
              </a:ext>
            </a:extLst>
          </p:cNvPr>
          <p:cNvGrpSpPr/>
          <p:nvPr/>
        </p:nvGrpSpPr>
        <p:grpSpPr>
          <a:xfrm>
            <a:off x="-3167743" y="457200"/>
            <a:ext cx="17993938" cy="6400800"/>
            <a:chOff x="-9695440" y="-1"/>
            <a:chExt cx="20050393" cy="71323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F048BAD-415E-89F4-FB9D-B5A83707087D}"/>
                </a:ext>
              </a:extLst>
            </p:cNvPr>
            <p:cNvGrpSpPr/>
            <p:nvPr/>
          </p:nvGrpSpPr>
          <p:grpSpPr>
            <a:xfrm>
              <a:off x="-9695440" y="-1"/>
              <a:ext cx="9509740" cy="7132310"/>
              <a:chOff x="-9695440" y="-1"/>
              <a:chExt cx="9509740" cy="713231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A4564E2-9750-EFD6-4291-10968479F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9695440" y="-1"/>
                <a:ext cx="5266923" cy="713231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E343021-297A-37C9-19BB-9F683CE2DD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4519956" y="-1"/>
                <a:ext cx="4334256" cy="7132310"/>
              </a:xfrm>
              <a:prstGeom prst="rect">
                <a:avLst/>
              </a:prstGeom>
            </p:spPr>
          </p:pic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D1F3D2-0577-9D13-1D3C-E9B35F050A2A}"/>
                </a:ext>
              </a:extLst>
            </p:cNvPr>
            <p:cNvGrpSpPr/>
            <p:nvPr/>
          </p:nvGrpSpPr>
          <p:grpSpPr>
            <a:xfrm>
              <a:off x="-216569" y="0"/>
              <a:ext cx="9797702" cy="7132320"/>
              <a:chOff x="-216567" y="-1"/>
              <a:chExt cx="9797702" cy="7132320"/>
            </a:xfrm>
          </p:grpSpPr>
          <p:pic>
            <p:nvPicPr>
              <p:cNvPr id="6" name="Picture 5" descr="A shelf of fruit in a store&#10;&#10;AI-generated content may be incorrect.">
                <a:extLst>
                  <a:ext uri="{FF2B5EF4-FFF2-40B4-BE49-F238E27FC236}">
                    <a16:creationId xmlns:a16="http://schemas.microsoft.com/office/drawing/2014/main" id="{3B6F5999-C6F3-814C-1EB5-693FEA658A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216567" y="-1"/>
                <a:ext cx="9797702" cy="7132320"/>
              </a:xfrm>
              <a:prstGeom prst="rect">
                <a:avLst/>
              </a:prstGeom>
            </p:spPr>
          </p:pic>
          <p:sp>
            <p:nvSpPr>
              <p:cNvPr id="7" name="Pentagon 6">
                <a:extLst>
                  <a:ext uri="{FF2B5EF4-FFF2-40B4-BE49-F238E27FC236}">
                    <a16:creationId xmlns:a16="http://schemas.microsoft.com/office/drawing/2014/main" id="{BBE59688-8A3F-6B68-3AA8-593202CAA554}"/>
                  </a:ext>
                </a:extLst>
              </p:cNvPr>
              <p:cNvSpPr/>
              <p:nvPr/>
            </p:nvSpPr>
            <p:spPr>
              <a:xfrm>
                <a:off x="4506019" y="4804485"/>
                <a:ext cx="1767840" cy="734325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object</a:t>
                </a:r>
              </a:p>
            </p:txBody>
          </p:sp>
        </p:grp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634807DD-845B-EA5A-171F-190684A12BA7}"/>
                </a:ext>
              </a:extLst>
            </p:cNvPr>
            <p:cNvSpPr/>
            <p:nvPr/>
          </p:nvSpPr>
          <p:spPr>
            <a:xfrm>
              <a:off x="5885366" y="1387790"/>
              <a:ext cx="4469587" cy="5744528"/>
            </a:xfrm>
            <a:custGeom>
              <a:avLst/>
              <a:gdLst/>
              <a:ahLst/>
              <a:cxnLst/>
              <a:rect l="l" t="t" r="r" b="b"/>
              <a:pathLst>
                <a:path w="4297680" h="5523586">
                  <a:moveTo>
                    <a:pt x="0" y="0"/>
                  </a:moveTo>
                  <a:lnTo>
                    <a:pt x="4297680" y="0"/>
                  </a:lnTo>
                  <a:lnTo>
                    <a:pt x="4297680" y="5523586"/>
                  </a:lnTo>
                  <a:lnTo>
                    <a:pt x="0" y="5523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3" name="Picture 22" descr="A store front with a sign&#10;&#10;AI-generated content may be incorrect.">
            <a:extLst>
              <a:ext uri="{FF2B5EF4-FFF2-40B4-BE49-F238E27FC236}">
                <a16:creationId xmlns:a16="http://schemas.microsoft.com/office/drawing/2014/main" id="{5F19A6E7-CC57-0B28-6A86-0052251A43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770018" y="0"/>
            <a:ext cx="10287000" cy="6858000"/>
          </a:xfrm>
          <a:custGeom>
            <a:avLst/>
            <a:gdLst>
              <a:gd name="connsiteX0" fmla="*/ 1507955 w 10287000"/>
              <a:gd name="connsiteY0" fmla="*/ 1989221 h 6858000"/>
              <a:gd name="connsiteX1" fmla="*/ 1507955 w 10287000"/>
              <a:gd name="connsiteY1" fmla="*/ 5374105 h 6858000"/>
              <a:gd name="connsiteX2" fmla="*/ 5999744 w 10287000"/>
              <a:gd name="connsiteY2" fmla="*/ 5374105 h 6858000"/>
              <a:gd name="connsiteX3" fmla="*/ 5999744 w 10287000"/>
              <a:gd name="connsiteY3" fmla="*/ 1989221 h 6858000"/>
              <a:gd name="connsiteX4" fmla="*/ 0 w 10287000"/>
              <a:gd name="connsiteY4" fmla="*/ 0 h 6858000"/>
              <a:gd name="connsiteX5" fmla="*/ 10287000 w 10287000"/>
              <a:gd name="connsiteY5" fmla="*/ 0 h 6858000"/>
              <a:gd name="connsiteX6" fmla="*/ 10287000 w 10287000"/>
              <a:gd name="connsiteY6" fmla="*/ 6858000 h 6858000"/>
              <a:gd name="connsiteX7" fmla="*/ 0 w 10287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7000" h="6858000">
                <a:moveTo>
                  <a:pt x="1507955" y="1989221"/>
                </a:moveTo>
                <a:lnTo>
                  <a:pt x="1507955" y="5374105"/>
                </a:lnTo>
                <a:lnTo>
                  <a:pt x="5999744" y="5374105"/>
                </a:lnTo>
                <a:lnTo>
                  <a:pt x="5999744" y="1989221"/>
                </a:lnTo>
                <a:close/>
                <a:moveTo>
                  <a:pt x="0" y="0"/>
                </a:moveTo>
                <a:lnTo>
                  <a:pt x="10287000" y="0"/>
                </a:lnTo>
                <a:lnTo>
                  <a:pt x="10287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5621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9CC2CB4-E016-508A-664F-509D309F8533}"/>
              </a:ext>
            </a:extLst>
          </p:cNvPr>
          <p:cNvGrpSpPr/>
          <p:nvPr/>
        </p:nvGrpSpPr>
        <p:grpSpPr>
          <a:xfrm>
            <a:off x="-61592" y="-1"/>
            <a:ext cx="20050393" cy="7132321"/>
            <a:chOff x="-9695440" y="-1"/>
            <a:chExt cx="20050393" cy="71323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B852D74-5077-88E3-54C3-4DA43D86BB44}"/>
                </a:ext>
              </a:extLst>
            </p:cNvPr>
            <p:cNvGrpSpPr/>
            <p:nvPr/>
          </p:nvGrpSpPr>
          <p:grpSpPr>
            <a:xfrm>
              <a:off x="-9695440" y="-1"/>
              <a:ext cx="9509740" cy="7132310"/>
              <a:chOff x="-9695440" y="-1"/>
              <a:chExt cx="9509740" cy="713231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1977FDC-09FC-067D-CB4D-135340D469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9695440" y="-1"/>
                <a:ext cx="5266923" cy="713231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552ED279-C677-BDF9-2776-92FB67D963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4519956" y="-1"/>
                <a:ext cx="4334256" cy="7132310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4FB6670-C488-663D-A417-E32F5A84A65D}"/>
                </a:ext>
              </a:extLst>
            </p:cNvPr>
            <p:cNvGrpSpPr/>
            <p:nvPr/>
          </p:nvGrpSpPr>
          <p:grpSpPr>
            <a:xfrm>
              <a:off x="-216569" y="0"/>
              <a:ext cx="9797702" cy="7132320"/>
              <a:chOff x="-216567" y="-1"/>
              <a:chExt cx="9797702" cy="7132320"/>
            </a:xfrm>
          </p:grpSpPr>
          <p:pic>
            <p:nvPicPr>
              <p:cNvPr id="8" name="Picture 7" descr="A shelf of fruit in a store&#10;&#10;AI-generated content may be incorrect.">
                <a:extLst>
                  <a:ext uri="{FF2B5EF4-FFF2-40B4-BE49-F238E27FC236}">
                    <a16:creationId xmlns:a16="http://schemas.microsoft.com/office/drawing/2014/main" id="{113C07EA-02D3-C9E2-C274-E292059BD2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216567" y="-1"/>
                <a:ext cx="9797702" cy="7132320"/>
              </a:xfrm>
              <a:prstGeom prst="rect">
                <a:avLst/>
              </a:prstGeom>
            </p:spPr>
          </p:pic>
          <p:sp>
            <p:nvSpPr>
              <p:cNvPr id="9" name="Pentagon 8">
                <a:extLst>
                  <a:ext uri="{FF2B5EF4-FFF2-40B4-BE49-F238E27FC236}">
                    <a16:creationId xmlns:a16="http://schemas.microsoft.com/office/drawing/2014/main" id="{FACF0201-FE64-EC3B-754A-B94F779E2310}"/>
                  </a:ext>
                </a:extLst>
              </p:cNvPr>
              <p:cNvSpPr/>
              <p:nvPr/>
            </p:nvSpPr>
            <p:spPr>
              <a:xfrm>
                <a:off x="4506019" y="4804485"/>
                <a:ext cx="1767840" cy="734325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i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object</a:t>
                </a:r>
              </a:p>
            </p:txBody>
          </p:sp>
        </p:grp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4CCCC4C5-525B-3F44-95A6-FF0F8A49B08E}"/>
                </a:ext>
              </a:extLst>
            </p:cNvPr>
            <p:cNvSpPr/>
            <p:nvPr/>
          </p:nvSpPr>
          <p:spPr>
            <a:xfrm>
              <a:off x="5885366" y="1387790"/>
              <a:ext cx="4469587" cy="5744528"/>
            </a:xfrm>
            <a:custGeom>
              <a:avLst/>
              <a:gdLst/>
              <a:ahLst/>
              <a:cxnLst/>
              <a:rect l="l" t="t" r="r" b="b"/>
              <a:pathLst>
                <a:path w="4297680" h="5523586">
                  <a:moveTo>
                    <a:pt x="0" y="0"/>
                  </a:moveTo>
                  <a:lnTo>
                    <a:pt x="4297680" y="0"/>
                  </a:lnTo>
                  <a:lnTo>
                    <a:pt x="4297680" y="5523586"/>
                  </a:lnTo>
                  <a:lnTo>
                    <a:pt x="0" y="5523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3">
            <a:extLst>
              <a:ext uri="{FF2B5EF4-FFF2-40B4-BE49-F238E27FC236}">
                <a16:creationId xmlns:a16="http://schemas.microsoft.com/office/drawing/2014/main" id="{D7C63EE5-CB2B-01CB-8D84-88C75715F587}"/>
              </a:ext>
            </a:extLst>
          </p:cNvPr>
          <p:cNvSpPr/>
          <p:nvPr/>
        </p:nvSpPr>
        <p:spPr>
          <a:xfrm flipH="1">
            <a:off x="2523434" y="2158584"/>
            <a:ext cx="4316044" cy="4370678"/>
          </a:xfrm>
          <a:custGeom>
            <a:avLst/>
            <a:gdLst/>
            <a:ahLst/>
            <a:cxnLst/>
            <a:rect l="l" t="t" r="r" b="b"/>
            <a:pathLst>
              <a:path w="5779008" h="5852160">
                <a:moveTo>
                  <a:pt x="0" y="0"/>
                </a:moveTo>
                <a:lnTo>
                  <a:pt x="5779008" y="0"/>
                </a:lnTo>
                <a:lnTo>
                  <a:pt x="5779008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250"/>
          </a:p>
        </p:txBody>
      </p:sp>
      <p:pic>
        <p:nvPicPr>
          <p:cNvPr id="3" name="Picture 2" descr="A store front with a sign&#10;&#10;AI-generated content may be incorrect.">
            <a:extLst>
              <a:ext uri="{FF2B5EF4-FFF2-40B4-BE49-F238E27FC236}">
                <a16:creationId xmlns:a16="http://schemas.microsoft.com/office/drawing/2014/main" id="{8C8C08D9-E3F9-84D8-7B59-714EAF7A11B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4141268" y="-5491212"/>
            <a:ext cx="24804305" cy="16536203"/>
          </a:xfrm>
          <a:custGeom>
            <a:avLst/>
            <a:gdLst>
              <a:gd name="connsiteX0" fmla="*/ 1507955 w 10287000"/>
              <a:gd name="connsiteY0" fmla="*/ 1989221 h 6858000"/>
              <a:gd name="connsiteX1" fmla="*/ 1507955 w 10287000"/>
              <a:gd name="connsiteY1" fmla="*/ 5374105 h 6858000"/>
              <a:gd name="connsiteX2" fmla="*/ 5999744 w 10287000"/>
              <a:gd name="connsiteY2" fmla="*/ 5374105 h 6858000"/>
              <a:gd name="connsiteX3" fmla="*/ 5999744 w 10287000"/>
              <a:gd name="connsiteY3" fmla="*/ 1989221 h 6858000"/>
              <a:gd name="connsiteX4" fmla="*/ 0 w 10287000"/>
              <a:gd name="connsiteY4" fmla="*/ 0 h 6858000"/>
              <a:gd name="connsiteX5" fmla="*/ 10287000 w 10287000"/>
              <a:gd name="connsiteY5" fmla="*/ 0 h 6858000"/>
              <a:gd name="connsiteX6" fmla="*/ 10287000 w 10287000"/>
              <a:gd name="connsiteY6" fmla="*/ 6858000 h 6858000"/>
              <a:gd name="connsiteX7" fmla="*/ 0 w 10287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7000" h="6858000">
                <a:moveTo>
                  <a:pt x="1507955" y="1989221"/>
                </a:moveTo>
                <a:lnTo>
                  <a:pt x="1507955" y="5374105"/>
                </a:lnTo>
                <a:lnTo>
                  <a:pt x="5999744" y="5374105"/>
                </a:lnTo>
                <a:lnTo>
                  <a:pt x="5999744" y="1989221"/>
                </a:lnTo>
                <a:close/>
                <a:moveTo>
                  <a:pt x="0" y="0"/>
                </a:moveTo>
                <a:lnTo>
                  <a:pt x="10287000" y="0"/>
                </a:lnTo>
                <a:lnTo>
                  <a:pt x="10287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9184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302 -0.10277 L -0.09445 -0.06088 C -0.09774 -0.05648 -0.10052 -0.05162 -0.10417 -0.04791 C -0.10695 -0.04514 -0.10938 -0.04259 -0.11215 -0.04004 C -0.11406 -0.03819 -0.11615 -0.0368 -0.11806 -0.03472 C -0.12795 -0.02453 -0.1434 -0.00602 -0.15521 0.00186 C -0.15781 0.00348 -0.16059 0.0051 -0.16302 0.00695 C -0.1651 0.00857 -0.16684 0.01065 -0.16892 0.01227 C -0.17517 0.01713 -0.19288 0.02709 -0.19635 0.02801 L -0.20816 0.03056 C -0.21146 0.03241 -0.21458 0.03449 -0.21806 0.03588 C -0.23455 0.04167 -0.24184 0.04144 -0.2592 0.04352 C -0.28455 0.05047 -0.27205 0.04792 -0.29635 0.05139 C -0.31528 0.0507 -0.33438 0.05023 -0.3533 0.04885 C -0.35729 0.04861 -0.36111 0.04746 -0.3651 0.0463 C -0.37031 0.04468 -0.38073 0.04098 -0.38073 0.04098 C -0.38906 0.02431 -0.38576 0.03426 -0.38264 -0.00092 C -0.38229 -0.00578 -0.37778 -0.02453 -0.37674 -0.02685 C -0.37552 -0.03032 -0.37396 -0.03379 -0.37292 -0.0375 C -0.37205 -0.04004 -0.3717 -0.04282 -0.37083 -0.04514 C -0.37083 -0.04537 -0.36111 -0.07129 -0.3592 -0.07662 L -0.35521 -0.08703 C -0.35399 -0.09051 -0.35278 -0.09421 -0.35139 -0.09745 C -0.34931 -0.10185 -0.34705 -0.10602 -0.34549 -0.11064 C -0.32917 -0.15393 -0.35642 -0.08865 -0.33559 -0.13935 C -0.32917 -0.15532 -0.32969 -0.15139 -0.32188 -0.16805 C -0.31267 -0.18819 -0.31615 -0.18379 -0.30625 -0.20208 C -0.30382 -0.20671 -0.3007 -0.21064 -0.29844 -0.21504 C -0.29288 -0.22546 -0.28872 -0.2368 -0.28264 -0.24652 C -0.27622 -0.25694 -0.26892 -0.26689 -0.26302 -0.27777 C -0.25972 -0.28402 -0.25677 -0.29027 -0.2533 -0.29629 C -0.23004 -0.33564 -0.25226 -0.29166 -0.21406 -0.35115 C -0.1934 -0.3831 -0.21181 -0.35648 -0.18854 -0.38495 C -0.17691 -0.3993 -0.1776 -0.40162 -0.1651 -0.41389 C -0.15747 -0.42106 -0.14931 -0.42777 -0.14149 -0.43472 C -0.1375 -0.43819 -0.13403 -0.44236 -0.12969 -0.44514 C -0.12587 -0.44768 -0.12188 -0.45023 -0.11806 -0.45301 C -0.11129 -0.4581 -0.10486 -0.46342 -0.09844 -0.46875 L -0.07882 -0.48449 C -0.07552 -0.48703 -0.0724 -0.49004 -0.06892 -0.49213 C -0.06632 -0.49398 -0.06372 -0.49583 -0.06111 -0.49745 C -0.05781 -0.4993 -0.05451 -0.50069 -0.05139 -0.50277 C -0.03785 -0.51157 -0.05451 -0.50555 -0.03559 -0.51041 C -0.03299 -0.50972 -0.02951 -0.51064 -0.02778 -0.50787 C -0.0257 -0.50439 -0.02674 -0.49907 -0.02587 -0.4949 C -0.02465 -0.48958 -0.02413 -0.48379 -0.02188 -0.47916 C -0.01285 -0.46111 -0.02361 -0.48379 -0.01406 -0.45833 C -0.01233 -0.4537 -0.01007 -0.44953 -0.00816 -0.44514 C -0.00469 -0.42662 -0.00851 -0.44213 -0.00226 -0.42685 C 0.00052 -0.42014 0.00295 -0.41296 0.00555 -0.40602 L 0.00955 -0.3956 C 0.01076 -0.39213 0.01267 -0.38889 0.01337 -0.38495 C 0.01719 -0.36504 0.01285 -0.38426 0.02118 -0.36157 C 0.02274 -0.3574 0.02361 -0.35277 0.02517 -0.34838 C 0.02691 -0.34398 0.02917 -0.33981 0.03108 -0.33541 C 0.03316 -0.33032 0.03455 -0.32453 0.03698 -0.31967 C 0.03924 -0.31504 0.04236 -0.31111 0.04479 -0.30671 C 0.04705 -0.30254 0.04844 -0.29768 0.05069 -0.29352 C 0.05312 -0.28889 0.05608 -0.28495 0.05851 -0.28055 C 0.06128 -0.27546 0.06319 -0.26944 0.06632 -0.26481 C 0.0724 -0.25555 0.07934 -0.24745 0.08594 -0.23865 C 0.08924 -0.23426 0.09219 -0.22963 0.09583 -0.22569 C 0.09965 -0.22129 0.10382 -0.21713 0.10746 -0.2125 C 0.11094 -0.20833 0.11371 -0.20347 0.11736 -0.19953 C 0.12101 -0.1956 0.12535 -0.19282 0.12917 -0.18912 C 0.13246 -0.18564 0.13542 -0.18171 0.13889 -0.17847 C 0.14531 -0.17291 0.1526 -0.16921 0.15851 -0.16296 C 0.1618 -0.15949 0.16458 -0.15509 0.16823 -0.15231 C 0.17187 -0.14977 0.17639 -0.14953 0.18003 -0.14722 C 0.18351 -0.14514 0.18628 -0.1412 0.18993 -0.13935 C 0.19757 -0.13518 0.20573 -0.1331 0.21337 -0.12893 L 0.23299 -0.11852 C 0.23628 -0.11666 0.23941 -0.11435 0.24288 -0.11319 C 0.25226 -0.11018 0.25191 -0.11041 0.2625 -0.10532 C 0.2658 -0.1037 0.26892 -0.10162 0.27222 -0.10023 C 0.27708 -0.09791 0.28524 -0.09629 0.28993 -0.0949 C 0.29253 -0.09421 0.29514 -0.09305 0.29774 -0.09236 C 0.30104 -0.09143 0.30434 -0.09074 0.30746 -0.08958 C 0.30955 -0.08912 0.31146 -0.0875 0.31337 -0.08703 C 0.31788 -0.08588 0.32257 -0.08541 0.32708 -0.08449 C 0.32517 -0.08356 0.32326 -0.08264 0.32118 -0.08194 C 0.29687 -0.07291 0.31319 -0.08009 0.29965 -0.07407 C 0.29774 -0.07222 0.29583 -0.07014 0.29375 -0.06875 C 0.29201 -0.06759 0.28976 -0.06759 0.28785 -0.0662 C 0.26875 -0.05208 0.28368 -0.0581 0.26823 -0.05301 C 0.26441 -0.04953 0.26076 -0.04537 0.2566 -0.04259 C 0.25399 -0.04097 0.25121 -0.03958 0.24878 -0.0375 C 0.24601 -0.03518 0.24358 -0.03194 0.2408 -0.02963 C 0.2217 -0.01365 0.24583 -0.0375 0.22326 -0.01643 C 0.21788 -0.01157 0.21267 -0.00602 0.20746 -0.00092 L 0.19184 0.01482 C 0.19184 0.01482 0.17621 0.03056 0.17621 0.03056 C 0.15382 0.06042 0.18212 0.02361 0.16042 0.04885 C 0.15764 0.05209 0.15538 0.05602 0.1526 0.05926 C 0.15017 0.06227 0.14722 0.06436 0.14479 0.06713 C 0.14201 0.07037 0.13976 0.07431 0.13698 0.07755 C 0.13385 0.08125 0.13021 0.08426 0.12708 0.08797 C 0.1243 0.09144 0.12205 0.09537 0.11927 0.09861 C 0.11684 0.10139 0.11389 0.10348 0.11146 0.10625 C 0.1066 0.11227 0.10226 0.11852 0.09774 0.12477 L 0.08594 0.14028 C 0.08403 0.14306 0.0816 0.14514 0.08003 0.14815 C 0.07118 0.16598 0.08229 0.14422 0.06823 0.16898 C 0.06684 0.17153 0.0658 0.17454 0.06441 0.17686 C 0.0618 0.18148 0.05885 0.18542 0.0566 0.19005 C 0.03715 0.22871 0.06823 0.17408 0.0467 0.20834 C 0.03976 0.21945 0.04531 0.21227 0.0408 0.22408 C 0.03976 0.22686 0.03819 0.22917 0.03698 0.23195 C 0.03229 0.22408 0.02847 0.21528 0.02326 0.20834 L -0.00035 0.17686 L -0.01215 0.16135 C -0.01406 0.15857 -0.01563 0.15556 -0.01788 0.15348 C -0.01997 0.15162 -0.02205 0.15023 -0.02379 0.14815 C -0.02604 0.14584 -0.02743 0.1426 -0.02969 0.14028 C -0.03212 0.13797 -0.03524 0.13727 -0.0375 0.13519 C -0.03976 0.13287 -0.04132 0.12963 -0.0434 0.12732 C -0.04913 0.12084 -0.05521 0.11505 -0.06111 0.10903 C -0.06372 0.10625 -0.06632 0.10371 -0.06892 0.10116 C -0.07153 0.09861 -0.07413 0.09561 -0.07674 0.09329 C -0.07882 0.09144 -0.0809 0.09005 -0.08264 0.08797 C -0.08472 0.08565 -0.08629 0.08241 -0.08854 0.08033 C -0.09358 0.07547 -0.09913 0.07176 -0.10417 0.06713 L -0.12188 0.05139 L -0.13368 0.04098 C -0.13559 0.03936 -0.13733 0.03681 -0.13958 0.03588 L -0.14549 0.03311 C -0.1474 0.03056 -0.14896 0.02732 -0.15139 0.02523 C -0.15295 0.02385 -0.15556 0.02454 -0.15712 0.02269 C -0.15903 0.02084 -0.15972 0.0176 -0.16111 0.01482 C -0.15972 -0.00625 -0.15955 -0.01319 -0.15712 -0.03217 C -0.1566 -0.03634 -0.15451 -0.05092 -0.1533 -0.05578 C -0.14653 -0.08264 -0.1526 -0.05486 -0.1434 -0.08194 C -0.14167 -0.0868 -0.14132 -0.09259 -0.13958 -0.09745 C -0.1375 -0.10324 -0.13403 -0.10764 -0.13177 -0.11319 C -0.12552 -0.12777 -0.12118 -0.14398 -0.11406 -0.15764 C -0.10486 -0.175 -0.09514 -0.19189 -0.08663 -0.20995 C -0.08195 -0.21944 -0.07778 -0.22939 -0.07292 -0.23865 C -0.05938 -0.26365 -0.05469 -0.26736 -0.03958 -0.29097 C -0.0342 -0.29953 -0.02951 -0.30902 -0.02379 -0.31713 C -0.0191 -0.32384 -0.0132 -0.32916 -0.00816 -0.33541 C 0.02083 -0.37152 -0.01215 -0.3368 0.0349 -0.3824 C 0.03958 -0.3868 0.04375 -0.39189 0.04878 -0.3956 C 0.05885 -0.40324 0.06719 -0.41018 0.07812 -0.41643 C 0.08316 -0.41944 0.08854 -0.42152 0.09375 -0.4243 C 0.11337 -0.43472 0.10573 -0.43287 0.13108 -0.44259 C 0.14028 -0.44606 0.14913 -0.45092 0.15851 -0.45301 L 0.18212 -0.45833 C 0.18594 -0.45902 0.18993 -0.46041 0.19375 -0.46088 L 0.21337 -0.46342 C 0.22708 -0.46296 0.26771 -0.46365 0.28993 -0.45833 C 0.29184 -0.45787 0.29375 -0.45625 0.29583 -0.45555 C 0.31215 -0.45115 0.30816 -0.45532 0.32517 -0.44768 C 0.35573 -0.43426 0.31771 -0.45185 0.34878 -0.43472 C 0.3526 -0.43264 0.35677 -0.43194 0.36042 -0.42939 C 0.37795 -0.41782 0.37066 -0.42152 0.38212 -0.41643 C 0.38403 -0.41458 0.38611 -0.41319 0.38785 -0.41111 C 0.3901 -0.40879 0.39149 -0.40532 0.39375 -0.40347 C 0.39549 -0.40185 0.39774 -0.40162 0.39965 -0.40069 C 0.40035 -0.39814 0.40174 -0.3956 0.40174 -0.39282 C 0.40174 -0.39004 0.40069 -0.3875 0.39965 -0.38495 C 0.3974 -0.3787 0.39444 -0.37291 0.39184 -0.36666 C 0.38854 -0.34953 0.39201 -0.3625 0.38594 -0.34838 C 0.38455 -0.34514 0.38351 -0.34143 0.38212 -0.33796 C 0.38021 -0.33379 0.37396 -0.32245 0.37222 -0.31967 C 0.37049 -0.31689 0.36823 -0.31458 0.36632 -0.3118 C 0.35781 -0.28912 0.36771 -0.31273 0.3566 -0.29352 C 0.35365 -0.28865 0.35208 -0.2824 0.34878 -0.27777 C 0.34479 -0.27268 0.3401 -0.26828 0.33698 -0.26227 C 0.31719 -0.22245 0.33854 -0.26319 0.32326 -0.23865 C 0.3217 -0.23634 0.32083 -0.23333 0.31927 -0.23078 C 0.31753 -0.22801 0.31562 -0.22546 0.31337 -0.22291 C 0.30573 -0.21458 0.30851 -0.22129 0.30156 -0.20995 C 0.30069 -0.20833 0.30035 -0.20648 0.29965 -0.20463 " pathEditMode="relative" ptsTypes="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028113-D188-D2DF-EC87-E440E0387718}"/>
              </a:ext>
            </a:extLst>
          </p:cNvPr>
          <p:cNvGrpSpPr/>
          <p:nvPr/>
        </p:nvGrpSpPr>
        <p:grpSpPr>
          <a:xfrm>
            <a:off x="-9695440" y="-1"/>
            <a:ext cx="20050393" cy="7132321"/>
            <a:chOff x="-9695440" y="-1"/>
            <a:chExt cx="20050393" cy="713232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F7042E7-71DF-58FA-3224-DC0AE9D3555C}"/>
                </a:ext>
              </a:extLst>
            </p:cNvPr>
            <p:cNvGrpSpPr/>
            <p:nvPr/>
          </p:nvGrpSpPr>
          <p:grpSpPr>
            <a:xfrm>
              <a:off x="-9695440" y="-1"/>
              <a:ext cx="9509740" cy="7132310"/>
              <a:chOff x="-9695440" y="-1"/>
              <a:chExt cx="9509740" cy="713231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F52BDF3-A048-9DBD-9CEC-8672065E7A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9695440" y="-1"/>
                <a:ext cx="5266923" cy="713231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6C13AAF-AB42-E89F-6859-20DE34D71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4519956" y="-1"/>
                <a:ext cx="4334256" cy="713231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3DB8636-BF6E-803E-9CBB-F72D15B4020A}"/>
                </a:ext>
              </a:extLst>
            </p:cNvPr>
            <p:cNvGrpSpPr/>
            <p:nvPr/>
          </p:nvGrpSpPr>
          <p:grpSpPr>
            <a:xfrm>
              <a:off x="-216569" y="0"/>
              <a:ext cx="9797702" cy="7132320"/>
              <a:chOff x="-216567" y="-1"/>
              <a:chExt cx="9797702" cy="7132320"/>
            </a:xfrm>
          </p:grpSpPr>
          <p:pic>
            <p:nvPicPr>
              <p:cNvPr id="6" name="Picture 5" descr="A shelf of fruit in a store&#10;&#10;AI-generated content may be incorrect.">
                <a:extLst>
                  <a:ext uri="{FF2B5EF4-FFF2-40B4-BE49-F238E27FC236}">
                    <a16:creationId xmlns:a16="http://schemas.microsoft.com/office/drawing/2014/main" id="{3F90B7D0-F356-9186-5203-1DE775550F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216567" y="-1"/>
                <a:ext cx="9797702" cy="7132320"/>
              </a:xfrm>
              <a:prstGeom prst="rect">
                <a:avLst/>
              </a:prstGeom>
            </p:spPr>
          </p:pic>
          <p:sp>
            <p:nvSpPr>
              <p:cNvPr id="3" name="Pentagon 2">
                <a:extLst>
                  <a:ext uri="{FF2B5EF4-FFF2-40B4-BE49-F238E27FC236}">
                    <a16:creationId xmlns:a16="http://schemas.microsoft.com/office/drawing/2014/main" id="{D4BCE005-0D32-E478-A6D3-78B05E724A60}"/>
                  </a:ext>
                </a:extLst>
              </p:cNvPr>
              <p:cNvSpPr/>
              <p:nvPr/>
            </p:nvSpPr>
            <p:spPr>
              <a:xfrm>
                <a:off x="4506019" y="4804485"/>
                <a:ext cx="1767840" cy="734325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i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object</a:t>
                </a:r>
              </a:p>
            </p:txBody>
          </p:sp>
        </p:grp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9FE9F2AC-EAA1-3145-B924-6A05F76C4B16}"/>
                </a:ext>
              </a:extLst>
            </p:cNvPr>
            <p:cNvSpPr/>
            <p:nvPr/>
          </p:nvSpPr>
          <p:spPr>
            <a:xfrm>
              <a:off x="5885366" y="1387790"/>
              <a:ext cx="4469587" cy="5744528"/>
            </a:xfrm>
            <a:custGeom>
              <a:avLst/>
              <a:gdLst/>
              <a:ahLst/>
              <a:cxnLst/>
              <a:rect l="l" t="t" r="r" b="b"/>
              <a:pathLst>
                <a:path w="4297680" h="5523586">
                  <a:moveTo>
                    <a:pt x="0" y="0"/>
                  </a:moveTo>
                  <a:lnTo>
                    <a:pt x="4297680" y="0"/>
                  </a:lnTo>
                  <a:lnTo>
                    <a:pt x="4297680" y="5523586"/>
                  </a:lnTo>
                  <a:lnTo>
                    <a:pt x="0" y="5523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8083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7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3ea73a-d7e6-4e3a-bf41-d78273581467">
      <Terms xmlns="http://schemas.microsoft.com/office/infopath/2007/PartnerControls"/>
    </lcf76f155ced4ddcb4097134ff3c332f>
    <_Flow_SignoffStatus xmlns="d63ea73a-d7e6-4e3a-bf41-d78273581467" xsi:nil="true"/>
    <_Revision xmlns="http://schemas.microsoft.com/sharepoint/v3/fields" xsi:nil="true"/>
    <TaxCatchAll xmlns="f315eb64-a02b-4bd5-a84c-38ab918c4ccd" xsi:nil="true"/>
    <Review_x0020_History xmlns="d63ea73a-d7e6-4e3a-bf41-d78273581467" xsi:nil="true"/>
    <SharedWithUsers xmlns="f315eb64-a02b-4bd5-a84c-38ab918c4ccd">
      <UserInfo>
        <DisplayName/>
        <AccountId xsi:nil="true"/>
        <AccountType/>
      </UserInfo>
    </SharedWithUsers>
    <_dlc_DocId xmlns="f315eb64-a02b-4bd5-a84c-38ab918c4ccd">3KN27SNVY5CS-90160594-427550</_dlc_DocId>
    <_dlc_DocIdUrl xmlns="f315eb64-a02b-4bd5-a84c-38ab918c4ccd">
      <Url>https://ggsaus.sharepoint.com/sites/Curriculum/_layouts/15/DocIdRedir.aspx?ID=3KN27SNVY5CS-90160594-427550</Url>
      <Description>3KN27SNVY5CS-90160594-427550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F7453D4541F4C94DB1D6331E0719E" ma:contentTypeVersion="19" ma:contentTypeDescription="Create a new document." ma:contentTypeScope="" ma:versionID="2f2461598377cc1d69122c1f23337d5e">
  <xsd:schema xmlns:xsd="http://www.w3.org/2001/XMLSchema" xmlns:xs="http://www.w3.org/2001/XMLSchema" xmlns:p="http://schemas.microsoft.com/office/2006/metadata/properties" xmlns:ns2="d63ea73a-d7e6-4e3a-bf41-d78273581467" xmlns:ns3="f315eb64-a02b-4bd5-a84c-38ab918c4ccd" xmlns:ns4="http://schemas.microsoft.com/sharepoint/v3/fields" targetNamespace="http://schemas.microsoft.com/office/2006/metadata/properties" ma:root="true" ma:fieldsID="6701f24062e837f14f86cc189893d0b6" ns2:_="" ns3:_="" ns4:_="">
    <xsd:import namespace="d63ea73a-d7e6-4e3a-bf41-d78273581467"/>
    <xsd:import namespace="f315eb64-a02b-4bd5-a84c-38ab918c4cc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4:_Revision" minOccurs="0"/>
                <xsd:element ref="ns2:Review_x0020_History" minOccurs="0"/>
                <xsd:element ref="ns2:MediaServiceObjectDetectorVersions" minOccurs="0"/>
                <xsd:element ref="ns3:_dlc_DocId" minOccurs="0"/>
                <xsd:element ref="ns3:_dlc_DocIdUrl" minOccurs="0"/>
                <xsd:element ref="ns3:_dlc_DocIdPersistId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ea73a-d7e6-4e3a-bf41-d78273581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3a52850-eb8e-4fa7-a03f-de41acfdcd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Review_x0020_History" ma:index="23" nillable="true" ma:displayName="Review History" ma:description="Provides a link to view all previous audits on the file in the Document Management system" ma:internalName="Review_x0020_History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eb64-a02b-4bd5-a84c-38ab918c4cc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0cdfe1-95c5-49e3-a8d4-f4154b7228ba}" ma:internalName="TaxCatchAll" ma:showField="CatchAllData" ma:web="f315eb64-a02b-4bd5-a84c-38ab918c4c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vision" ma:index="22" nillable="true" ma:displayName="Revision" ma:internalName="_Revi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9FF758-1108-4171-8A52-7E236646B551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sharepoint/v3/fields"/>
    <ds:schemaRef ds:uri="f315eb64-a02b-4bd5-a84c-38ab918c4ccd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d63ea73a-d7e6-4e3a-bf41-d78273581467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C879368-AB85-41DF-B1AF-3011E722481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FC68FEA-AFEC-4D81-8993-D2743A55136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1873633-E0EA-44EB-A0D1-6E8225BFFED8}">
  <ds:schemaRefs>
    <ds:schemaRef ds:uri="d63ea73a-d7e6-4e3a-bf41-d78273581467"/>
    <ds:schemaRef ds:uri="f315eb64-a02b-4bd5-a84c-38ab918c4c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9244ecb8-16fe-4c0f-8e27-d1c8d10e61bf}" enabled="0" method="" siteId="{9244ecb8-16fe-4c0f-8e27-d1c8d10e61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528</Words>
  <Application>Microsoft Macintosh PowerPoint</Application>
  <PresentationFormat>On-screen Show (4:3)</PresentationFormat>
  <Paragraphs>180</Paragraphs>
  <Slides>32</Slides>
  <Notes>31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Dreaming Outloud Pro</vt:lpstr>
      <vt:lpstr>QLD Beginner GT Yr 1-3</vt:lpstr>
      <vt:lpstr>Canva Sans</vt:lpstr>
      <vt:lpstr>Arial</vt:lpstr>
      <vt:lpstr>Calibri</vt:lpstr>
      <vt:lpstr>Aptos</vt:lpstr>
      <vt:lpstr>office theme</vt:lpstr>
      <vt:lpstr>1_office theme</vt:lpstr>
      <vt:lpstr>2_Office Theme</vt:lpstr>
      <vt:lpstr>3_office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Jemma Bellingan</cp:lastModifiedBy>
  <cp:revision>1</cp:revision>
  <dcterms:created xsi:type="dcterms:W3CDTF">2025-09-27T06:41:47Z</dcterms:created>
  <dcterms:modified xsi:type="dcterms:W3CDTF">2026-06-22T10:53:44Z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0x01010023EF7453D4541F4C94DB1D6331E0719E</vt:lpwstr>
  </property>
  <property fmtid="{D5CDD505-2E9C-101B-9397-08002B2CF9AE}" pid="3" name="Order">
    <vt:r8>145000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  <property fmtid="{D5CDD505-2E9C-101B-9397-08002B2CF9AE}" pid="8" name="_dlc_DocIdItemGuid">
    <vt:lpwstr>4d34776d-df63-452b-a2b4-cfa3d1b66bf1</vt:lpwstr>
  </property>
</Properties>
</file>