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ags/tag1.xml" ContentType="application/vnd.openxmlformats-officedocument.presentationml.tags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theme/theme2.xml" ContentType="application/vnd.openxmlformats-officedocument.theme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theme/theme3.xml" ContentType="application/vnd.openxmlformats-officedocument.theme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theme/theme4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notesSlides/notesSlide3.xml" ContentType="application/vnd.openxmlformats-officedocument.presentationml.notesSlide+xml"/>
  <Override PartName="/ppt/ink/ink25.xml" ContentType="application/inkml+xml"/>
  <Override PartName="/ppt/ink/ink26.xml" ContentType="application/inkml+xml"/>
  <Override PartName="/ppt/ink/ink27.xml" ContentType="application/inkml+xml"/>
  <Override PartName="/ppt/ink/ink28.xml" ContentType="application/inkml+xml"/>
  <Override PartName="/ppt/ink/ink29.xml" ContentType="application/inkml+xml"/>
  <Override PartName="/ppt/ink/ink30.xml" ContentType="application/inkml+xml"/>
  <Override PartName="/ppt/ink/ink31.xml" ContentType="application/inkml+xml"/>
  <Override PartName="/ppt/ink/ink32.xml" ContentType="application/inkml+xml"/>
  <Override PartName="/ppt/ink/ink33.xml" ContentType="application/inkml+xml"/>
  <Override PartName="/ppt/ink/ink34.xml" ContentType="application/inkml+xml"/>
  <Override PartName="/ppt/ink/ink35.xml" ContentType="application/inkml+xml"/>
  <Override PartName="/ppt/ink/ink36.xml" ContentType="application/inkml+xml"/>
  <Override PartName="/ppt/ink/ink37.xml" ContentType="application/inkml+xml"/>
  <Override PartName="/ppt/notesSlides/notesSlide4.xml" ContentType="application/vnd.openxmlformats-officedocument.presentationml.notesSlide+xml"/>
  <Override PartName="/ppt/ink/ink38.xml" ContentType="application/inkml+xml"/>
  <Override PartName="/ppt/ink/ink39.xml" ContentType="application/inkml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ink/ink40.xml" ContentType="application/inkml+xml"/>
  <Override PartName="/ppt/ink/ink41.xml" ContentType="application/inkml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ink/ink42.xml" ContentType="application/inkml+xml"/>
  <Override PartName="/ppt/notesSlides/notesSlide20.xml" ContentType="application/vnd.openxmlformats-officedocument.presentationml.notesSlide+xml"/>
  <Override PartName="/ppt/ink/ink43.xml" ContentType="application/inkml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ink/ink44.xml" ContentType="application/inkml+xml"/>
  <Override PartName="/ppt/notesSlides/notesSlide25.xml" ContentType="application/vnd.openxmlformats-officedocument.presentationml.notesSlide+xml"/>
  <Override PartName="/ppt/ink/ink45.xml" ContentType="application/inkml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ink/ink46.xml" ContentType="application/inkml+xml"/>
  <Override PartName="/ppt/notesSlides/notesSlide28.xml" ContentType="application/vnd.openxmlformats-officedocument.presentationml.notesSlide+xml"/>
  <Override PartName="/ppt/ink/ink47.xml" ContentType="application/inkml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ink/ink48.xml" ContentType="application/inkml+xml"/>
  <Override PartName="/ppt/notesSlides/notesSlide36.xml" ContentType="application/vnd.openxmlformats-officedocument.presentationml.notesSlide+xml"/>
  <Override PartName="/ppt/ink/ink49.xml" ContentType="application/inkml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ink/ink50.xml" ContentType="application/inkml+xml"/>
  <Override PartName="/ppt/ink/ink51.xml" ContentType="application/inkml+xml"/>
  <Override PartName="/ppt/ink/ink52.xml" ContentType="application/inkml+xml"/>
  <Override PartName="/ppt/ink/ink53.xml" ContentType="application/inkml+xml"/>
  <Override PartName="/ppt/ink/ink54.xml" ContentType="application/inkml+xml"/>
  <Override PartName="/ppt/ink/ink55.xml" ContentType="application/inkml+xml"/>
  <Override PartName="/ppt/ink/ink56.xml" ContentType="application/inkml+xml"/>
  <Override PartName="/ppt/ink/ink57.xml" ContentType="application/inkml+xml"/>
  <Override PartName="/ppt/ink/ink58.xml" ContentType="application/inkml+xml"/>
  <Override PartName="/ppt/ink/ink59.xml" ContentType="application/inkml+xml"/>
  <Override PartName="/ppt/ink/ink60.xml" ContentType="application/inkml+xml"/>
  <Override PartName="/ppt/ink/ink61.xml" ContentType="application/inkml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ink/ink62.xml" ContentType="application/inkml+xml"/>
  <Override PartName="/ppt/ink/ink63.xml" ContentType="application/inkml+xml"/>
  <Override PartName="/ppt/ink/ink64.xml" ContentType="application/inkml+xml"/>
  <Override PartName="/ppt/ink/ink65.xml" ContentType="application/inkml+xml"/>
  <Override PartName="/ppt/ink/ink66.xml" ContentType="application/inkml+xml"/>
  <Override PartName="/ppt/ink/ink67.xml" ContentType="application/inkml+xml"/>
  <Override PartName="/ppt/ink/ink68.xml" ContentType="application/inkml+xml"/>
  <Override PartName="/ppt/ink/ink69.xml" ContentType="application/inkml+xml"/>
  <Override PartName="/ppt/notesSlides/notesSlide42.xml" ContentType="application/vnd.openxmlformats-officedocument.presentationml.notesSlide+xml"/>
  <Override PartName="/ppt/ink/ink70.xml" ContentType="application/inkml+xml"/>
  <Override PartName="/ppt/ink/ink71.xml" ContentType="application/inkml+xml"/>
  <Override PartName="/ppt/notesSlides/notesSlide4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5"/>
    <p:sldMasterId id="2147483722" r:id="rId6"/>
    <p:sldMasterId id="2147483789" r:id="rId7"/>
    <p:sldMasterId id="2147483823" r:id="rId8"/>
    <p:sldMasterId id="2147483846" r:id="rId9"/>
  </p:sldMasterIdLst>
  <p:notesMasterIdLst>
    <p:notesMasterId r:id="rId54"/>
  </p:notesMasterIdLst>
  <p:sldIdLst>
    <p:sldId id="257" r:id="rId10"/>
    <p:sldId id="1837" r:id="rId11"/>
    <p:sldId id="309" r:id="rId12"/>
    <p:sldId id="2169" r:id="rId13"/>
    <p:sldId id="265" r:id="rId14"/>
    <p:sldId id="2377" r:id="rId15"/>
    <p:sldId id="267" r:id="rId16"/>
    <p:sldId id="2387" r:id="rId17"/>
    <p:sldId id="273" r:id="rId18"/>
    <p:sldId id="2167" r:id="rId19"/>
    <p:sldId id="2360" r:id="rId20"/>
    <p:sldId id="292" r:id="rId21"/>
    <p:sldId id="1855" r:id="rId22"/>
    <p:sldId id="2385" r:id="rId23"/>
    <p:sldId id="297" r:id="rId24"/>
    <p:sldId id="2386" r:id="rId25"/>
    <p:sldId id="2368" r:id="rId26"/>
    <p:sldId id="2381" r:id="rId27"/>
    <p:sldId id="298" r:id="rId28"/>
    <p:sldId id="2362" r:id="rId29"/>
    <p:sldId id="2380" r:id="rId30"/>
    <p:sldId id="2331" r:id="rId31"/>
    <p:sldId id="283" r:id="rId32"/>
    <p:sldId id="2332" r:id="rId33"/>
    <p:sldId id="2333" r:id="rId34"/>
    <p:sldId id="2379" r:id="rId35"/>
    <p:sldId id="2334" r:id="rId36"/>
    <p:sldId id="2335" r:id="rId37"/>
    <p:sldId id="2363" r:id="rId38"/>
    <p:sldId id="2364" r:id="rId39"/>
    <p:sldId id="2388" r:id="rId40"/>
    <p:sldId id="2340" r:id="rId41"/>
    <p:sldId id="2343" r:id="rId42"/>
    <p:sldId id="2365" r:id="rId43"/>
    <p:sldId id="2344" r:id="rId44"/>
    <p:sldId id="2346" r:id="rId45"/>
    <p:sldId id="2366" r:id="rId46"/>
    <p:sldId id="2164" r:id="rId47"/>
    <p:sldId id="2384" r:id="rId48"/>
    <p:sldId id="2288" r:id="rId49"/>
    <p:sldId id="276" r:id="rId50"/>
    <p:sldId id="2383" r:id="rId51"/>
    <p:sldId id="279" r:id="rId52"/>
    <p:sldId id="288" r:id="rId5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E13B74E-EA13-AD9F-ADC0-113FC3ECF339}" name="Wayan  Buschman" initials="WB" userId="S::wbuschman@goodtogreatschools.org.au::4492ade0-e2fa-4e01-9691-90a38c46cfcb" providerId="AD"/>
  <p188:author id="{B6C7E1B5-BFDD-009F-C76D-98FDD96A3D6C}" name="Victoria Moyer" initials="VM" userId="S::vmoyer@goodtogreatschools.org.au::688bfd62-e6df-4f6d-be41-a627dca0d781" providerId="AD"/>
  <p188:author id="{E9F564E3-A298-DAFA-4561-9B724E90AB4E}" name="Alyssa Gallagher" initials="AG" userId="S::agallagher@goodtogreatschools.org.au::428144a5-9d34-4637-960c-8e8dface712e" providerId="AD"/>
  <p188:author id="{4A386CE5-F869-FEF5-8F26-80A5E7864000}" name="Jemma Bellingan" initials="" userId="S::jbellingan@goodtogreatschools.org.au::d6e609bf-1bf0-49ea-9e3f-f6728141b8bf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25252"/>
    <a:srgbClr val="FFDE37"/>
    <a:srgbClr val="FFD501"/>
    <a:srgbClr val="4C4C4C"/>
    <a:srgbClr val="EAC300"/>
    <a:srgbClr val="FFE669"/>
    <a:srgbClr val="FFE757"/>
    <a:srgbClr val="FFF081"/>
    <a:srgbClr val="FFFF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CBF0296-09EB-B54F-89B8-D3C44B131A30}" v="1" dt="2026-06-22T10:56:54.69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760"/>
    <p:restoredTop sz="83387"/>
  </p:normalViewPr>
  <p:slideViewPr>
    <p:cSldViewPr snapToGrid="0" showGuides="1">
      <p:cViewPr varScale="1">
        <p:scale>
          <a:sx n="83" d="100"/>
          <a:sy n="83" d="100"/>
        </p:scale>
        <p:origin x="952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slide" Target="slides/slide17.xml"/><Relationship Id="rId39" Type="http://schemas.openxmlformats.org/officeDocument/2006/relationships/slide" Target="slides/slide30.xml"/><Relationship Id="rId21" Type="http://schemas.openxmlformats.org/officeDocument/2006/relationships/slide" Target="slides/slide12.xml"/><Relationship Id="rId34" Type="http://schemas.openxmlformats.org/officeDocument/2006/relationships/slide" Target="slides/slide25.xml"/><Relationship Id="rId42" Type="http://schemas.openxmlformats.org/officeDocument/2006/relationships/slide" Target="slides/slide33.xml"/><Relationship Id="rId47" Type="http://schemas.openxmlformats.org/officeDocument/2006/relationships/slide" Target="slides/slide38.xml"/><Relationship Id="rId50" Type="http://schemas.openxmlformats.org/officeDocument/2006/relationships/slide" Target="slides/slide41.xml"/><Relationship Id="rId55" Type="http://schemas.openxmlformats.org/officeDocument/2006/relationships/presProps" Target="presProps.xml"/><Relationship Id="rId7" Type="http://schemas.openxmlformats.org/officeDocument/2006/relationships/slideMaster" Target="slideMasters/slideMaster3.xml"/><Relationship Id="rId2" Type="http://schemas.openxmlformats.org/officeDocument/2006/relationships/customXml" Target="../customXml/item2.xml"/><Relationship Id="rId16" Type="http://schemas.openxmlformats.org/officeDocument/2006/relationships/slide" Target="slides/slide7.xml"/><Relationship Id="rId29" Type="http://schemas.openxmlformats.org/officeDocument/2006/relationships/slide" Target="slides/slide20.xml"/><Relationship Id="rId11" Type="http://schemas.openxmlformats.org/officeDocument/2006/relationships/slide" Target="slides/slide2.xml"/><Relationship Id="rId24" Type="http://schemas.openxmlformats.org/officeDocument/2006/relationships/slide" Target="slides/slide15.xml"/><Relationship Id="rId32" Type="http://schemas.openxmlformats.org/officeDocument/2006/relationships/slide" Target="slides/slide23.xml"/><Relationship Id="rId37" Type="http://schemas.openxmlformats.org/officeDocument/2006/relationships/slide" Target="slides/slide28.xml"/><Relationship Id="rId40" Type="http://schemas.openxmlformats.org/officeDocument/2006/relationships/slide" Target="slides/slide31.xml"/><Relationship Id="rId45" Type="http://schemas.openxmlformats.org/officeDocument/2006/relationships/slide" Target="slides/slide36.xml"/><Relationship Id="rId53" Type="http://schemas.openxmlformats.org/officeDocument/2006/relationships/slide" Target="slides/slide44.xml"/><Relationship Id="rId58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1" Type="http://schemas.microsoft.com/office/2018/10/relationships/authors" Target="authors.xml"/><Relationship Id="rId19" Type="http://schemas.openxmlformats.org/officeDocument/2006/relationships/slide" Target="slides/slide10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slide" Target="slides/slide18.xml"/><Relationship Id="rId30" Type="http://schemas.openxmlformats.org/officeDocument/2006/relationships/slide" Target="slides/slide21.xml"/><Relationship Id="rId35" Type="http://schemas.openxmlformats.org/officeDocument/2006/relationships/slide" Target="slides/slide26.xml"/><Relationship Id="rId43" Type="http://schemas.openxmlformats.org/officeDocument/2006/relationships/slide" Target="slides/slide34.xml"/><Relationship Id="rId48" Type="http://schemas.openxmlformats.org/officeDocument/2006/relationships/slide" Target="slides/slide39.xml"/><Relationship Id="rId56" Type="http://schemas.openxmlformats.org/officeDocument/2006/relationships/viewProps" Target="viewProps.xml"/><Relationship Id="rId8" Type="http://schemas.openxmlformats.org/officeDocument/2006/relationships/slideMaster" Target="slideMasters/slideMaster4.xml"/><Relationship Id="rId51" Type="http://schemas.openxmlformats.org/officeDocument/2006/relationships/slide" Target="slides/slide42.xml"/><Relationship Id="rId3" Type="http://schemas.openxmlformats.org/officeDocument/2006/relationships/customXml" Target="../customXml/item3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slide" Target="slides/slide16.xml"/><Relationship Id="rId33" Type="http://schemas.openxmlformats.org/officeDocument/2006/relationships/slide" Target="slides/slide24.xml"/><Relationship Id="rId38" Type="http://schemas.openxmlformats.org/officeDocument/2006/relationships/slide" Target="slides/slide29.xml"/><Relationship Id="rId46" Type="http://schemas.openxmlformats.org/officeDocument/2006/relationships/slide" Target="slides/slide37.xml"/><Relationship Id="rId59" Type="http://schemas.microsoft.com/office/2016/11/relationships/changesInfo" Target="changesInfos/changesInfo1.xml"/><Relationship Id="rId20" Type="http://schemas.openxmlformats.org/officeDocument/2006/relationships/slide" Target="slides/slide11.xml"/><Relationship Id="rId41" Type="http://schemas.openxmlformats.org/officeDocument/2006/relationships/slide" Target="slides/slide32.xml"/><Relationship Id="rId54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2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slide" Target="slides/slide19.xml"/><Relationship Id="rId36" Type="http://schemas.openxmlformats.org/officeDocument/2006/relationships/slide" Target="slides/slide27.xml"/><Relationship Id="rId49" Type="http://schemas.openxmlformats.org/officeDocument/2006/relationships/slide" Target="slides/slide40.xml"/><Relationship Id="rId57" Type="http://schemas.openxmlformats.org/officeDocument/2006/relationships/theme" Target="theme/theme1.xml"/><Relationship Id="rId10" Type="http://schemas.openxmlformats.org/officeDocument/2006/relationships/slide" Target="slides/slide1.xml"/><Relationship Id="rId31" Type="http://schemas.openxmlformats.org/officeDocument/2006/relationships/slide" Target="slides/slide22.xml"/><Relationship Id="rId44" Type="http://schemas.openxmlformats.org/officeDocument/2006/relationships/slide" Target="slides/slide35.xml"/><Relationship Id="rId52" Type="http://schemas.openxmlformats.org/officeDocument/2006/relationships/slide" Target="slides/slide43.xml"/><Relationship Id="rId60" Type="http://schemas.microsoft.com/office/2015/10/relationships/revisionInfo" Target="revisionInfo.xml"/><Relationship Id="rId4" Type="http://schemas.openxmlformats.org/officeDocument/2006/relationships/customXml" Target="../customXml/item4.xml"/><Relationship Id="rId9" Type="http://schemas.openxmlformats.org/officeDocument/2006/relationships/slideMaster" Target="slideMasters/slideMaster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emma Bellingan" userId="d6e609bf-1bf0-49ea-9e3f-f6728141b8bf" providerId="ADAL" clId="{AE039A30-1C86-597B-9911-D06EA87C82BB}"/>
    <pc:docChg chg="modSld">
      <pc:chgData name="Jemma Bellingan" userId="d6e609bf-1bf0-49ea-9e3f-f6728141b8bf" providerId="ADAL" clId="{AE039A30-1C86-597B-9911-D06EA87C82BB}" dt="2026-06-22T10:56:54.691" v="0" actId="18331"/>
      <pc:docMkLst>
        <pc:docMk/>
      </pc:docMkLst>
      <pc:sldChg chg="modSp">
        <pc:chgData name="Jemma Bellingan" userId="d6e609bf-1bf0-49ea-9e3f-f6728141b8bf" providerId="ADAL" clId="{AE039A30-1C86-597B-9911-D06EA87C82BB}" dt="2026-06-22T10:56:54.691" v="0" actId="18331"/>
        <pc:sldMkLst>
          <pc:docMk/>
          <pc:sldMk cId="3771928624" sldId="2167"/>
        </pc:sldMkLst>
        <pc:picChg chg="mod">
          <ac:chgData name="Jemma Bellingan" userId="d6e609bf-1bf0-49ea-9e3f-f6728141b8bf" providerId="ADAL" clId="{AE039A30-1C86-597B-9911-D06EA87C82BB}" dt="2026-06-22T10:56:54.691" v="0" actId="18331"/>
          <ac:picMkLst>
            <pc:docMk/>
            <pc:sldMk cId="3771928624" sldId="2167"/>
            <ac:picMk id="5" creationId="{1DF8DE49-C3F6-32A3-83ED-87745DEA5A75}"/>
          </ac:picMkLst>
        </pc:picChg>
      </pc:sld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30T01:14:03.827"/>
    </inkml:context>
    <inkml:brush xml:id="br0">
      <inkml:brushProperty name="width" value="0.05292" units="cm"/>
      <inkml:brushProperty name="height" value="0.05292" units="cm"/>
    </inkml:brush>
  </inkml:definitions>
  <inkml:trace contextRef="#ctx0" brushRef="#br0">0 964 24575,'16'-18'0,"18"-8"0,-3 6 0,5 0 0,-3 2 0,4 0 0,1-1 0,8-3 0,2 1 0,2-2-756,-2 3 0,1-1 0,2-1 0,2 1 756,-6 2 0,0 0 0,1 2 0,2-2 0,0 1-411,4-1 0,1 0 1,2-1-1,0 2 1,0 0 410,-6 2 0,0 1 0,1 0 0,1 0 0,-1 0 0,1 1 0,-1 2 0,0-1 0,1 1 0,0 1 0,-1 0 0,1 1 0,12-3 0,-1 2 0,1 1 0,0-1 0,-1 2 0,-1 1 0,-1 0 0,2 1 0,-2 1 0,-1 0-348,-1 1 0,-1 2 0,0-1 0,0 2 0,-1-1 348,9 1 0,-2-1 0,1 2 0,-2 0-190,-8 0 0,0 0 0,-2 1 1,-1 0 189,8 0 0,-2 1 0,-2 1 547,-10-2 1,-1 2-1,-3 0-547,9 2 0,-4 1 1305,-9-1 1,-5 1-1306,10 2 2184,-20-1-2184,-11-2 1139,-8-1-1139,-5-1 0,-6-2 0,-2 3 0,-6-1 0,-6 4 0,-6 4 0,-11 3 0,-13 8 0,21-7 0,-1 1 0,-3 0 0,0 2 0,1 0 0,2-1 0,2-1 0,3-1 0,-14 8 0,12-6 0,17-9 0,9-5 0,13-8 0,7-6 0,6-4 0,20-7 0,-17 9 0,2-1 0,3-1 0,2 0 0,3-2 0,0 1 0,-4 1 0,-3 2 0,24-9 0,-17 7 0,-13 6 0,-9 3 0,-7 1 0,1-1 0,-4 2 0,2-2 0,-1 2 0,-1 0 0,0 1 0,0 0 0,-2 1 0,1 2 0,-4 0 0,-8-2 0,-3-2 0,-11-2 0,-3-5 0,-6-2 0,-7-1 0,-7-3 0,-5-3 0,0 0 0,1 0 0,10 2 0,9 5 0,11 3 0,6 3 0,7 2 0,2 3 0,3 1 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30T01:14:03.838"/>
    </inkml:context>
    <inkml:brush xml:id="br0">
      <inkml:brushProperty name="width" value="0.05292" units="cm"/>
      <inkml:brushProperty name="height" value="0.05292" units="cm"/>
    </inkml:brush>
  </inkml:definitions>
  <inkml:trace contextRef="#ctx0" brushRef="#br0">0 746 24575,'9'-14'0,"9"-6"0,-1 5 0,2-1 0,0 3 0,1-2 0,1 1 0,4-3 0,0 0 0,3 0-756,-2 1 0,1 0 0,1-1 0,1 0 756,-4 3 0,0-1 0,2 2 0,0-2 0,0 1-411,2-1 0,2 1 1,-1-1-1,1 1 1,1-1 410,-5 3 0,1 1 0,0-1 0,1 0 0,-1 1 0,1 0 0,0 1 0,-1 1 0,1-1 0,0 2 0,-1-1 0,1 1 0,6-1 0,0 0 0,1 1 0,-1 0 0,0 1 0,-1 0 0,0 1 0,0 1 0,0 0 0,0 1-348,-2 0 0,0 1 0,0 0 0,1 1 0,-2 0 348,5 1 0,0-1 0,0 1 0,-1 0-190,-5 0 0,1 1 0,-2 0 1,0 0 189,4 0 0,-1 0 0,-1 1 547,-5 0 1,-1 0-1,-2 1-547,6 1 0,-3 1 1305,-5-1 1,-2 0-1306,5 3 2184,-11-2-2184,-6 0 1139,-5-2-1139,-2 0 0,-3-2 0,-1 2 0,-4 0 0,-3 2 0,-3 4 0,-6 2 0,-7 7 0,11-7 0,0 2 0,-2 0 0,0 1 0,0-1 0,2 1 0,1-1 0,1-1 0,-7 6 0,6-5 0,10-7 0,4-3 0,8-7 0,3-4 0,4-3 0,10-6 0,-9 7 0,2 0 0,1-2 0,1 0 0,2 0 0,-1-1 0,-1 2 0,-2 2 0,13-9 0,-10 7 0,-6 4 0,-6 3 0,-3 0 0,1 0 0,-3 1 0,2-1 0,-2 0 0,1 2 0,-1 0 0,0 0 0,-1 1 0,1 0 0,-2 2 0,-5-2 0,-2-2 0,-5-2 0,-2-3 0,-4-2 0,-3-1 0,-4-2 0,-2-2 0,-1 0 0,1-1 0,5 3 0,6 3 0,5 2 0,3 3 0,4 2 0,2 1 0,1 2 0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30T01:14:03.858"/>
    </inkml:context>
    <inkml:brush xml:id="br0">
      <inkml:brushProperty name="width" value="0.07938" units="cm"/>
      <inkml:brushProperty name="height" value="0.07938" units="cm"/>
    </inkml:brush>
  </inkml:definitions>
  <inkml:trace contextRef="#ctx0" brushRef="#br0">947 723 8027,'-39'-35'0,"7"3"0,40 12 0,6-3 0,8-2 0,10-6 0,4-5 0,-7 15 1,4-1 354,5-2 0,4 1 0,10-3 0,5 0-91,8-1 0,5 0 1,-21 10-1,2 1 1,1-1-246,8-1 1,3 0 0,0 1 0,2 0 0,-1 1-1,2 0 172,3 1 0,0 0 0,2 2 0,1-1 0,1 1 1,2 1-140,1 0 0,2 1 0,0 1 0,0 1 0,2 1 0,0 0 1392,2 1 0,0 1 1,0 0-1405,0 2 1,-1 0 0,1 1 0,-2 1-1,0 1 1,0 2 0,-2 0 0,0 2-1,-1 0 1,-4 2 0,0 0 0,-2 2-1,-3 1 1,-1 1 0,-2 1 0,-4 1-1,-1 1 1,-1 2 0,-1 0 0,0 2-1,-1 1 1,-1 0 0,-1 2 0,-1 0-1,-2 2 1,-1 0 0,-1 2 0,-4 0-1,-2 1 1,-2 1 0,-3 1 0,-2 0 0,-1 2-7,-2 0 0,-2 1 0,-3 0 0,-2 2 0,-2 0 0,-2 1 0,-3 0 0,-2 1 0,-2 1 50,-1-1 0,-2 1 0,-2 0 0,-2 0 0,-2 1 0,-2 0 0,-4-1 0,-1 1 0,-3-1 0,-2 0 0,-2 1 0,-3-1 0,-3 0 0,-2-1 0,-2 0 1,-4 0-1,-2 0 0,-3-1-6,-3 0 1,-2-1-1,-3 0 1,-3 2-1,-3 0 1,-1-1-100,1-2 0,-2-2 0,-2 1 1,-3 2-1,-1 0 0,0-2 89,3-5 0,1-2 0,-3 1 0,-7 3 0,-4 0 0,-1 0-7,-3-1 0,-1 0 0,-2-1 0,-2 0 1,-1-2-1,0-1 0,0-3 0,0-1 0,0-1 1,-3-1-1,0 0 0,-1 0-7,-2-1 1,0-1 0,-2-1 0,-1 0 0,-2-2 0,0-1-4,-3-1 0,0-1 0,-1 0 1,0-2-1,0 0 0,-1-2-4,0 0 1,-1-2 0,2 0-1,11-1 1,1 1 0,1-2 5,3 1 0,1-2 0,2 0 1,-15-2-1,2-1 9,-5-3 0,1-1 0,8-1 0,-1-1 70,-3-1 1,-1-2 0,3 0-1,2-1-80,-2-1 1,2-1 0,4 1 0,0-2 0,-5-2 0,1-1-5,2 0 0,1-1 0,0-4 1,2-1-19,21 7 0,0-1 0,2-1 0,1 0 0,2-2 0,2-2 3,2 0 0,1-2 1,3-1-1,-12-14 1,7-3 5,8-1 0,7-1 0,6 1 0,6 0-5,7 0 0,9 1 1,10-2-1,10 1-82,-3 12 1,4 1-1,4 1 1,3 1-1,4 0 1,3 1-63,8-3 1,3 0 0,3 0 0,0 2 0,3 0 0,0 2-37,4-1 1,2 1 0,1 0 0,1 1-1,2 0 1,1 1-1,1 0 1,2 0 0,0 2 0,0 0-1,1 1 1,0 1-13,2 1 1,1 0 0,-2 2 0,-7 2-1,-2 2 1,0 1-21,2 0 0,-1 0 0,-1 2 1,-5 2-1,-1 0 0,0 1-64,0 0 0,0 1 0,-1-1 0,25-2 0,-3 0-17,-20 5 0,-3 1 0,-2 0 0,-3 2 68,29-2 1,-8 2-260,6-1 1,-18 3-9002,-17 3 9451,-12 2 0,-7 5 0,-6 4 0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30T01:14:03.859"/>
    </inkml:context>
    <inkml:brush xml:id="br0">
      <inkml:brushProperty name="width" value="0.07938" units="cm"/>
      <inkml:brushProperty name="height" value="0.07938" units="cm"/>
    </inkml:brush>
  </inkml:definitions>
  <inkml:trace contextRef="#ctx0" brushRef="#br0">236 976 14956,'58'-48'314,"-1"-1"1,-2 3 0,-5 8 124,-2 13 0,7-7-167,16-10 1,-27 16 0,1-1-80,5-3 1,2-1-14,4-1 1,2-1 0,1 0-1,2 1 1,3-2 0,1 1-16,3 0 0,0-1 0,2 2 0,1 1-14,3-1 0,-1 2 0,-8 5 0,0 3 1,3 1-1,2 1-13,7-1 0,0 2 0,-12 5 0,-1 2-126,8 0 1,1 2-1,1 3 1,1 3 106,5 0 1,1 3 0,0 2 0,-1 2-9,-4 3 1,-4 3 0,-7 2-1,-3 3-7,2 5 0,-2 2 0,-3 2 0,0 1-8,4 4 1,1 1 0,-5 2 0,-2 2-7,-2 1 0,-2 2 0,-4 1 0,-2 1-6,-1 1 0,-3 1 0,-3 2 0,-1 0 14,-2 1 1,-3 0 0,-2 1 0,-2 1-27,-2-2 1,-2 1 0,-3 0 0,-3 1-6,-1-2 1,-3 1 0,-2 1 0,-2-1 25,-4 0 0,-1 0 0,2 33 0,-7-2-18,-2 2 1,-6-34 0,-3 0-23,-1 0 1,-3 0-3,-5-1 0,-2-2 0,-2-4 1,-2-2 52,-3 0 1,-2-2 0,-2-1 0,-2-1 0,-3-1 0,-2-1-63,-1 0 1,-1 0 0,-6 0 0,-2 0-4,-6 2 1,-2 0 0,1-2 0,-3 0-5,-6 3 1,-2 1 0,1-2 0,0-1-1,-1 0 1,0-2 0,0 0 0,1 0-4,5-3 0,-3-1 0,-11 4 0,-2-2-4,5-1 1,1-1 0,2-1 0,1-2 0,1-2 0,0 0-1,-2-2 1,-1 0 54,1-2 0,-1 0 0,-8 0 1,1-1-81,13-5 0,1-1 1,-6 0-1,0-1 1,-1-1-1,0 0 1,1-2-1,0-1 0,2 0 1,0-2-1,2 0 1,1-1 23,2-2 1,0-1 0,4-1 0,1-3-10,1-3 0,2-3 0,6 1 0,2 0 2,-3-4 0,2-2 0,-32-19 0,33 15 0,0-2-5,5 0 0,2-2 0,3-1 1,2-2-2,1-1 0,2-2-1,3-1 1,2-1 0,3 0 0,2-2-2,1-1 1,3-1-1,2-1 1,2-1-1,3-1 1,2-1-8,1 0 1,3-1 0,0-2 0,2 0 5,1 0 0,2 0 0,5-4 0,4-1-1,3-5 0,4 1 1,4 1-1,4 0-82,8-5 1,4 0-1,2 3 1,3 2 79,5 2 1,4 2 0,2 1 0,3 2-1,5 1 0,1 3 1,0 3-1,1 3-1,-1 4 1,-1 1 0,2 1 0,-1 3-1,-13 7 0,0 2 0,6-2 1,0 1 1,-7 4 0,-2 2 0,36-9 3,-8 4 0,-15 7 0,3 2 0,-12 2 3,-10 5 1,-10 1-1064,-10 2-1142,-4 0-7641,-8-2 8089,-8 1 0,-7-4 1,-9 3-1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30T01:14:03.860"/>
    </inkml:context>
    <inkml:brush xml:id="br0">
      <inkml:brushProperty name="width" value="0.07938" units="cm"/>
      <inkml:brushProperty name="height" value="0.07938" units="cm"/>
    </inkml:brush>
  </inkml:definitions>
  <inkml:trace contextRef="#ctx0" brushRef="#br0">289 976 14956,'70'-48'314,"1"-1"1,-5 3 0,-5 8 124,-2 13 0,9-7-167,19-10 1,-34 16 0,2-1-80,6-3 1,3-1-14,4-1 1,3-1 0,1 0-1,2 1 1,5-2 0,1 1-16,2 0 0,2-1 0,2 2 0,1 1-14,2-1 0,0 2 0,-9 5 0,0 3 1,3 1-1,2 1-13,10-1 0,-1 2 0,-15 5 0,0 2-126,8 0 1,3 2-1,0 3 1,1 3 106,8 0 1,0 3 0,0 2 0,-1 2-9,-6 3 1,-3 3 0,-10 2-1,-3 3-7,2 5 0,-3 2 0,-2 2 0,-1 1-8,6 4 1,-1 1 0,-5 2 0,-2 2-7,-3 1 0,-2 2 0,-5 1 0,-2 1-6,-2 1 0,-3 1 0,-4 2 0,-2 0 14,-2 1 1,-3 0 0,-3 1 0,-3 1-27,-1-2 1,-4 1 0,-3 0 0,-2 1-6,-4-2 1,-2 1 0,-3 1 0,-3-1 25,-3 0 0,-3 0 0,3 33 0,-9-2-18,-1 2 1,-8-34 0,-5 0-23,0 0 1,-4 0-3,-5-1 0,-5-2 0,0-4 1,-3-2 52,-4 0 1,-3-2 0,-2-1 0,-2-1 0,-4-1 0,-2-1-63,-2 0 1,-2 0 0,-5 0 0,-4 0-4,-7 2 1,-2 0 0,0-2 0,-2 0-5,-10 3 1,0 1 0,1-2 0,-1-1-1,-1 0 1,1-2 0,0 0 0,0 0-4,6-3 0,-2-1 0,-16 4 0,-1-2-4,7-1 1,1-1 0,2-1 0,1-2 0,1-2 0,0 0-1,-2-2 1,-2 0 54,3-2 0,-3 0 0,-9 0 1,1-1-81,16-5 0,1-1 1,-6 0-1,-2-1 1,0-1-1,0 0 1,0-2-1,1-1 0,2 0 1,1-2-1,2 0 1,1-1 23,1-2 1,3-1 0,2-1 0,3-3-10,1-3 0,2-3 0,8 1 0,2 0 2,-4-4 0,2-2 0,-37-19 0,38 15 0,2-2-5,5 0 0,2-2 0,4-1 1,3-2-2,1-1 0,3-2-1,2-1 1,3-1 0,4 0 0,2-2-2,3-1 1,2-1-1,3-1 1,3-1-1,2-1 1,3-1-8,3 0 1,1-1 0,3-2 0,0 0 5,2 0 0,3 0 0,5-4 0,5-1-1,5-5 0,4 1 1,5 1-1,5 0-82,9-5 1,5 0-1,3 3 1,4 2 79,6 2 1,4 2 0,3 1 0,4 2-1,5 1 0,3 3 1,-1 3-1,1 3-1,-2 4 1,1 1 0,1 1 0,-1 3-1,-16 7 0,0 2 0,8-2 1,-1 1 1,-8 4 0,-2 2 0,42-9 3,-8 4 0,-18 7 0,4 2 0,-16 2 3,-13 5 1,-11 1-1064,-12 2-1142,-5 0-7641,-10-2 8089,-10 1 0,-9-4 1,-10 3-1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30T01:14:03.861"/>
    </inkml:context>
    <inkml:brush xml:id="br0">
      <inkml:brushProperty name="width" value="0.1" units="cm"/>
      <inkml:brushProperty name="height" value="0.1" units="cm"/>
      <inkml:brushProperty name="color" value="#FF3FFF"/>
      <inkml:brushProperty name="transparency" value="127"/>
    </inkml:brush>
  </inkml:definitions>
  <inkml:trace contextRef="#ctx0" brushRef="#br0">0 870 24575,'13'-17'0,"0"-1"0,2 0 0,2 0 0,-2 1 0,0 0 0,-1 0 0,-1 0 0,0 1 0,-1 0 0,0 1 0,-1 1 0,1-1 0,0 1 0,-1-1 0,1 0 0,0 1 0,0 0 0,0-1 0,0 0 0,7-6 0,26-36 0,-21 26 0,18-26 0,-33 41 0,1-1 0,-1-2 0,1-1 0,1-2 0,1-2 0,1 1 0,1 2 0,-1 0 0,1 2 0,1-1 0,-1 0 0,0 0 0,-1 1 0,-1 1 0,-1 1 0,0 2 0,0-1 0,-1 3 0,2 0 0,-6 6 0,0 1 0,-6 6 0,-6 6 0,-2 1 0,-7 6 0,0-3 0,-7 3 0,1 0 0,-5 2 0,-1 0 0,2-1 0,2-1 0,4-2 0,3-1 0,0-1 0,1 0 0,-2 0 0,1-2 0,2-2 0,1-2 0,3-1 0,-1-1 0,5 0 0,1-1 0,15-1 0,0-2 0,9-2 0,-4-3 0,2-1 0,3 0 0,3-2 0,2 1 0,-1 0 0,-1-1 0,-1 1 0,-2 0 0,0 0 0,-2 1 0,-2 0 0,-4 3 0,-3 1 0,-2 1 0,-3 2 0,-1 1 0,-1-1 0,0 1 0,1 0 0,-1 1 0,2 0 0,0 0 0,0 0 0,0 1 0,1 3 0,-1 3 0,2 4 0,1 3 0,0 3 0,2 0 0,-1 2 0,1-1 0,-1 0 0,0-1 0,-2 0 0,0 0 0,-1 1 0,-1 0 0,0 0 0,-1 2 0,0-1 0,-2-2 0,0-2 0,-1-2 0,0 0 0,0-1 0,0-1 0,0 0 0,0 0 0,0-3 0,0-3 0,-1-3 0,0-2 0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30T01:14:03.862"/>
    </inkml:context>
    <inkml:brush xml:id="br0">
      <inkml:brushProperty name="width" value="0.1" units="cm"/>
      <inkml:brushProperty name="height" value="0.1" units="cm"/>
      <inkml:brushProperty name="color" value="#FF3FFF"/>
      <inkml:brushProperty name="transparency" value="126"/>
    </inkml:brush>
  </inkml:definitions>
  <inkml:trace contextRef="#ctx0" brushRef="#br0">532 0 24575,'0'12'0,"-2"3"0,-5 4 0,-3 6 0,-10 11 0,-3 2 0,1 0 0,2-4 0,5-10 0,1 1 0,1-1 0,-1 2 0,1 1 0,-2 1 0,-1 0 0,-2 1 0,1 0 0,0-1 0,1-2 0,2-1 0,1-4 0,2 0 0,0-1 0,0 0 0,-1 1 0,1 0 0,0 0 0,1-1 0,0-2 0,0-2 0,-1-1 0,0 0 0,-1 1 0,1 0 0,0-2 0,2 0 0,1-2 0,1-1 0,0-1 0,0-2 0,2-3 0,-1-2 0,3-3 0,0 0 0,0 0 0,0 0 0,1-3 0,0-4 0,0-7 0,0-6 0,0-5 0,-1-4 0,0-2 0,1-66 0,1 47 0,1-33 0,3 67 0,-1 15 0,1 0 0,-1 10 0,0 2 0,-1 10 0,1-2 0,0 1 0,-1 0 0,1 0 0,1-1 0,-1 2 0,1 1 0,-2 0 0,-1 3 0,0-2 0,0 0 0,0-2 0,0-4 0,0-2 0,0-4 0,0-1 0,0-4 0,0 1 0,0-5 0,0 1 0,0 0 0,0 1 0,0 2 0,0 0 0,0 0 0,0-2 0,1-2 0,3-4 0,5-5 0,4-3 0,5-2 0,0-2 0,3 1 0,1-1 0,2 1 0,3 2 0,0 1 0,1 1 0,1 1 0,-1 1 0,-3 0 0,-3 2 0,-6 2 0,-3 0 0,-2 0 0,-4 3 0,-2-2 0,-4 2 0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30T01:14:03.863"/>
    </inkml:context>
    <inkml:brush xml:id="br0">
      <inkml:brushProperty name="width" value="0.1" units="cm"/>
      <inkml:brushProperty name="height" value="0.1" units="cm"/>
      <inkml:brushProperty name="color" value="#FF3FFF"/>
      <inkml:brushProperty name="transparency" value="126"/>
    </inkml:brush>
  </inkml:definitions>
  <inkml:trace contextRef="#ctx0" brushRef="#br0">689 724 24575,'-20'-2'0,"-3"-5"0,-1-7 0,-18-21 0,18 13 0,-26-28 0,15 15 0,-6-6 0,3 3 0,13 14 0,5 1 0,2 1 0,0-1 0,1-3 0,0 0 0,0 1 0,2 1 0,0 2 0,1 3 0,1 1 0,0 1 0,1 1 0,0-1 0,1 0 0,0 0 0,1 0 0,2 1 0,0 0 0,2 2 0,3 5 0,-1-1 0,2 6 0,-1 0 0,0 0 0,0 1 0,1 1 0,-1 0 0,1-1 0,0-2 0,0-2 0,1 3 0,-1-2 0,1 3 0,0 1 0,-1-3 0,2 3 0,-2-1 0,0 1 0,0 8 0,0-1 0,0 12 0,1-8 0,0 8 0,1-1 0,-1 8 0,0 5 0,-3 3 0,0 2 0,-3-1 0,1-3 0,-1-3 0,1-1 0,1-2 0,2-4 0,1-1 0,-1-4 0,2-4 0,0-1 0,1-1 0,-1-3 0,0-1 0,-1-4 0,0 0 0,0-7 0,-1-1 0,2-8 0,0-3 0,1-3 0,0-3 0,0-4 0,0 1 0,0-1 0,0 0 0,0 2 0,1 1 0,1 0 0,1 2 0,0 2 0,1 0 0,0 5 0,-1 2 0,7-11 0,-1 17 0,7-10 0,-3 18 0,-2 0 0,3 0 0,4 0 0,6 0 0,8 1 0,4 2 0,4 4 0,0 3 0,0 2 0,-2 2 0,-1 0 0,-6 0 0,-5-3 0,-7 0 0,-5-2 0,-2-1 0,-3-1 0,-1-1 0,0 0 0,0 1 0,0 0 0,1 2 0,-2-2 0,-2-2 0,-3-3 0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30T01:14:03.865"/>
    </inkml:context>
    <inkml:brush xml:id="br0">
      <inkml:brushProperty name="width" value="0.07938" units="cm"/>
      <inkml:brushProperty name="height" value="0.07938" units="cm"/>
    </inkml:brush>
  </inkml:definitions>
  <inkml:trace contextRef="#ctx0" brushRef="#br0">518 2140 14956,'127'-106'314,"-2"-1"1,-4 6 0,-12 18 124,-3 28 0,14-15-167,36-22 1,-60 35 0,3-3-80,11-6 1,4-2-14,9-2 1,4-2 0,2 0-1,5 1 1,7-3 0,1 1-16,7 1 0,1-3 0,3 5 0,3 2-14,6-2 0,-2 4 0,-17 11 0,-1 7 1,8 2-1,3 2-13,16-2 0,0 4 0,-26 12 0,-3 3-126,18 1 1,2 4-1,2 7 1,3 6 106,10 0 1,3 7 0,0 4 0,-3 5-9,-8 6 1,-9 7 0,-15 4-1,-7 7-7,4 10 0,-4 5 0,-7 5 0,1 1-8,8 10 1,2 1 0,-10 5 0,-5 5-7,-5 1 0,-3 5 0,-10 3 0,-4 1-6,-2 2 0,-6 3 0,-8 4 0,-1 0 14,-5 3 1,-6-1 0,-5 3 0,-4 1-27,-5-3 1,-4 1 0,-7 1 0,-6 1-6,-2-3 1,-7 1 0,-4 3 0,-5-3 25,-8 1 0,-3-1 0,5 73 0,-16-4-18,-4 4 1,-13-75 0,-7 0-23,-2 1 1,-6-1-3,-12-2 0,-4-4 0,-4-9 1,-4-4 52,-8-1 1,-3-4 0,-5-2 0,-5-2 0,-6-2 0,-4-3-63,-3 1 1,-1-1 0,-14 0 0,-4 1-4,-14 4 1,-4-1 0,3-3 0,-8-1-5,-12 7 1,-5 3 0,3-6 0,-1-1-1,-2 0 1,0-5 0,1 0 0,1 0-4,11-6 0,-6-3 0,-24 10 0,-5-6-4,11-1 1,3-2 0,4-3 0,2-4 0,2-5 0,0 1-1,-4-5 1,-2 0 54,2-4 0,-3-1 0,-17 1 1,3-3-81,27-10 0,3-3 1,-13 1-1,0-3 1,-2-2-1,-1 0 1,3-5-1,0-1 0,4-1 1,0-4-1,5 0 1,2-2 23,4-5 1,0-1 0,9-3 0,2-7-10,3-6 0,3-7 0,14 3 0,5-1 2,-8-8 0,5-5 0,-70-41 0,73 32 0,-1-3-5,11-1 0,5-4 0,6-3 1,5-4-2,1-2 0,6-4-1,5-3 1,6-1 0,5-1 0,5-4-2,3-3 1,6-1-1,4-3 1,5-2-1,6-2 1,5-2-8,1-1 1,8-1 0,-1-5 0,5 0 5,2 0 0,4 0 0,12-9 0,8-1-1,7-12 0,8 2 1,9 3-1,9-1-82,18-10 1,8-1-1,5 7 1,6 5 79,12 4 1,8 4 0,4 3 0,7 4-1,11 2 0,2 6 1,1 8-1,1 6-1,-2 8 1,-2 3 0,5 2 0,-3 7-1,-29 14 0,1 6 0,13-5 1,0 2 1,-16 9 0,-4 4 0,80-19 3,-19 8 0,-32 16 0,6 4 0,-26 4 3,-22 12 1,-22 1-1064,-22 5-1142,-9 0-7641,-17-4 8089,-18 2 0,-15-9 1,-20 6-1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1-05T22:50:30.748"/>
    </inkml:context>
    <inkml:brush xml:id="br0">
      <inkml:brushProperty name="width" value="0.1" units="cm"/>
      <inkml:brushProperty name="height" value="0.1" units="cm"/>
      <inkml:brushProperty name="color" value="#FF3FFF"/>
      <inkml:brushProperty name="transparency" value="127"/>
    </inkml:brush>
  </inkml:definitions>
  <inkml:trace contextRef="#ctx0" brushRef="#br0">27 388 24575,'-3'-10'0,"1"2"0,2 3 0,-1-3 0,0 1 0,0-3 0,1 6 0,0-1 0,0 1 0,-1-2 0,1 1 0,-1 0 0,1 1 0,0 0 0,0 1 0,0-2 0,0 2 0,0-3 0,0 3 0,0-8 0,0 6 0,0-4 0,-2 6 0,2 0 0,-1 0 0,1-2 0,0 0 0,0 1 0,0-1 0,0 1 0,0-1 0,0 0 0,-1 2 0,1-1 0,-2 0 0,2 0 0,0-1 0,0 2 0,0-1 0,0-1 0,0 2 0,0-2 0,0 1 0,-1 1 0,1-2 0,-1 1 0,1-1 0,0 0 0,0 1 0,0-1 0,0 1 0,0-1 0,0 2 0,0-1 0,0 0 0,-1 1 0,0 0 0,0-1 0,1 1 0,0-1 0,-1 0 0,1 0 0,-2 0 0,2 0 0,0 1 0,0-2 0,0 2 0,0-2 0,-1 1 0,1 1 0,-1 0 0,1-1 0,0 1 0,0-1 0,0 0 0,0 1 0,0-1 0,0 1 0,0 0 0,0-1 0,0 0 0,0 1 0,0-1 0,0 0 0,0 1 0,0 0 0,0-1 0,0 1 0,8 3 0,-2-1 0,4 4 0,-3-2 0,-2 0 0,0 1 0,-1 0 0,0-1 0,-2 1 0,2-2 0,0 2 0,0 0 0,3-1 0,-3 2 0,3-3 0,-4 1 0,0-1 0,1 0 0,-1 1 0,1 0 0,0 1 0,0-2 0,1 2 0,0-1 0,0 1 0,1-2 0,-1 3 0,-1-3 0,1 1 0,-3 0 0,4 0 0,-3 1 0,5-2 0,-2 3 0,11-1 0,-3 2 0,9-1 0,-11 0 0,-1-1 0,-5-1 0,-2 1 0,1-1 0,-1 1 0,1-2 0,0 1 0,1 1 0,1-1 0,1 1 0,2 1 0,-2-3 0,-1 2 0,-2-2 0,-2 1 0,1-1 0,2 1 0,-1-1 0,5 2 0,-5-2 0,4 2 0,-5-2 0,1 0 0,-2 0 0,3 0 0,1 0 0,-1 0 0,4 0 0,-7 0 0,3 0 0,-4 0 0,1 0 0,1 0 0,-1 0 0,1 0 0,-1 0 0,1 0 0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1-05T22:50:38.684"/>
    </inkml:context>
    <inkml:brush xml:id="br0">
      <inkml:brushProperty name="width" value="0.1" units="cm"/>
      <inkml:brushProperty name="height" value="0.1" units="cm"/>
      <inkml:brushProperty name="color" value="#FF3FFF"/>
      <inkml:brushProperty name="transparency" value="127"/>
    </inkml:brush>
  </inkml:definitions>
  <inkml:trace contextRef="#ctx0" brushRef="#br0">1 0 24575,'6'6'0,"1"-1"0,-5-3 0,5 5 0,-4-4 0,7 7 0,-6-7 0,3 4 0,-4-5 0,1 1 0,-1-1 0,-2 0 0,0 0 0,1 1 0,0-1 0,-1 1 0,1-1 0,-1 0 0,2 1 0,-1-1 0,0 1 0,0-1 0,0 0 0,0 0 0,0 0 0,0 0 0,0 1 0,0-1 0,0 1 0,0-1 0,-1 0 0,1 1 0,-1-1 0,1 2 0,1-2 0,-1 2 0,1-2 0,-1 1 0,-1-1 0,1 0 0,-1 1 0,1-1 0,0 1 0,0 0 0,-1-1 0,1 1 0,-1 0 0,1 0 0,0 0 0,0 0 0,0 0 0,0-1 0,0 2 0,0-2 0,0 2 0,-1-2 0,1 2 0,-1-2 0,1 1 0,-1-1 0,1 0 0,-1 1 0,1-1 0,0 1 0,0-1 0,-1 0 0,1 1 0,-2-1 0,2 1 0,-1 0 0,0-1 0,1 1 0,0 0 0,0-1 0,0 0 0,-2 1 0,2-2 0,0 3 0,0-2 0,1 1 0,-2-1 0,1 0 0,-1 0 0,1 0 0,0 0 0,1 0 0,-1 1 0,1 0 0,-1 0 0,0 0 0,0-1 0,-1 0 0,2 0 0,-2 1 0,3 0 0,-1 1 0,-1-1 0,0 0 0,0-1 0,0 0 0,0 0 0,0 1 0,0-1 0,0 2 0,1-2 0,0 1 0,-1-1 0,0 0 0,-1 0 0,0 1 0,2-1 0,0 2 0,0-2 0,0 1 0,-1-1 0,0 0 0,0 0 0,0 0 0,0 0 0,0 0 0,0 0 0,0 0 0,0 0 0,1 0 0,0 0 0,-1 0 0,0 0 0,0-1 0,1 2 0,0-2 0,-1 2 0,1-1 0,1 1 0,0-1 0,-1 1 0,0-2 0,-2 1 0,1-1 0,0 1 0,1 0 0,1 1 0,0 0 0,0-1 0,-1 0 0,0 0 0,-2-1 0,2 1 0,0 1 0,2-1 0,0 2 0,-1-2 0,1 1 0,-3-2 0,0 0 0,0 2 0,1 0 0,2 1 0,-1-1 0,-1-1 0,0 0 0,-1-1 0,0 0 0,0 1 0,1 1 0,0 0 0,-1-2 0,0 0 0,0 1 0,2 2 0,0-1 0,-1 0 0,0-2 0,-1 0 0,0 1 0,0 0 0,1 0 0,0 0 0,-1-1 0,0 0 0,0 1 0,1 0 0,-1 0 0,-1 0 0,1 0 0,1 0 0,0 0 0,0 0 0,-2 0 0,2-1 0,-2 1 0,2 0 0,-1 1 0,1-1 0,-1-1 0,0 1 0,0 0 0,0 1 0,1-1 0,-1 0 0,2 0 0,-2 0 0,1 0 0,-2 0 0,1 0 0,0 0 0,2 0 0,-1 1 0,1 0 0,-1-1 0,0 0 0,-1-1 0,0 0 0,0 1 0,0 1 0,0 0 0,0-2 0,0 0 0,1 1 0,0 1 0,1 0 0,0 1 0,0-1 0,-1 0 0,0-1 0,-1 0 0,0-1 0,0 1 0,1 0 0,-1 1 0,1-1 0,-1-1 0,0 1 0,1 0 0,0 0 0,0 2 0,1-2 0,-1 1 0,0-1 0,0 0 0,-1 0 0,0-1 0,1 1 0,0 0 0,1 0 0,-1 1 0,0-1 0,-1 0 0,1 0 0,-2 0 0,2-1 0,-1 1 0,0 0 0,2 0 0,-1-1 0,0 2 0,3-1 0,-4 1 0,3-1 0,-3-1 0,-1 1 0,2 0 0,-1 0 0,2 2 0,0-1 0,0 1 0,0-1 0,0 0 0,-1-2 0,-1 1 0,1-1 0,-2 0 0,2 2 0,0-2 0,0 3 0,1-2 0,0 2 0,2-1 0,-2 0 0,1-1 0,-2 0 0,-1-1 0,0 1 0,1 0 0,0 0 0,1 1 0,0-1 0,0 0 0,-1 0 0,0-1 0,-2 1 0,2-1 0,-1 1 0,2 0 0,2 0 0,-2 1 0,3 0 0,-2 0 0,0-2 0,-3 1 0,0-2 0,0 2 0,1-1 0,0 1 0,0 0 0,0-1 0,-1 1 0,2 0 0,0 0 0,1 1 0,-2-2 0,0 1 0,-1-2 0,0 2 0,1 0 0,0 0 0,1 1 0,-1-2 0,0 0 0,-1 1 0,1-2 0,0 3 0,-1-2 0,1 1 0,0-1 0,-1 1 0,1-2 0,-1 2 0,2-1 0,-2 1 0,1-1 0,0 1 0,-1-1 0,1 0 0,-1 1 0,1-1 0,-1 1 0,2-1 0,-2 1 0,1-1 0,-1 0 0,0 1 0,1-1 0,-1 1 0,2 0 0,-2 0 0,1-1 0,-1 1 0,1-2 0,0 2 0,0-1 0,0 1 0,-1 0 0,1-1 0,-2 1 0,3-2 0,-3 2 0,2-1 0,1 1 0,0 1 0,1 0 0,1 0 0,0-1 0,0 0 0,0 1 0,-3-1 0,0 0 0,0-1 0,-1 1 0,2-1 0,-1 1 0,3 0 0,-3-1 0,3 1 0,-4-2 0,0 2 0,1-1 0,2 1 0,0 0 0,0 1 0,0-1 0,-2-1 0,0 1 0,-1-2 0,0 2 0,0-2 0,2 2 0,1 0 0,0 0 0,2 2 0,-3-3 0,1 1 0,-2-2 0,-2 2 0,3 0 0,0 1 0,1 1 0,1-2 0,-2 1 0,1-1 0,2 1 0,-2-1 0,-2 0 0,-1-1 0,-1 1 0,2-1 0,-1 0 0,2 1 0,-1-1 0,0 1 0,0-1 0,-2 1 0,4-1 0,-4 1 0,6 1 0,2 1 0,-3-1 0,5 2 0,-8-4 0,2 0 0,-1 1 0,1 0 0,1 1 0,-1-1 0,-2-1 0,-2-1 0,4 2 0,0 0 0,2 0 0,-2 0 0,1 0 0,-1-2 0,0 1 0,-2 0 0,1 0 0,-1 0 0,0 1 0,1-1 0,-1 1 0,1-1 0,2 1 0,-2-1 0,2 1 0,-2-1 0,0 0 0,-1-1 0,0 2 0,0-1 0,0 0 0,1 1 0,2-1 0,0 1 0,2 1 0,-2-1 0,-1 0 0,-2-1 0,0 0 0,-1-1 0,1 1 0,0 0 0,3 0 0,0 2 0,2-2 0,-1 0 0,0 1 0,0 0 0,-3-1 0,2 0 0,-2 0 0,0-1 0,0 2 0,-1-2 0,1 1 0,-2-1 0,2 1 0,-2-1 0,2 1 0,-1-1 0,1 1 0,-1-1 0,1 1 0,-2-1 0,1 0 0,0 0 0,0 0 0,3 0 0,0 1 0,2 1 0,2-1 0,-1 1 0,4 0 0,-4 1 0,4-1 0,-6 0 0,1-2 0,-5 1 0,-1-1 0,1 1 0,-1-1 0,1 1 0,0-1 0,0 1 0,1 0 0,1 0 0,0 1 0,0-2 0,1 2 0,-1-1 0,0 0 0,-2 0 0,1 0 0,-2-1 0,1 2 0,0-2 0,-1 1 0,1-1 0,3 1 0,-1 1 0,7 1 0,-1 0 0,0 0 0,0-1 0,-5 0 0,0-2 0,-1 2 0,-1-1 0,0 0 0,-2-1 0,0 0 0,1 1 0,0-1 0,1 2 0,0-2 0,-1 1 0,1-1 0,-1 1 0,1-1 0,-2 1 0,3 0 0,-2-1 0,1 2 0,-2-1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30T01:14:03.828"/>
    </inkml:context>
    <inkml:brush xml:id="br0">
      <inkml:brushProperty name="width" value="0.1" units="cm"/>
      <inkml:brushProperty name="height" value="0.1" units="cm"/>
      <inkml:brushProperty name="color" value="#FFF300"/>
      <inkml:brushProperty name="transparency" value="125"/>
    </inkml:brush>
  </inkml:definitions>
  <inkml:trace contextRef="#ctx0" brushRef="#br0">500 1 24575,'-16'6'0,"0"5"0,-4 6 0,-2 5 0,-1 1 0,-1 2 0,0 1 0,0 0 0,0 0 0,3 0 0,0 0 0,3 1 0,0 0 0,-1 3 0,0 0 0,-1 1 0,1 0 0,1-2 0,2-3 0,2-3 0,4-2 0,1-1 0,1-2 0,1-1 0,0-1 0,1-1 0,0-2 0,0-2 0,2-1 0,-2 0 0,2-4 0,0 0 0,2-5 0,1 0 0,-1 3 0,0-2 0,0 2 0,0-2 0,-1-1 0,0 0 0,0-2 0,0-3 0,1-4 0,1-6 0,0-6 0,1-4 0,0-5 0,0-7 0,0-5 0,0-2 0,0 2 0,0 4 0,0 7 0,0 7 0,0 6 0,0 6 0,0 6 0,0 19 0,0 7 0,0 17 0,0 9 0,0-14 0,0 15 0,0-14 0,0 7 0,0-3 0,0-6 0,0-8 0,0-8 0,0-4 0,0-8 0,0-2 0,2 1 0,-2 2 0,2 8 0,-2 0 0,0-3 0,1-4 0,2-6 0,5-4 0,6-4 0,4-3 0,6-1 0,2-1 0,2 0 0,0 0 0,-1-1 0,2 1 0,-1 0 0,-1 2 0,-4 3 0,-5 3 0,-4 3 0,-4 1 0,-6 1 0,-1 0 0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1-05T22:55:17.404"/>
    </inkml:context>
    <inkml:brush xml:id="br0">
      <inkml:brushProperty name="width" value="0.2" units="cm"/>
      <inkml:brushProperty name="height" value="0.2" units="cm"/>
      <inkml:brushProperty name="color" value="#FAA234"/>
      <inkml:brushProperty name="transparency" value="127"/>
    </inkml:brush>
  </inkml:definitions>
  <inkml:trace contextRef="#ctx0" brushRef="#br0">331 1 24575,'-3'13'0,"1"-2"0,0-4 0,2-1 0,-5 3 0,5-4 0,-4 3 0,0 1 0,1-2 0,-3 4 0,0-2 0,3-3 0,-3 5 0,4-5 0,-2 1 0,-1 4 0,2-4 0,-2 3 0,2 2 0,-2-2 0,1 1 0,-1 4 0,0-5 0,1 0 0,-2 1 0,1-2 0,1-2 0,-3 8 0,5-8 0,-5 8 0,3-2 0,-1-1 0,-1 3 0,-2 1 0,2-3 0,-5 9 0,3-6 0,1-1 0,-1 0 0,3-6 0,2-2 0,-2 4 0,3-7 0,-1 1 0,1 1 0,0-2 0,-1 2 0,1-1 0,-2 1 0,2-2 0,-3 3 0,-1 4 0,0-2 0,-4 7 0,6-8 0,-3 6 0,2-8 0,1 2 0,1-4 0,2-1 0,-3 2 0,2 0 0,-1 0 0,0 1 0,1-2 0,-2 4 0,1-4 0,-1 7 0,-4 0 0,5 0 0,-5 0 0,7-8 0,-1 0 0,0 3 0,1-2 0,-3 3 0,2-3 0,0 3 0,-1-2 0,1 1 0,6-2 0,10 0 0,6-1 0,9 1 0,-13-3 0,1 2 0,-12-2 0,2 0 0,-1-1 0,-1 0 0,3 1 0,2-1 0,-3 2 0,11 0 0,-12-2 0,7 3 0,-4-1 0,-1 1 0,7 2 0,-8-3 0,14 6 0,-13-5 0,16 5 0,-16-6 0,14 7 0,-14-8 0,13 5 0,-13-6 0,14 6 0,-12-5 0,5 5 0,6-1 0,-9-2 0,26 8 0,-26-8 0,23 7 0,-26-7 0,12 3 0,-17-6 0,4 2 0,-3-2 0,3 2 0,-2-1 0,8 1 0,-7 0 0,2-1 0,-3 0 0,-4-1 0,1 0 0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30T01:14:03.835"/>
    </inkml:context>
    <inkml:brush xml:id="br0">
      <inkml:brushProperty name="width" value="0.1" units="cm"/>
      <inkml:brushProperty name="height" value="0.1" units="cm"/>
      <inkml:brushProperty name="color" value="#FAA234"/>
      <inkml:brushProperty name="transparency" value="127"/>
    </inkml:brush>
  </inkml:definitions>
  <inkml:trace contextRef="#ctx0" brushRef="#br0">0 0 24575,'21'3'0,"-2"5"0,11 11 0,2 9 0,1 3 0,-3-1 0,-7-6 0,-3-1 0,0-1 0,-2-1 0,1-1 0,-2 1 0,-1 1 0,-1 1 0,0 1 0,-1 0 0,-1 1 0,0-3 0,-2 0 0,0-4 0,-1 1 0,0-3 0,-1 0 0,1 1 0,1-1 0,0 2 0,1 0 0,1 1 0,-1 1 0,0 0 0,-1-1 0,0 0 0,-1-1 0,-1-3 0,-2-1 0,-2-2 0,-2-2 0,0-1 0,-2 0 0,0-2 0,0-2 0,0 0 0,0-2 0,-1 0 0,-5-2 0,-4-4 0,-7-4 0,-5-3 0,-3-2 0,-2 1 0,0 0 0,0 1 0,-1 0 0,2 0 0,2 0 0,2 0 0,3 1 0,3 1 0,3 2 0,2 0 0,6 2 0,0 0 0,4 2 0,0 0 0,6 0 0,1 1 0,8 1 0,2 0 0,4 2 0,2 2 0,-1 2 0,-2 2 0,-2 1 0,-2-1 0,-3 0 0,-1 0 0,-1-1 0,-1 0 0,0 0 0,0-1 0,-3-1 0,1-1 0,-6-2 0,0 1 0,0 0 0,-1-2 0,0 2 0,2-2 0,0-8 0,-1 2 0,2-11 0,0 3 0,1-3 0,1-1 0,1-3 0,1-2 0,13-34 0,-9 23 0,10-23 0,-14 40 0,0 1 0,-3 6 0,0-2 0,0-1 0,0 0 0,-1 4 0,-1 1 0,-1 3 0,-1 0 0,-1 1 0,0 0 0,0-2 0,0-5 0,0 2 0,0-1 0,0 5 0,0 3 0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1-05T23:00:14.591"/>
    </inkml:context>
    <inkml:brush xml:id="br0">
      <inkml:brushProperty name="width" value="0.2" units="cm"/>
      <inkml:brushProperty name="height" value="0.2" units="cm"/>
      <inkml:brushProperty name="color" value="#FFF300"/>
      <inkml:brushProperty name="transparency" value="126"/>
    </inkml:brush>
  </inkml:definitions>
  <inkml:trace contextRef="#ctx0" brushRef="#br0">0 1 24575,'15'15'0,"4"4"0,-5-3 0,3 2 0,-8-6 0,1-1 0,-5-4 0,3 1 0,-4-2 0,0-2 0,-1 0 0,1 0 0,-2 0 0,1 1 0,1 0 0,-1-1 0,1 4 0,-2-3 0,2 2 0,-2-1 0,2-1 0,-1 0 0,-1 0 0,3 3 0,-2-3 0,2 4 0,3 2 0,-3-3 0,3 4 0,-5-7 0,1 2 0,-2-3 0,0-1 0,3 5 0,-3-4 0,4 5 0,-3-6 0,2 5 0,-2-5 0,0 3 0,1-3 0,-2 2 0,1 0 0,-1-1 0,4 7 0,-2-6 0,2 5 0,-3-5 0,-1-1 0,1 1 0,0 1 0,-1-2 0,1 2 0,0-3 0,0 3 0,-1-1 0,1 0 0,0-1 0,0 1 0,-1-1 0,1 1 0,1 0 0,-1 0 0,0 0 0,1-1 0,-2 1 0,0-2 0,1 4 0,0-4 0,0 3 0,0-1 0,0 1 0,1 1 0,0-2 0,-1-1 0,0 1 0,-1-2 0,1 3 0,2-3 0,0-4 0,2-4 0,0-2 0,1-8 0,3 2 0,-4-7 0,1 3 0,-3 5 0,-1 0 0,0 0 0,0 0 0,-1-1 0,0 1 0,0 4 0,0-1 0,-1 1 0,0 1 0,-2 1 0,1 2 0,0-2 0,-1 1 0,2 0 0,-2-2 0,2 3 0,-1-2 0,1 2 0,-2-2 0,2 0 0,-2 1 0,1 0 0,0-3 0,0 1 0,1-2 0,-1 1 0,0 4 0,-1-2 0,2 1 0,-2 1 0,3-4 0,-2 4 0,2-3 0,-2 1 0,0 1 0,1-2 0,-1 3 0,1-1 0,1 0 0,-2 0 0,1 0 0,0 0 0,-1-1 0,1 2 0,0-2 0,-1 1 0,1 2 0,0-6 0,-1 6 0,0-3 0,1 1 0,-1 2 0,2-4 0,-2 3 0,1-1 0,1-2 0,-1 4 0,1-4 0,-1 2 0,-1 2 0,3-4 0,-3 4 0,2-3 0,-2 1 0,1-1 0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1-05T23:00:33.177"/>
    </inkml:context>
    <inkml:brush xml:id="br0">
      <inkml:brushProperty name="width" value="0.2" units="cm"/>
      <inkml:brushProperty name="height" value="0.2" units="cm"/>
      <inkml:brushProperty name="color" value="#FFF300"/>
      <inkml:brushProperty name="transparency" value="126"/>
    </inkml:brush>
  </inkml:definitions>
  <inkml:trace contextRef="#ctx0" brushRef="#br0">1516 3063 24575,'-4'-26'0,"1"5"0,-2-2 0,0 3 0,3 0 0,-2-2 0,1 2 0,-1 0 0,-1-2 0,1 2 0,-1 0 0,-1 1 0,4 6 0,-3 3 0,4 4 0,0 0 0,-1 1 0,0-3 0,1 3 0,-2-3 0,2 3 0,-1-1 0,-1 0 0,1 1 0,0-3 0,0 3 0,1-2 0,-1 3 0,1 0 0,-2-3 0,2 2 0,-1-1 0,0 0 0,0 1 0,2-6 0,-2 5 0,2-5 0,-1 4 0,0-2 0,0 1 0,-2-4 0,2 3 0,-2-6 0,0-1 0,1 3 0,0-2 0,0 8 0,1-1 0,1 1 0,0-1 0,0-1 0,-2 1 0,2-1 0,-3 1 0,3 1 0,-1-1 0,1 2 0,-1-1 0,1 1 0,-2 1 0,0-1 0,1 1 0,-1-2 0,2 1 0,-2 1 0,2-1 0,-1 0 0,0 2 0,0-4 0,-1 5 0,2-4 0,-2 3 0,1-1 0,-1-2 0,0 3 0,0-2 0,1 0 0,0-1 0,-1 1 0,2-1 0,-2 1 0,0 1 0,1-1 0,-1 1 0,0-1 0,1 1 0,-1-1 0,1 0 0,-1 1 0,1-3 0,0 1 0,-2 0 0,2-1 0,-1 3 0,0-1 0,0 2 0,2-1 0,-2 0 0,1 0 0,-1 0 0,0-2 0,1 2 0,-1-3 0,0 4 0,2-2 0,-2 0 0,1 2 0,-1-1 0,-1-2 0,1 3 0,1-2 0,-1 2 0,1-2 0,-1 1 0,1 0 0,-1 0 0,1 0 0,-2 0 0,1 0 0,0 0 0,1-1 0,-1 1 0,1-2 0,-1 2 0,1 1 0,-1-2 0,0 1 0,1 1 0,-2-3 0,3 4 0,-2-3 0,0 1 0,0 1 0,0-2 0,1 2 0,-1-1 0,0-1 0,0 2 0,0-2 0,1 3 0,-1-3 0,0 1 0,0 0 0,0-1 0,0 2 0,0-1 0,0-1 0,-1 0 0,2-3 0,-3 1 0,1-1 0,-1-3 0,0 3 0,-2-6 0,2 3 0,-2-1 0,1 1 0,1 4 0,0 1 0,1 1 0,1 2 0,0-1 0,-1 0 0,1 0 0,-1 0 0,2 0 0,-2 1 0,0-1 0,0 0 0,1 1 0,0-2 0,-2 2 0,2-2 0,-1 3 0,-1-2 0,2 1 0,-1-1 0,0 0 0,0 1 0,1-1 0,-4 0 0,3 0 0,-2-1 0,2 3 0,1-1 0,-1-1 0,0 0 0,0 0 0,0-1 0,0 1 0,0-1 0,0 1 0,0 1 0,0-1 0,0 0 0,1 1 0,0-2 0,-2 2 0,2 0 0,-2-3 0,1 4 0,0-3 0,1 2 0,0 0 0,-2-1 0,2 0 0,-1 1 0,-1-3 0,2 3 0,-1-2 0,0 2 0,1-1 0,0 1 0,-4-4 0,2 1 0,-4-1 0,6 1 0,-2 3 0,2-2 0,0 2 0,-1-2 0,0 2 0,0-2 0,1 3 0,0-3 0,-2 2 0,2-2 0,0 1 0,-3-3 0,3 4 0,-3-2 0,3 2 0,0 0 0,0-1 0,-2-3 0,3 2 0,-4-1 0,5 1 0,-3 1 0,2-1 0,-2 1 0,1 1 0,-1-3 0,-3-6 0,2 4 0,-1-2 0,4 6 0,-1 3 0,0-4 0,-1 2 0,0-2 0,1 1 0,-1 2 0,0-3 0,0 1 0,-1 0 0,1 0 0,0 1 0,0 1 0,0-2 0,0 1 0,0-2 0,0 2 0,0-1 0,-1 2 0,1-1 0,0-1 0,0 1 0,0 0 0,-1 0 0,0 0 0,1 1 0,0-3 0,0 3 0,0-3 0,0 1 0,-2 1 0,2-1 0,-1 1 0,1 0 0,-1 0 0,-1-2 0,2 3 0,-2-3 0,2 2 0,0-1 0,-1 0 0,1 1 0,1 1 0,-1-2 0,0 1 0,0-1 0,1 1 0,-1-1 0,1 0 0,-1-1 0,0 0 0,0 2 0,2-2 0,-1 2 0,0-4 0,0 1 0,0 1 0,0-1 0,1 1 0,-3-1 0,1-1 0,-4-4 0,2 0 0,-3-4 0,-1-3 0,1 2 0,0-2 0,0 3 0,2 4 0,0 0 0,2 4 0,1 1 0,0 1 0,2 1 0,0 1 0,0-2 0,1 2 0,-1-2 0,0 1 0,-1 0 0,0-2 0,0 4 0,0-2 0,-2 0 0,2 0 0,-1 0 0,1 0 0,-3 0 0,3 0 0,-3 0 0,2 0 0,1 1 0,-3-1 0,3 1 0,-2-2 0,1 3 0,-1-3 0,2 3 0,-3-1 0,3-1 0,-3 2 0,3-2 0,-3 0 0,3 2 0,-2-3 0,1 3 0,-1-1 0,0 0 0,1 0 0,-1-1 0,0 1 0,1-1 0,0 1 0,-1-1 0,2 1 0,-2-1 0,1 1 0,-1-1 0,1 1 0,-1-1 0,2 1 0,-2-1 0,1-1 0,-5-2 0,4 1 0,-3-3 0,2 4 0,0-3 0,0 1 0,-1-1 0,-3-6 0,-2-1 0,0-7 0,-6-5 0,1 0 0,-6-4 0,4 3 0,0-1 0,2 8 0,-12-21 0,6 17 0,-6-13 0,8 14 0,4 6 0,-1-3 0,1 4 0,2-1 0,-9-9 0,10 12 0,-5-6 0,13 16 0,1 2 0,1 0 0,0 0 0,-1 1 0,1-2 0,-2 2 0,1-2 0,-1 3 0,0-1 0,2-1 0,-2 1 0,1-3 0,0 2 0,-4-5 0,4 6 0,-2-4 0,4 5 0,-2 0 0,0-3 0,-1 2 0,1-2 0,0 3 0,0-2 0,0 2 0,-1-2 0,1 1 0,-2-1 0,2 1 0,-1-1 0,2 2 0,-1-2 0,-1 1 0,2-1 0,-2 0 0,2 1 0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1-05T23:10:37.895"/>
    </inkml:context>
    <inkml:brush xml:id="br0">
      <inkml:brushProperty name="width" value="0.2" units="cm"/>
      <inkml:brushProperty name="height" value="0.2" units="cm"/>
      <inkml:brushProperty name="color" value="#FAA234"/>
      <inkml:brushProperty name="transparency" value="128"/>
    </inkml:brush>
  </inkml:definitions>
  <inkml:trace contextRef="#ctx0" brushRef="#br0">1 2466 24575,'16'-5'0,"2"-3"0,-7 2 0,3-2 0,-4 0 0,5 2 0,-3-2 0,8-2 0,-4 3 0,4-6 0,-4 6 0,4-6 0,-8 7 0,3-3 0,-5 3 0,1 1 0,0-1 0,4-3 0,1 2 0,5-6 0,-1 5 0,-4-3 0,-1 7 0,-6-4 0,1 5 0,-4-2 0,8-1 0,-7 0 0,8 0 0,-7 3 0,0-2 0,0 5 0,0-5 0,-2 2 0,4-3 0,-2 3 0,1-1 0,5 0 0,-4 1 0,5-3 0,-5 3 0,1-2 0,-3 2 0,3-2 0,-5 2 0,4-2 0,-2-1 0,3 1 0,0-1 0,-1 1 0,-1 0 0,1 1 0,-2 0 0,0 1 0,3-3 0,-5 1 0,4-1 0,-2 1 0,3 0 0,0-1 0,-1-2 0,1 2 0,0-2 0,0 1 0,-1 1 0,1-5 0,-3 5 0,3-1 0,-3 1 0,0-2 0,2 2 0,-1-2 0,-1 3 0,2-3 0,-2 2 0,1-2 0,1 3 0,-4-1 0,4 1 0,-4 0 0,4-1 0,-4 1 0,4-1 0,19-12 0,-14 10 0,16-10 0,-20 12 0,0 1 0,-3 0 0,2-1 0,-4 1 0,2 2 0,0-2 0,0 2 0,3-2 0,-1-3 0,6 1 0,0-5 0,0 5 0,-1-4 0,-4 5 0,-1-2 0,1 0 0,0 4 0,-3-3 0,0 4 0,0-2 0,-2-1 0,1 1 0,1 0 0,-4-3 0,5 2 0,-5-2 0,4 2 0,-1 1 0,-1 0 0,2-3 0,-3 2 0,1 0 0,-1 2 0,0 1 0,1-3 0,-1-2 0,3 2 0,0-2 0,0 1 0,3 1 0,-6-5 0,6 5 0,-3-4 0,3 4 0,-3-4 0,2 4 0,-1-4 0,-1 4 0,2-5 0,-2 5 0,3-4 0,-3 4 0,3-4 0,-3 4 0,0-4 0,2 3 0,3-4 0,-1 5 0,1-6 0,-3 6 0,-4-2 0,4 0 0,-2 2 0,3-1 0,0-1 0,-3-1 0,0 1 0,-1 0 0,-1 3 0,2-1 0,-3 1 0,1-1 0,1 1 0,-1-3 0,5 2 0,-5-2 0,1 3 0,-1-1 0,1 1 0,-1 0 0,4-3 0,-4 2 0,2-2 0,-3 2 0,3 1 0,-2-3 0,4 2 0,-4-4 0,2 4 0,-3-2 0,3 0 0,-2 2 0,2-2 0,-3 3 0,3-3 0,-2 2 0,1-2 0,1 3 0,-2-1 0,2-1 0,-3 1 0,3-5 0,-2 5 0,1-1 0,1 1 0,-2 1 0,2-1 0,-3-2 0,1 5 0,-4-4 0,3 4 0,-2-3 0,3 1 0,-1-3 0,0 2 0,1-2 0,-1 3 0,0-1 0,0 1 0,1-1 0,-1-1 0,0 3 0,1-6 0,-1 9 0,0-6 0,-2 4 0,2-3 0,-2 1 0,2 0 0,1-3 0,-1 2 0,0-2 0,1 2 0,-1-1 0,0 1 0,1-5 0,1 5 0,-1-1 0,2-1 0,-3 2 0,3-2 0,-2 0 0,2 2 0,-3-4 0,3 1 0,-2 1 0,2-2 0,-1 4 0,-1-5 0,2 5 0,0-4 0,-2 4 0,1-2 0,-1 0 0,-1 2 0,3-4 0,-2 4 0,1-2 0,-1 1 0,-1 0 0,0 0 0,1 1 0,-1 1 0,0-1 0,1 3 0,-3-1 0,1 1 0,-1-3 0,3 1 0,-1-1 0,0 1 0,1-1 0,-1 1 0,0 0 0,1-1 0,-1 1 0,0-1 0,1 1 0,-3 0 0,1-1 0,-1 1 0,3-1 0,-3 1 0,1-1 0,-1 3 0,0-1 0,2 1 0,-2-3 0,2 1 0,1-1 0,-1-2 0,0 2 0,1-1 0,-1-1 0,0 2 0,1-2 0,-1 3 0,0-3 0,1 2 0,-1-2 0,0 5 0,-2-2 0,2 2 0,-4-2 0,3-1 0,-1 1 0,3 2 0,-3-2 0,1 2 0,-1-3 0,0 1 0,2 2 0,-2-4 0,2 3 0,-2-4 0,2 3 0,-4 0 0,3 2 0,-1-2 0,0 2 0,0-3 0,-1 1 0,1 2 0,2-4 0,-2 3 0,2-4 0,-2 0 0,2 2 0,1-1 0,-3 1 0,-1 1 0,0-1 0,1 1 0,3-1 0,-4 1 0,3 2 0,-4-4 0,4 6 0,-5-7 0,5 5 0,-5-2 0,3-1 0,-1 1 0,-1 0 0,4-1 0,-5 1 0,5 2 0,-5-4 0,5 3 0,-4-4 0,4 3 0,-5-1 0,5 1 0,-5-1 0,5 1 0,-4 0 0,4-1 0,-5 1 0,5 2 0,-2-5 0,0 5 0,1-3 0,-3-1 0,4 6 0,-5-6 0,5 4 0,-4-3 0,3 1 0,-1 0 0,0-1 0,2 3 0,-2-4 0,2 3 0,-2-4 0,2 5 0,-4-1 0,3 1 0,-1-3 0,0 1 0,2 2 0,-2-4 0,0 3 0,2-2 0,-2 2 0,0 1 0,1-3 0,-1 3 0,0-2 0,2 2 0,-4-2 0,6 0 0,-6-1 0,6 3 0,-4-2 0,0 2 0,-1-2 0,1-1 0,0 1 0,2 0 0,-2-1 0,2 3 0,-2-4 0,0 3 0,-1-3 0,0 1 0,1 1 0,0-1 0,2 1 0,-4-1 0,3 3 0,-3-4 0,4 6 0,-5-6 0,5 4 0,-4-3 0,1 1 0,-2-1 0,2 1 0,1 0 0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3-18T05:28:12.716"/>
    </inkml:context>
    <inkml:brush xml:id="br0">
      <inkml:brushProperty name="width" value="0.05292" units="cm"/>
      <inkml:brushProperty name="height" value="0.05292" units="cm"/>
      <inkml:brushProperty name="color" value="#181818"/>
    </inkml:brush>
  </inkml:definitions>
  <inkml:trace contextRef="#ctx0" brushRef="#br0">1620 708 24575,'-8'-16'0,"-7"0"0,3 0 0,-6 2 0,7 0 0,-5 1 0,0-1 0,-6-2 0,2 2 0,1-6-756,-5 8 0,4-6 0,-3 2 0,1 2 756,3 1 0,0-1 0,-5-2 0,6 2 0,-4 3-411,1-3 0,-4 1 1,-2-6-1,4 8 1,-1-1 410,4-1 0,-3 4 0,-2-3 0,4 3 0,2-2 0,-8-1 0,8 5 0,-5-4 0,1 0 0,1 4 0,0-2 0,-4 4 0,1-4 0,-4 0 0,2-3 0,0 6 0,0 3 0,-2-6 0,5 5 0,-3-3 0,-2 2 0,5 3-348,-3 0 0,3-5 0,-3 5 0,5-1 0,-4 1 348,-2 2 0,-3 0 0,4 0 0,0-2-190,3 2 0,2-3 0,-4 3 1,4 0 189,-5 0 0,4 3 0,0-3 547,0 2 1,4-2-1,3 0-547,-8 2 0,3 3 1305,6 2 1,0-7-1306,-6 4 2184,10 1-2184,8-1 1139,1-1-1139,2-3 0,2 0 0,1 4 0,2-4 0,5 5 0,-1-1 0,10 5 0,0 12 0,-6-12 0,-2 3 0,4-3 0,1 4 0,-2-1 0,-3 4 0,4-9 0,-7 6 0,9 3 0,-6-7 0,-8-4 0,1-3 0,-11-4 0,1-9 0,-5-1 0,-8-4 0,6 9 0,0-6 0,-1-1 0,-2 2 0,1-1 0,-2 4 0,2-5 0,0 5 0,-6-12 0,3 12 0,10 0 0,0 2 0,5 5 0,-2 0 0,2-5 0,-2 0 0,4 5 0,-1-3 0,1 3 0,-4 0 0,3 2 0,-1 0 0,3-7 0,3 7 0,4-3 0,1-1 0,1-5 0,5-3 0,2 6 0,2-13 0,3 3 0,-2 3 0,3-3 0,-6 2 0,-3 5 0,-5 2 0,-3-2 0,-4 4 0,-1 5 0,0-2 0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3-18T05:28:12.717"/>
    </inkml:context>
    <inkml:brush xml:id="br0">
      <inkml:brushProperty name="width" value="0.05292" units="cm"/>
      <inkml:brushProperty name="height" value="0.05292" units="cm"/>
    </inkml:brush>
  </inkml:definitions>
  <inkml:trace contextRef="#ctx0" brushRef="#br0">5 900 24575,'5'-16'0,"9"-9"0,-3 7 0,2-1 0,1 2 0,0 0 0,1 0 0,2-4 0,1 1 0,1-1-756,0 3 0,-1-3 0,2 1 0,0 0 756,-2 2 0,0 2 0,0-2 0,2 1 0,-2 1-411,3-2 0,0 0 1,1 0-1,-1 1 1,1-1 410,-2 4 0,-1 0 0,1 0 0,1-1 0,-3 2 0,3-1 0,-1 4 0,0-3 0,0 2 0,1 0 0,-1 2 0,0-1 0,5-1 0,-1 0 0,1 1 0,-1 0 0,1 2 0,-1 1 0,-1-2 0,2 4 0,-2-2 0,1 2-348,-1 0 0,0 3 0,-1-2 0,1 1 0,-1 2 348,3-2 0,0 1 0,0 1 0,-2-1-190,-1 2 0,0 0 0,-1 0 1,-1 0 189,3 0 0,0 0 0,-1 2 547,-4-2 1,0 2-1,-2-1-547,4 3 0,-2 0 1305,-3 0 1,-2 1-1306,4 1 2184,-7-1-2184,-6 0 1139,-3-3-1139,-1 1 0,-1-3 0,-3 2 0,-1 1 0,-3 2 0,-1 4 0,-6 4 0,-3 7 0,6-8 0,1 2 0,-3 0 0,4 2 0,-4-1 0,3 1 0,0-2 0,2-1 0,-6 8 0,5-6 0,6-9 0,3-3 0,6-10 0,2-4 0,3-3 0,7-8 0,-7 9 0,2-1 0,2-2 0,-2 1 0,2-2 0,1 2 0,-3 0 0,0 2 0,9-8 0,-5 5 0,-7 7 0,-4 2 0,-1 3 0,0-4 0,-2 4 0,2-2 0,-2 1 0,0 0 0,0 1 0,0 1 0,1-1 0,-2 4 0,-1-1 0,-2-2 0,-2-1 0,-3-3 0,-3-4 0,-2-2 0,-2-1 0,-3-3 0,-1-3 0,-1 0 0,1 0 0,4 3 0,2 4 0,5 2 0,3 5 0,2 0 0,2 2 0,0 3 0</inkml:trace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3-18T05:28:12.718"/>
    </inkml:context>
    <inkml:brush xml:id="br0">
      <inkml:brushProperty name="width" value="0.05292" units="cm"/>
      <inkml:brushProperty name="height" value="0.05292" units="cm"/>
    </inkml:brush>
  </inkml:definitions>
  <inkml:trace contextRef="#ctx0" brushRef="#br0">5 1103 24575,'6'-20'0,"11"-11"0,-3 9 0,2-1 0,1 2 0,0 0 0,1 0 0,3-4 0,1 0 0,2-1-756,-1 4 0,-1-3 0,2 0 0,1 1 756,-3 2 0,0 2 0,0-2 0,2 1 0,-2 1-411,4-2 0,0 1 1,1-2-1,-1 3 1,1-2 410,-3 5 0,-1-1 0,2 1 0,0-1 0,-2 2 0,2-1 0,0 4 0,-1-2 0,1 1 0,0 1 0,0 2 0,0-2 0,5 0 0,0-1 0,0 2 0,0 0 0,0 2 0,0 1 0,-2-1 0,2 3 0,-1-1 0,0 2-348,-1 0 0,0 3 0,-1-2 0,1 2 0,-1 1 348,4-1 0,0 0 0,-1 2 0,-1-1-190,-2 1 0,0 1 0,-2 0 1,0 0 189,3 0 0,0 0 0,-1 3 547,-5-3 1,0 2-1,-2 0-547,4 3 0,-2-1 1305,-4 1 1,-2 1-1306,5 2 2184,-9-2-2184,-7 0 1139,-3-3-1139,-2 0 0,-2-3 0,-3 3 0,0 0 0,-5 3 0,-2 5 0,-6 5 0,-4 9 0,7-10 0,2 2 0,-4 0 0,4 3 0,-3-2 0,2 1 0,1-1 0,1-2 0,-6 9 0,6-7 0,7-10 0,4-5 0,7-11 0,2-6 0,5-3 0,8-10 0,-9 11 0,2-1 0,3-2 0,-2 0 0,3-1 0,0 1 0,-3 1 0,-1 2 0,12-10 0,-7 7 0,-8 8 0,-4 2 0,-3 4 0,1-5 0,-2 5 0,2-2 0,-3 1 0,1 0 0,-1 1 0,1 1 0,0-1 0,-1 5 0,-2-1 0,-3-3 0,-2-1 0,-4-3 0,-3-6 0,-2-1 0,-3-3 0,-4-3 0,-1-3 0,-2 0 0,2-1 0,5 4 0,3 5 0,5 3 0,4 5 0,2 1 0,3 2 0,0 4 0</inkml:trace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3-18T05:28:12.719"/>
    </inkml:context>
    <inkml:brush xml:id="br0">
      <inkml:brushProperty name="width" value="0.05292" units="cm"/>
      <inkml:brushProperty name="height" value="0.05292" units="cm"/>
      <inkml:brushProperty name="color" value="#181818"/>
    </inkml:brush>
  </inkml:definitions>
  <inkml:trace contextRef="#ctx0" brushRef="#br0">-6 623 24575,'7'-14'0,"6"0"0,-2 0 0,5 2 0,-6-1 0,4 1 0,0 0 0,5-2 0,-2 2 0,0-6-756,4 8 0,-3-6 0,2 2 0,0 2 756,-3 0 0,-1 0 0,5-2 0,-5 2 0,4 2-411,-2-2 0,4 0 1,2-4-1,-4 5 1,1 1 410,-3-2 0,2 4 0,2-2 0,-3 2 0,-3-2 0,8 0 0,-7 4 0,4-4 0,-1 0 0,0 4 0,-1-2 0,4 4 0,-1-4 0,3 0 0,-1-2 0,0 4 0,0 4 0,1-6 0,-4 4 0,3-2 0,2 2 0,-5 2-348,2 0 0,-1-4 0,1 4 0,-3 0 0,3 0 348,2 2 0,2 0 0,-4 0 0,1-2-190,-3 2 0,-1-2 0,2 2 1,-2 0 189,4 0 0,-4 2 0,1-2 547,-2 2 1,-2-2-1,-3 0-547,7 2 0,-2 2 1305,-5 2 1,-2-6-1306,7 4 2184,-10 0-2184,-6 0 1139,-1-2-1139,-2-2 0,-2 0 0,-1 4 0,-1-4 0,-4 4 0,-1 0 0,-8 4 0,1 10 0,4-10 0,3 2 0,-4-2 0,-1 4 0,1-2 0,3 4 0,-2-8 0,5 6 0,-9 2 0,6-6 0,8-4 0,-1-2 0,8-4 0,1-8 0,4 0 0,7-4 0,-6 8 0,0-6 0,2 0 0,1 2 0,-1-2 0,2 4 0,-2-4 0,1 4 0,4-10 0,-3 10 0,-8 0 0,0 2 0,-4 4 0,1 0 0,-1-4 0,1 0 0,-2 4 0,-1-2 0,1 2 0,2 0 0,-3 2 0,2 0 0,-3-6 0,-3 6 0,-2-2 0,-2-2 0,-2-4 0,-3-3 0,-2 5 0,-2-10 0,-2 2 0,1 2 0,-3-2 0,6 2 0,3 4 0,4 2 0,3-2 0,2 4 0,2 4 0,0-2 0</inkml:trace>
</inkml:ink>
</file>

<file path=ppt/ink/ink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3-18T05:28:12.720"/>
    </inkml:context>
    <inkml:brush xml:id="br0">
      <inkml:brushProperty name="width" value="0.05292" units="cm"/>
      <inkml:brushProperty name="height" value="0.05292" units="cm"/>
      <inkml:brushProperty name="color" value="#181818"/>
    </inkml:brush>
  </inkml:definitions>
  <inkml:trace contextRef="#ctx0" brushRef="#br0">-6 472 24575,'6'-11'0,"3"0"0,0 1 0,2 1 0,-3-1 0,3 1 0,-1 0 0,5-2 0,-2 2 0,0-4-756,3 5 0,-3-4 0,2 1 0,0 2 756,-2 0 0,0 0 0,3-2 0,-4 2 0,2 1-411,0-1 0,3 0 1,1-3-1,-3 4 1,1 1 410,-2-3 0,1 4 0,2-1 0,-3 1 0,-1-2 0,5 0 0,-5 4 0,3-4 0,-2 1 0,1 2 0,0-1 0,2 3 0,0-3 0,2 0 0,0-2 0,-1 4 0,0 2 0,1-4 0,-3 3 0,2-2 0,1 2 0,-3 2-348,2-1 0,-2-2 0,2 2 0,-3 1 0,2-1 348,2 2 0,2 0 0,-3 0 0,0-1-190,-2 1 0,-1-2 0,2 2 1,-2 0 189,3 0 0,-3 2 0,1-2 547,-1 1 1,-3-1-1,-1 0-547,5 2 0,-2 1 1305,-4 1 1,0-4-1306,4 3 2184,-7 0-2184,-5 0 1139,-1-1-1139,-1-2 0,-1 0 0,-1 3 0,-1-3 0,-3 3 0,-1 0 0,-5 3 0,-1 8 0,4-8 0,2 2 0,-3-2 0,0 3 0,0-2 0,3 4 0,-3-6 0,5 4 0,-7 1 0,4-3 0,6-4 0,0-2 0,6-2 0,1-7 0,2 0 0,6-2 0,-5 5 0,1-4 0,1 0 0,0 1 0,0-1 0,2 3 0,-3-3 0,2 3 0,3-8 0,-3 8 0,-5 0 0,-1 1 0,-3 4 0,1-1 0,-1-2 0,2-1 0,-3 4 0,0-2 0,0 1 0,2 1 0,-2 1 0,1 0 0,-2-5 0,-2 5 0,-2-2 0,-2-1 0,0-3 0,-4-1 0,0 2 0,-2-7 0,-2 1 0,2 2 0,-3-2 0,4 2 0,2 3 0,4 2 0,2-2 0,2 3 0,1 3 0,0-2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30T01:14:03.829"/>
    </inkml:context>
    <inkml:brush xml:id="br0">
      <inkml:brushProperty name="width" value="0.1" units="cm"/>
      <inkml:brushProperty name="height" value="0.1" units="cm"/>
      <inkml:brushProperty name="color" value="#FFF300"/>
      <inkml:brushProperty name="transparency" value="127"/>
    </inkml:brush>
  </inkml:definitions>
  <inkml:trace contextRef="#ctx0" brushRef="#br0">59 0 24575,'0'21'0,"0"1"0,2 3 0,4 2 0,1 2 0,2 1 0,0-3 0,-1-1 0,1-3 0,0 1 0,0-1 0,-1 0 0,0 1 0,1-1 0,1 1 0,0 1 0,0 0 0,-1 0 0,1 0 0,0-2 0,-2 0 0,1 0 0,-1 0 0,1 2 0,2-1 0,0 1 0,1-1 0,2 1 0,-1 0 0,0 0 0,1-1 0,-2 0 0,6 12 0,-9-13 0,3 7 0,-9-17 0,-1-2 0,0-1 0,-1-4 0,0 1 0,-1-5 0,-2 0 0,-5-3 0,-7-6 0,-11-5 0,-9-7 0,-7-5 0,-3-4 0,0-1 0,4 2 0,4 2 0,6 3 0,6 3 0,5 2 0,5 4 0,5 3 0,3 4 0,3 1 0,3 3 0,6 1 0,9 4 0,6 5 0,5 4 0,2 6 0,0 3 0,-1 0 0,-1 0 0,-6-4 0,-1-3 0,-4-3 0,-2-1 0,0-1 0,-2 0 0,0-2 0,-1 0 0,-2-1 0,0-2 0,1 2 0,-1-1 0,4 2 0,-5-1 0,2 1 0,-4-2 0,0 1 0,0-2 0,1 1 0,-1 0 0,2 1 0,0 1 0,8 3 0,-5-5 0,1 1 0,-8-6 0,-3-5 0,0-8 0,0-7 0,0-8 0,2-6 0,2-4 0,2-7 0,3-1 0,1-1 0,1 6 0,-2 9 0,-1 8 0,-3 11 0,-1 3 0,-2 8 0,0 0 0,-1-1 0,0 0 0,-1-1 0,-2-1 0,2 1 0,-2 1 0</inkml:trace>
</inkml:ink>
</file>

<file path=ppt/ink/ink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3-18T05:28:12.721"/>
    </inkml:context>
    <inkml:brush xml:id="br0">
      <inkml:brushProperty name="width" value="0.05292" units="cm"/>
      <inkml:brushProperty name="height" value="0.05292" units="cm"/>
      <inkml:brushProperty name="color" value="#181818"/>
    </inkml:brush>
  </inkml:definitions>
  <inkml:trace contextRef="#ctx0" brushRef="#br0">-6 623 24575,'7'-14'0,"6"0"0,-2 0 0,5 2 0,-6-1 0,4 1 0,0 0 0,5-2 0,-2 2 0,0-6-756,4 8 0,-3-6 0,2 2 0,0 2 756,-3 0 0,-1 0 0,5-2 0,-5 2 0,4 2-411,-2-2 0,4 0 1,2-4-1,-4 5 1,1 1 410,-3-2 0,2 4 0,2-2 0,-3 2 0,-3-2 0,8 0 0,-7 4 0,4-4 0,-1 0 0,0 4 0,-1-2 0,4 4 0,-1-4 0,3 0 0,-1-2 0,0 4 0,0 4 0,1-6 0,-4 4 0,3-2 0,2 2 0,-5 2-348,2 0 0,-1-4 0,1 4 0,-3 0 0,3 0 348,2 2 0,2 0 0,-4 0 0,1-2-190,-3 2 0,-1-2 0,2 2 1,-2 0 189,4 0 0,-4 2 0,1-2 547,-2 2 1,-2-2-1,-3 0-547,7 2 0,-2 2 1305,-5 2 1,-2-6-1306,7 4 2184,-10 0-2184,-6 0 1139,-1-2-1139,-2-2 0,-2 0 0,-1 4 0,-1-4 0,-4 4 0,-1 0 0,-8 4 0,1 10 0,4-10 0,3 2 0,-4-2 0,-1 4 0,1-2 0,3 4 0,-2-8 0,5 6 0,-9 2 0,6-6 0,8-4 0,-1-2 0,8-4 0,1-8 0,4 0 0,7-4 0,-6 8 0,0-6 0,2 0 0,1 2 0,-1-2 0,2 4 0,-2-4 0,1 4 0,4-10 0,-3 10 0,-8 0 0,0 2 0,-4 4 0,1 0 0,-1-4 0,1 0 0,-2 4 0,-1-2 0,1 2 0,2 0 0,-3 2 0,2 0 0,-3-6 0,-3 6 0,-2-2 0,-2-2 0,-2-4 0,-3-3 0,-2 5 0,-2-10 0,-2 2 0,1 2 0,-3-2 0,6 2 0,3 4 0,4 2 0,3-2 0,2 4 0,2 4 0,0-2 0</inkml:trace>
</inkml:ink>
</file>

<file path=ppt/ink/ink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3-18T05:28:12.722"/>
    </inkml:context>
    <inkml:brush xml:id="br0">
      <inkml:brushProperty name="width" value="0.05292" units="cm"/>
      <inkml:brushProperty name="height" value="0.05292" units="cm"/>
      <inkml:brushProperty name="color" value="#181818"/>
    </inkml:brush>
  </inkml:definitions>
  <inkml:trace contextRef="#ctx0" brushRef="#br0">1779 779 24575,'-8'-18'0,"-8"1"0,2-1 0,-6 3 0,8 0 0,-5 0 0,-1 0 0,-7-3 0,4 3 0,0-7-756,-5 9 0,3-7 0,-1 2 0,-1 3 756,4 0 0,0 0 0,-5-2 0,6 2 0,-4 2-411,1-2 0,-5 0 1,-2-5-1,5 7 1,-1 1 410,3-3 0,-1 5 0,-5-3 0,7 3 0,1-3 0,-9 1 0,9 4 0,-6-4 0,3-1 0,-1 6 0,1-3 0,-4 5 0,-1-5 0,-2 0 0,1-3 0,0 6 0,0 4 0,-1-7 0,4 5 0,-2-3 0,-3 3 0,6 3-348,-4-1 0,3-4 0,-2 4 0,4 1 0,-3-1 348,-4 3 0,-1 0 0,3 0 0,0-2-190,4 2 0,1-3 0,-3 3 1,4 0 189,-6 0 0,5 3 0,-1-3 547,1 2 1,4-2-1,4 0-547,-10 3 0,5 2 1305,4 2 1,2-7-1306,-7 5 2184,11 0-2184,9 0 1139,1-2-1139,2-3 0,2 0 0,1 5 0,2-5 0,6 5 0,-1 0 0,12 5 0,-1 13 0,-7-13 0,-2 2 0,4-2 0,1 5 0,-1-2 0,-4 4 0,4-9 0,-7 7 0,10 3 0,-6-8 0,-10-5 0,1-3 0,-11-4 0,0-11 0,-6 1 0,-8-6 0,7 11 0,0-9 0,-2 1 0,-1 3 0,1-3 0,-3 5 0,3-5 0,-2 5 0,-5-13 0,4 13 0,10 0 0,1 2 0,4 6 0,-1-1 0,1-4 0,-1-1 0,3 6 0,1-3 0,-1 2 0,-3 1 0,3 2 0,-2 0 0,4-8 0,4 8 0,3-2 0,2-3 0,1-5 0,6-3 0,1 6 0,3-14 0,3 4 0,-2 2 0,3-3 0,-6 3 0,-4 5 0,-5 3 0,-4-3 0,-3 5 0,-2 5 0,0-3 0</inkml:trace>
</inkml:ink>
</file>

<file path=ppt/ink/ink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3-18T05:28:12.723"/>
    </inkml:context>
    <inkml:brush xml:id="br0">
      <inkml:brushProperty name="width" value="0.05292" units="cm"/>
      <inkml:brushProperty name="height" value="0.05292" units="cm"/>
      <inkml:brushProperty name="color" value="#181818"/>
    </inkml:brush>
  </inkml:definitions>
  <inkml:trace contextRef="#ctx0" brushRef="#br0">1827 666 24575,'-9'-15'0,"-7"0"0,1 0 0,-5 2 0,8 0 0,-6 0 0,0 0 0,-8-2 0,5 2 0,-1-6-756,-5 8 0,4-6 0,-2 2 0,-1 2 756,5 0 0,-1 0 0,-5-2 0,7 3 0,-5 1-411,2-2 0,-6 0 1,-2-4-1,6 6 1,-2 0 410,3-2 0,-1 5 0,-4-3 0,6 3 0,1-3 0,-8 0 0,8 5 0,-5-5 0,2 0 0,-1 5 0,1-3 0,-4 5 0,1-5 0,-5 1 0,3-3 0,-1 4 0,0 5 0,-1-6 0,5 3 0,-4-1 0,-1 2 0,5 2-348,-4-1 0,4-3 0,-4 4 0,6 0 0,-4 0 348,-3 2 0,-2 0 0,3 0 0,0-3-190,4 3 0,2-2 0,-4 2 1,4 0 189,-6 0 0,6 2 0,-2-2 547,2 3 1,3-3-1,4 0-547,-9 2 0,4 2 1305,5 2 1,2-6-1306,-8 5 2184,11-1-2184,10 0 1139,1-2-1139,2-2 0,2 0 0,1 5 0,3-5 0,5 4 0,0 0 0,10 5 0,1 10 0,-8-10 0,-1 2 0,3-3 0,2 5 0,-2-2 0,-3 4 0,3-9 0,-7 7 0,11 2 0,-7-6 0,-10-5 0,1-2 0,-11-4 0,-1-9 0,-4 1 0,-10-5 0,8 8 0,-1-6 0,-1 0 0,-2 3 0,2-3 0,-4 4 0,4-4 0,-2 5 0,-6-12 0,4 12 0,11-1 0,0 3 0,6 4 0,-3-1 0,3-3 0,-3 0 0,5 3 0,-1-1 0,0 2 0,-3 0 0,3 2 0,-2 0 0,4-7 0,4 7 0,3-2 0,2-2 0,2-5 0,5-1 0,2 3 0,2-10 0,3 2 0,-1 2 0,3-2 0,-7 2 0,-3 4 0,-6 3 0,-4-3 0,-3 5 0,-2 4 0,0-2 0</inkml:trace>
</inkml:ink>
</file>

<file path=ppt/ink/ink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3-18T05:28:12.724"/>
    </inkml:context>
    <inkml:brush xml:id="br0">
      <inkml:brushProperty name="width" value="0.05292" units="cm"/>
      <inkml:brushProperty name="height" value="0.05292" units="cm"/>
      <inkml:brushProperty name="color" value="#181818"/>
    </inkml:brush>
  </inkml:definitions>
  <inkml:trace contextRef="#ctx0" brushRef="#br0">2811 1230 24575,'-14'-27'0,"-11"-1"0,3 0 0,-10 5 0,15-3 0,-13 2 0,3 1 0,-11-5 0,5 4 0,-1-11-756,-7 15 0,5-11 0,-3 3 0,-1 4 756,9 1 0,-3-1 0,-7-3 0,9 3 0,-5 4-411,-1-3 0,-5-1 1,-4-8-1,7 11 1,-1 1 410,5-4 0,-3 9 0,-4-5 0,7 4 0,3-4 0,-15 1 0,15 7 0,-9-8 0,3 0 0,2 9 0,-3-5 0,-5 8 0,1-8 0,-5 0 0,2-3 0,-1 7 0,1 8 0,-2-12 0,7 8 0,-5-4 0,-2 4 0,7 5-348,-5-1 0,6-8 0,-7 8 0,9 0 0,-4 0 348,-9 4 0,1 0 0,4 0 0,-1-4-190,7 4 0,2-4 0,-5 4 1,5 0 189,-8 0 0,7 4 0,-1-4 547,3 4 1,5-4-1,5 0-547,-13 4 0,5 4 1305,7 4 1,5-12-1306,-11 7 2184,15 1-2184,14 0 1139,4-4-1139,2-4 0,2 0 0,4 8 0,2-8 0,7 8 0,3 0 0,16 8 0,-1 19 0,-11-19 0,-2 4 0,3-5 0,5 9 0,-2-4 0,-7 7 0,5-15 0,-10 12 0,17 3 0,-11-11 0,-16-8 0,2-4 0,-16-8 0,-2-16 0,-8 1 0,-13-9 0,11 16 0,1-11 0,-5-1 0,-2 4 0,5-3 0,-9 7 0,6-8 0,-1 8 0,-9-19 0,7 19 0,15 0 0,0 4 0,8 9 0,-2-1 0,3-8 0,-3 0 0,4 8 0,2-4 0,-2 4 0,-4 0 0,6 4 0,-4 0 0,6-12 0,6 12 0,4-4 0,4-3 0,3-9 0,9-6 0,2 10 0,1-19 0,7 3 0,-3 4 0,7-3 0,-13 3 0,-5 8 0,-8 5 0,-6-5 0,-5 8 0,-3 8 0,0-4 0</inkml:trace>
</inkml:ink>
</file>

<file path=ppt/ink/ink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3-18T05:28:12.725"/>
    </inkml:context>
    <inkml:brush xml:id="br0">
      <inkml:brushProperty name="width" value="0.05292" units="cm"/>
      <inkml:brushProperty name="height" value="0.05292" units="cm"/>
      <inkml:brushProperty name="color" value="#181818"/>
    </inkml:brush>
  </inkml:definitions>
  <inkml:trace contextRef="#ctx0" brushRef="#br0">-6 1004 24575,'11'-23'0,"10"1"0,-3-1 0,8 4 0,-10-2 0,6 2 0,1-1 0,7-2 0,-2 2 0,-1-9-756,7 13 0,-5-9 0,3 2 0,0 4 756,-4-1 0,-3 1 0,9-3 0,-8 2 0,6 4-411,-3-3 0,6 0 1,4-7-1,-7 8 1,2 2 410,-5-3 0,3 6 0,3-3 0,-4 3 0,-5-3 0,12 0 0,-10 6 0,6-6 0,-2 0 0,0 6 0,-1-3 0,6 7 0,-2-7 0,5 0 0,-1-3 0,-1 6 0,1 7 0,1-10 0,-6 7 0,5-4 0,2 4 0,-7 3-348,3-1 0,-1-5 0,1 6 0,-5-1 0,5 1 348,3 3 0,4 0 0,-7 0 0,1-3-190,-4 3 0,-2-3 0,4 3 1,-4 0 189,6 0 0,-5 3 0,0-3 547,-2 3 1,-4-3-1,-4 0-547,11 3 0,-4 4 1305,-7 2 1,-4-9-1306,12 7 2184,-17-1-2184,-9 1 1139,-2-4-1139,-3-3 0,-3 0 0,-2 6 0,-1-6 0,-7 7 0,-2-1 0,-12 7 0,1 16 0,7-16 0,4 3 0,-6-3 0,-1 6 0,1-3 0,5 7 0,-3-14 0,7 11 0,-13 2 0,8-9 0,14-6 0,-2-4 0,13-6 0,2-13 0,6-1 0,12-5 0,-11 12 0,1-9 0,3 0 0,1 3 0,-1-4 0,3 7 0,-3-6 0,2 6 0,6-16 0,-5 16 0,-13 0 0,1 4 0,-8 6 0,3-1 0,-2-5 0,1-1 0,-3 7 0,-1-4 0,1 4 0,4 0 0,-6 3 0,4 0 0,-5-10 0,-5 10 0,-3-3 0,-3-3 0,-4-7 0,-4-5 0,-3 8 0,-4-15 0,-3 2 0,1 4 0,-4-4 0,10 4 0,4 6 0,7 4 0,4-4 0,4 6 0,3 7 0,0-3 0</inkml:trace>
</inkml:ink>
</file>

<file path=ppt/ink/ink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3-18T05:28:12.726"/>
    </inkml:context>
    <inkml:brush xml:id="br0">
      <inkml:brushProperty name="width" value="0.05292" units="cm"/>
      <inkml:brushProperty name="height" value="0.05292" units="cm"/>
      <inkml:brushProperty name="color" value="#181818"/>
    </inkml:brush>
  </inkml:definitions>
  <inkml:trace contextRef="#ctx0" brushRef="#br0">3912 746 24575,'-16'-16'0,"-21"-4"0,9 6 0,-12-1 0,8 0 0,-7 1 0,-1-1 0,-10-2 0,2 3 0,-1-6-756,-3 7 0,1-6 0,-5 2 0,6 2 756,-1 0 0,6 1 0,-8-3 0,5 5 0,-4-2-411,-3-1 0,-3 1 1,-4-4-1,5 5 1,0 1 410,6-1 0,-6 1 0,0 2 0,5-2 0,4 1 0,-13-2 0,10 6 0,-2-4 0,-2-1 0,1 5 0,2-3 0,-9 6 0,-3-6 0,-3-1 0,1 1 0,-1 2 0,1 5 0,2-6 0,0 6 0,-4-7 0,4 7 0,6-1-348,-7 0 0,8 1 0,-8-1 0,8 3 0,-3-3 348,-9 4 0,-2 0 0,3 0 0,2-3-190,10 3 0,0-3 0,-4 3 1,4 0 189,-4 0 0,2 3 0,-1-3 547,7 3 1,3-3-1,9 0-547,-13 4 0,-2 0 1305,17 0 1,6-1-1306,-16 2 2184,21-2-2184,19 3 1139,2-2-1139,6-4 0,6 0 0,0 1 0,8 1 0,6 2 0,7 3 0,14 2 0,6 12 0,-15-11 0,-2 2 0,5-3 0,1 6 0,-2-3 0,-6 4 0,3-8 0,-7 6 0,17 4 0,-17-10 0,-11-4 0,-7-2 0,-25-4 0,6-9 0,-15-1 0,-20-5 0,21 9 0,-5-5 0,-2 1 0,-2-3 0,-3 1 0,-3 3 0,10-2 0,-7 2 0,-13-8 0,12 6 0,18 6 0,2 0 0,13 3 0,-2 0 0,2 0 0,-5-4 0,7 5 0,-2-1 0,6 1 0,-7 0 0,1 2 0,-1 1 0,8-6 0,8 6 0,7-1 0,5-5 0,1-5 0,14 3 0,6-2 0,0-8 0,10 2 0,-3 0 0,2 0 0,-10 2 0,-9 3 0,-13 4 0,-6-3 0,-6 7 0,-4 1 0,-2 0 0</inkml:trace>
</inkml:ink>
</file>

<file path=ppt/ink/ink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3-18T05:28:12.727"/>
    </inkml:context>
    <inkml:brush xml:id="br0">
      <inkml:brushProperty name="width" value="0.05292" units="cm"/>
      <inkml:brushProperty name="height" value="0.05292" units="cm"/>
      <inkml:brushProperty name="color" value="#181818"/>
    </inkml:brush>
  </inkml:definitions>
  <inkml:trace contextRef="#ctx0" brushRef="#br0">1681 726 24575,'-7'-14'0,"-9"-6"0,4 7 0,-6 0 0,5-3 0,-5 2 0,3 1 0,-8-5 0,3 3 0,-1-5-756,-1 8 0,-1-6 0,-1 1 0,3 2 756,0 3 0,0-2 0,-2-1 0,2 1 0,-1 0-411,-2 1 0,-1-1 1,0-4-1,0 8 1,-1-6 410,5 5 0,-4 0 0,1-1 0,1 1 0,1 2 0,-1-4 0,0 5 0,-1-2 0,0-1 0,2 3 0,-2 1 0,-1-1 0,-3 1 0,-1-4 0,0 3 0,1-2 0,-1 6 0,1-4 0,1 4 0,0-3 0,-2 4 0,3-2-348,-2 1 0,4 2 0,-5-3 0,5 4 0,-2-1 348,-3 1 0,-2 1 0,2 0 0,0-3-190,4 3 0,3-2 0,-5 2 1,5 0 189,-6 0 0,3 2 0,0-2 547,2 3 1,3-3-1,2 1-547,-6 1 0,1 3 1305,8-2 1,0-1-1306,-6 5 2184,10-4-2184,7 0 1139,2 1-1139,2-2 0,2-2 0,1 1 0,4 0 0,1 3 0,3 2 0,7 6 0,3 7 0,-8-12 0,0 6 0,2-3 0,1 3 0,-2-1 0,-2 4 0,3-9 0,-6 5 0,9 6 0,-7-9 0,-7-3 0,0-3 0,-12-10 0,1-2 0,-5-1 0,-7-8 0,7 10 0,-3-5 0,1 1 0,-2-1 0,0-1 0,-1 2 0,1 2 0,0-1 0,-7-9 0,6 9 0,7 2 0,2 5 0,5-1 0,-2 1 0,4 1 0,-5-4 0,4 3 0,-1 0 0,2 2 0,-3-1 0,2 0 0,-2 3 0,4-3 0,4 3 0,2-3 0,3-2 0,0-5 0,6-2 0,2 3 0,1-7 0,5 2 0,-2-3 0,-1 3 0,-2-2 0,-4 7 0,-6 1 0,-3-1 0,-4 6 0,0 1 0,-1 0 0</inkml:trace>
</inkml:ink>
</file>

<file path=ppt/ink/ink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3-18T05:28:12.728"/>
    </inkml:context>
    <inkml:brush xml:id="br0">
      <inkml:brushProperty name="width" value="0.05292" units="cm"/>
      <inkml:brushProperty name="height" value="0.05292" units="cm"/>
      <inkml:brushProperty name="color" value="#181818"/>
    </inkml:brush>
  </inkml:definitions>
  <inkml:trace contextRef="#ctx0" brushRef="#br0">-8 726 24575,'7'-14'0,"8"-6"0,-3 7 0,7 0 0,-6-3 0,4 2 0,-1 1 0,7-5 0,-4 3 0,3-5-756,0 8 0,1-6 0,0 1 0,-2 2 756,1 3 0,-1-2 0,1-1 0,-1 1 0,2 0-411,1 1 0,1-1 1,0-4-1,0 8 1,0-6 410,-4 5 0,4 0 0,-1-1 0,0 1 0,-3 2 0,3-4 0,-1 5 0,0-2 0,1-1 0,-1 3 0,0 1 0,3-1 0,1 1 0,2-4 0,1 3 0,-3-2 0,2 6 0,-1-4 0,0 4 0,-2-3 0,3 4 0,-2-2-348,1 1 0,-5 2 0,7-3 0,-7 4 0,4-1 348,2 1 0,1 1 0,-1 0 0,0-3-190,-3 3 0,-4-2 0,5 2 1,-5 0 189,6 0 0,-3 2 0,0-2 547,-2 3 1,-4-3-1,0 1-547,5 1 0,-2 3 1305,-6-2 1,-1-1-1306,6 5 2184,-11-4-2184,-6 0 1139,-1 1-1139,-3-2 0,-3-2 0,1 1 0,-5 0 0,-1 3 0,-4 2 0,-5 6 0,-4 7 0,8-12 0,-1 6 0,0-3 0,-2 3 0,1-1 0,4 4 0,-4-9 0,6 5 0,-10 6 0,9-9 0,6-3 0,0-3 0,12-10 0,-2-2 0,6-1 0,8-8 0,-8 10 0,2-5 0,1 1 0,1-1 0,0-1 0,1 2 0,-1 2 0,0-1 0,6-9 0,-5 9 0,-6 2 0,-3 5 0,-6-1 0,4 1 0,-5 1 0,4-4 0,-2 3 0,0 0 0,-2 2 0,3-1 0,-3 0 0,3 3 0,-4-3 0,-4 3 0,-1-3 0,-4-2 0,-1-5 0,-4-2 0,-3 3 0,-2-7 0,-3 2 0,1-3 0,1 3 0,1-2 0,6 7 0,5 1 0,3-1 0,3 6 0,1 1 0,1 0 0</inkml:trace>
</inkml:ink>
</file>

<file path=ppt/ink/ink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1-17T21:16:35.925"/>
    </inkml:context>
    <inkml:brush xml:id="br0">
      <inkml:brushProperty name="width" value="0.10583" units="cm"/>
      <inkml:brushProperty name="height" value="0.10583" units="cm"/>
      <inkml:brushProperty name="color" value="#00B050"/>
    </inkml:brush>
  </inkml:definitions>
  <inkml:trace contextRef="#ctx0" brushRef="#br0">1307 356 24575,'21'-9'0,"-1"-1"0,3 0 0,2 0 0,2-1 0,-3 2 0,0 0 0,3 0 0,0 0 0,2-1-164,1 0 0,2 0 0,1 0 0,0-1 0,2 1 0,1 1 41,-7 1 0,2 0 0,1 0 0,0 1 0,0-1 0,1 1 0,1 0 0,-1 1 13,-1 0 1,1 0 0,-1 1 0,1-1-1,1 2 1,0-1 0,-1 0 0,1 1-1,-1 0 0,1 1 1,1-1 0,-2 1 0,2-1-1,-1 1 1,0 1 0,1 0 0,-1 0-1,1 0-13,2 1 0,0 0 0,1 0 0,-2 0 0,1 1 0,0 1 0,0-1 0,-1 2 0,-2-1 0,0 2 0,0-1 0,0 1 0,-1 0 0,0 1 0,-1 0 0,-1 0-18,2 1 1,-1 0-1,0 1 1,-1 0-1,-1 1 1,0 0-1,0 1-23,2 2 0,-2 1 0,1 0 0,-2 1 0,0 1 0,-1 0 0,-2 0 0,-1 1 0,0 1 0,-2 1 0,-1-1 0,0 1 0,-2 0 0,-1 0 0,0 1 0,-2-1 0,-1 1 0,1 0 125,-2 1 0,0 0 0,-2 0 0,0 1 0,-1 0 0,-1-1 39,0 5 0,-1-1 0,-1 1 0,-2-1 0,-2 1 0,-2-3 0,-1 0 0,-1 1 0,-2-1 0,-1 1 0,-1-1 0,-2 1 0,0 0 0,-3 0 0,0 0 0,-3 0 0,0 0-132,-1-3 0,-1 0 0,-2 0 0,-1 0 0,-1 0 0,-1-1 1,-1 0 131,-1 0 0,-1-1 0,-1 0 0,-1-1 0,-1 1 0,-1-1 0,-1-1 0,0 1-110,-1-1 1,0-1 0,-1 0 0,-1 0-1,-1-1 1,0 1 0,-2-1 0,0 0-1,0 1 28,4-3 0,-1 0 0,0 0 0,-1 0 0,-1 0 0,1 0 0,-2 0 0,1 0 0,-1-1 0,0 1 0,1-1 0,-2 1 0,1-1 0,-2 1 0,0-1 0,1 0 0,-1 0 0,0 0 0,-1 0 0,1 0 0,-1-1 0,0 1 0,1-1 0,-2 0 27,4 0 0,-2-1 0,0 1 0,1-1 0,-2 0 0,2 0 0,-2 0 0,2 0 0,-2 0 0,1-1 0,0 1 0,0-1 0,0 0-27,-3 1 0,1-1 0,-1 0 0,1 1 0,0-1 0,0-1 0,-1 1 0,1 0 0,0-1 0,0 0 0,1 0 0,-1 0 71,1 0 0,0-2 0,0 1 0,0 0 0,0 0 1,1 0-1,-1-2 0,1 2 0,0-1 0,1 0 0,-1 0 11,-1-1 0,0 1 0,0-1 0,1 1 0,0-1 0,0 0 0,0 0 0,1 0 0,0-1 0,0 0 0,-2-1 0,0 1 0,0-1 0,0-1 0,2 1 0,0-2 0,0 1 0,1-2 72,-6 0 0,1-1 0,0-1 0,2 0 0,0-2 0,1 0-72,3-1 0,2 0 0,0-1 0,1-1 0,0-1 0,2 0 0,1-1 0,1 0 0,0-1 0,2-1 0,0 0 0,2-1 0,-3-3 0,3 0 0,0-2 0,2 0 0,2 0 0,3 1 0,1 0 0,2 0 0,1-1 0,1 0 0,2 0 163,1-2 1,1 1 0,2-2 0,1 1 0,3 0 0,1 0-154,1 1 0,2-1 0,2 1 0,0-1 0,3 1 0,1-1 0,1 1-10,0 2 0,0 1 0,2 0 0,1 0 0,0-1 0,2 1 0,1 0 0,0 0 0,2 0 0,-1 2 0,1-1 0,2 1 0,0-1 0,2 0 0,0 1 0,0 0 0,1 0 0,1 0 0,0-1 0,-1 1 0,-2 2 0,2 0 0,-1 0 0,1 0 0,1 0 0,-1 0 0,2 0 0,-1 0 0,0 0 0,1 1 0,-1-1 0,1 1 0,0 0 0,0-1 0,1 2 0,-1-1 0,1-1 0,1 2 0,-1-1 0,0 1 0,1-1 0,-1 1 0,1 0 0,-1 0 0,1 0 0,-2 1-82,2-1 0,1 0 0,-2 1 0,2-1 0,-1 1 0,0 1 0,1-2 0,-2 2 0,1-1 0,-1 2 0,0-2 0,0 2 73,4-2 1,-1 1-1,0 0 1,0 1-1,-1-1 1,1 2 0,-2-1-1,1 1 1,-1-1 52,2 1 1,0-1 0,-1 1-1,0 1 1,-1-1 0,0 2-1,-1-1-44,3 0 0,0 1 0,-2 0 0,-1 0 0,-1 1 327,9 0 1,-2 0 0,-3 1 163,4 1 1,-3 0-1,-10 2 1,-2 1 491,5 0 0,-11 0 0,-7 0 0,-4 1 0,-3 1-738,-1 2 1,0-3 0,0 3 0</inkml:trace>
</inkml:ink>
</file>

<file path=ppt/ink/ink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1-17T21:17:37.215"/>
    </inkml:context>
    <inkml:brush xml:id="br0">
      <inkml:brushProperty name="width" value="0.07938" units="cm"/>
      <inkml:brushProperty name="height" value="0.07938" units="cm"/>
      <inkml:brushProperty name="color" value="#00B050"/>
    </inkml:brush>
  </inkml:definitions>
  <inkml:trace contextRef="#ctx0" brushRef="#br0">443 51 24575,'11'-4'0,"-1"0"0,4 0 0,1 1 0,-3 1 0,1 0 0,1 1 0,1-1 0,0 2 0,0-1 0,0 0 0,0 1 0,-1 0-328,1 0 0,-1 0 0,1 1 159,-2 0 1,1 2-1,-1 0 169,1 2 0,0 1 0,0 2-246,-3-1 0,0 2 0,1 1 0,-1 0 49,-2-1 0,0 2 1,0 0-1,0 0 0,0 0 0,0 2 0,0 0 1,0 0-1,-1 1 0,0 0 29,0 0 0,0 0 0,0 1 0,-1 0 0,0 0 168,0-1 0,-1 1 0,0 0 0,0 0 0,-1 1 0,0-1 0,-1 0 0,0 1 0,0-1 0,0 1 0,-1-1 0,0 1 0,-1 0 0,0 0 0,0 0-197,0 1 0,0 0 1,-1 0-1,0 0 0,0 0 33,-1-3 0,0 1 0,0-1 0,-1 1 0,1-1 0,-1 1 12,-1-1 0,1 1 1,-1-1-1,0 0 1,0 1-1,-1-1-45,-1 2 0,1 0 1,-2 0-1,0 0 0,0-1 172,-1-1 0,0 0 1,-1 0-1,0-1 1,0 0 24,-2 1 0,0 0 0,-1 0 0,-1-1 41,0-1 0,-1-1 0,0 0 0,0-1-41,-1-1 0,-1 0 0,0-1 0,0 0 0,-1-1 0,-1 0 0,0-1 0,0 0-10,2-2 1,-1 0-1,1 0 1,0 0-1,-1-1 10,0 0 0,0-1 0,0 1 0,0-1 0,0 0 0,0 0 0,-1-1 0,1 1 0,0-1 0,-1 0 0,2 0 0,-1 0 0,0 0 0,0-1 0,1 0 0,-4 0 0,1-1 0,0 0 0,1-1 245,-1-1 1,1-1 0,0 0 0,0-1-243,1-1 1,0-1-1,0-1 1,1 0-4,-1-1 0,2-1 0,-1 0 0,1-1 0,1-1 0,-1 1 0,2-1 0,-1-1 0,2 1 0,0 0 0,0 0 0,1-1 140,1 1 0,0 0 0,0-1 0,1 0-140,0 0 0,1 0 0,1-1 0,-1 0 0,2 0 0,-1 0 0,1-1 0,1-1 0,0 2 0,1-1 0,0 1 0,1-2 0,-1 1-197,1-1 0,0-1 1,0 1-1,1-1 0,0 0 192,1 1 0,0 0 1,1 0-1,0 0 1,1 0-1,-1-1-136,1 3 1,0-1-1,0 0 1,0 0-1,1 0 1,0 0-1,1 1 115,-1 0 0,1 0 0,0 0 0,0 0 0,1 0 0,0 1 1,0-1 25,1-2 0,0 1 0,1-1 0,0 1 0,0 0 0,0 0-21,0 3 1,0-1-1,0 1 1,0 0 0,0 0-1,0 1 21,1-1 0,1 0 0,-1 1 0,1 1 0,-1-1 101,2 1 0,0-1 0,0 2 1,0 0-102,3-1 0,-1 2 0,0 1 0,0 1 0,0 1 0,0 1 0,0 0 0,0 1 0,0 1 327,-1-1 1,1 2 0,-1 0-1,0 0 1,0 0 0,-1 1-274,5-1 0,0 1 437,-2 0 1,-1 0-1,-1 0 1,0 1-1,-1-1 1,-2 1-247,8 3 1,-8-1 0,-3 0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30T01:14:03.830"/>
    </inkml:context>
    <inkml:brush xml:id="br0">
      <inkml:brushProperty name="width" value="0.1" units="cm"/>
      <inkml:brushProperty name="height" value="0.1" units="cm"/>
      <inkml:brushProperty name="color" value="#FFF300"/>
      <inkml:brushProperty name="transparency" value="127"/>
    </inkml:brush>
  </inkml:definitions>
  <inkml:trace contextRef="#ctx0" brushRef="#br0">1 453 24575,'32'0'0,"-3"-1"0,16-6 0,-6-3 0,1-4 0,0-2 0,0 1 0,-2 1 0,0 1 0,-4 3 0,-2-1 0,-3 0 0,-4-1 0,-3 1 0,-1-2 0,0 1 0,2-1 0,1 0 0,2 1 0,0-1 0,-2 1 0,1-2 0,-2 0 0,0 0 0,-2 1 0,0 0 0,-4-1 0,25-17 0,-22 15 0,17-9 0,-28 19 0,0 3 0,-2 0 0,-2 0 0,-1 2 0,-8 9 0,1-2 0,-5 7 0,2-1 0,0-1 0,-1 2 0,-1 3 0,0 2 0,-1 2 0,-2 5 0,1 2 0,-1 2 0,0 4 0,1-4 0,1-2 0,1-2 0,2-5 0,0 0 0,1-1 0,0-2 0,1 2 0,0-1 0,0-1 0,0-3 0,0-1 0,3-6 0,-1 0 0,1-6 0,0-11 0,2-7 0,2-11 0,2-3 0,4-8 0,1-1 0,-1 2 0,0 2 0,-4 7 0,-2 4 0,0-1 0,-2 1 0,1 4 0,-1 0 0,0 4 0,0-3 0,1-18 0,-2 19 0,0-9 0,-2 28 0,-6 0 0,-5 0 0,-9 0 0,-13 0 0,-9 0 0,-9 0 0,-1-2 0,5-1 0,9-1 0,9-1 0,9 2 0,5 0 0,6 1 0,1-1 0,2 2 0,2 1 0,1 0 0,3 0 0,1 0 0</inkml:trace>
</inkml:ink>
</file>

<file path=ppt/ink/ink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3-04T09:03:52.850"/>
    </inkml:context>
    <inkml:brush xml:id="br0">
      <inkml:brushProperty name="width" value="0.07056" units="cm"/>
      <inkml:brushProperty name="height" value="0.07056" units="cm"/>
    </inkml:brush>
  </inkml:definitions>
  <inkml:trace contextRef="#ctx0" brushRef="#br0">270 377 19498,'20'21'0,"27"17"0,-2 1 0,2 7 0,-1-11 0,1 5 0,12 4 0,2-3 0,-2 5 0,-4-2 0,12-6 0,-12 5 0,6-3 0,2-8 0,-4 12 0,0-8-348,4-2 0,-4-4 0,1 5 0,-1-5 0,0-3 348,8 9 0,1-1 0,-3-8 0,2 9-190,-6-6 0,-2-6 0,-3 0 1,-1 3 189,12 0 0,-4 1 0,-4-1 547,-8-8 1,2-3-1,-10 5-547,18-4 0,-6-3 1305,-13 2 1,-1-5-1306,10-1 2184,-21-1-2184,-14-9 1139,-7 0-1139,-5-9 0,-11 9 0,-3-7 0,-2-1 0,-2-14 0,-6-1 0,-13-9 0,3-19 0,7 19 0,5 1 0,-4-6 0,-1 4 0,5-2 0,0-1 0,1 3 0,-3 4 0,-4-22 0,9 24 0,11 12 0,8 15 0,-2 15 0,11 3 0,3 18 0,12 12 0,-11-20 0,5 10 0,-4-6 0,7 3 0,-1 11 0,5-7 0,-5-7 0,-4-2 0,23 30 0,-17-22 0,-9-17 0,-5-5 0,-4-2 0,-6 2 0,-2-8 0,4 0 0,0 4 0,-4-2 0,4-4 0,0 4 0,0-9 0,0 6 0,-4-1 0,-12-6 0,-2 0 0,-10 0 0,-13 0 0,-8 3 0,-4-3 0,-9 0 0,-14 11 0,3-11 0,2 3 0,12 4 0,13-1 0,13-3 0,11 2 0,10 1 0,-2-2 0,10-4 0</inkml:trace>
</inkml:ink>
</file>

<file path=ppt/ink/ink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3-04T09:03:52.851"/>
    </inkml:context>
    <inkml:brush xml:id="br0">
      <inkml:brushProperty name="width" value="0.07056" units="cm"/>
      <inkml:brushProperty name="height" value="0.07056" units="cm"/>
    </inkml:brush>
  </inkml:definitions>
  <inkml:trace contextRef="#ctx0" brushRef="#br0">2646 374 19498,'-20'22'0,"-27"18"0,0 1 0,0 7 0,-1-10 0,1 3 0,-14 6 0,2-4 0,-2 5 0,4-1 0,-10-6 0,10 4 0,-4-4 0,-4-6 0,6 12 0,-2-10-348,-2-1 0,4-6 0,-2 8 0,0-8 0,2-1 348,-10 10 0,0-2 0,2-9 0,-2 10-190,10-6 0,-2-7 0,4 1 1,2 2 189,-12 1 0,0 1 0,10-2 547,2-9 1,2-1-1,9 4-547,-17-4 0,4-3 1305,16 3 1,-1-7-1306,-11-2 2184,24 1-2184,13-10 1139,6 0-1139,6-10 0,10 10 0,6-6 0,0-3 0,2-14 0,5-2 0,15-8 0,-3-21 0,-7 21 0,-6-1 0,3-4 0,3 3 0,-6-3 0,1 0 0,-1 4 0,2 3 0,3-22 0,-5 24 0,-14 13 0,-8 16 0,0 16 0,-10 3 0,-1 19 0,-13 13 0,10-21 0,-5 10 0,5-7 0,-8 5 0,3 9 0,-7-5 0,7-8 0,1-4 0,-21 35 0,17-25 0,8-18 0,4-6 0,9 0 0,1 0 0,4-7 0,-4-1 0,0 6 0,4-6 0,-2 0 0,-2 2 0,-2-7 0,2 2 0,4 3 0,14-8 0,0 0 0,9 0 0,15 0 0,7 3 0,6-3 0,6 0 0,18 11 0,-6-11 0,0 3 0,-12 3 0,-18 2 0,-7-5 0,-15 2 0,-9 2 0,4-4 0,-12-3 0</inkml:trace>
</inkml:ink>
</file>

<file path=ppt/ink/ink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3-16T09:56:02.643"/>
    </inkml:context>
    <inkml:brush xml:id="br0">
      <inkml:brushProperty name="width" value="0.5" units="cm"/>
      <inkml:brushProperty name="height" value="1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 56,'90'-2,"1"0,-1 1,0-1,1 1,0-1,1 0,1 0,0 0,0-1,2 1,1 0,-7-1,2 1,1 0,0 0,1 0,-2 0,-2 0,8 0,0 0,0 1,-3-1,0 0,-2 1,7-1,-1 1,-3-1,-2 1,-5 0,0 1,-3 0,-3 0,-7 0,0 0,-6 0,-7 0,-4 1,-9 1,-3 4,-27-3,-14 2</inkml:trace>
</inkml:ink>
</file>

<file path=ppt/ink/ink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3-16T10:05:07.672"/>
    </inkml:context>
    <inkml:brush xml:id="br0">
      <inkml:brushProperty name="width" value="0.5" units="cm"/>
      <inkml:brushProperty name="height" value="1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 56,'72'-2,"1"0,-1 1,0-1,1 1,-1-1,2 0,0 0,1 0,0-1,0 1,2 0,-5-1,0 1,2 0,-1 0,2 0,-3 0,0 0,5 0,1 0,-1 1,-1-1,-1 0,-2 1,6-1,0 1,-3-1,-2 1,-3 0,0 1,-4 0,-1 0,-6 0,0 0,-5 0,-5 0,-4 1,-7 1,-2 4,-22-3,-11 2</inkml:trace>
</inkml:ink>
</file>

<file path=ppt/ink/ink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3-16T05:53:40.089"/>
    </inkml:context>
    <inkml:brush xml:id="br0">
      <inkml:brushProperty name="width" value="0.5" units="cm"/>
      <inkml:brushProperty name="height" value="1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 56,'95'-2,"1"0,0 1,-1-1,1 1,0-1,2 0,0 0,0 0,1-1,1 1,1 0,-6-1,1 1,1 0,0 0,1 0,-2 0,-1 0,7 0,1 0,-1 1,-2-1,-1 0,-2 1,7-1,0 1,-3-1,-3 1,-5 0,1 1,-5 0,-3 0,-6 0,-1 0,-5 0,-9 0,-4 1,-9 1,-4 4,-27-3,-16 2</inkml:trace>
</inkml:ink>
</file>

<file path=ppt/ink/ink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3-16T09:29:16.904"/>
    </inkml:context>
    <inkml:brush xml:id="br0">
      <inkml:brushProperty name="width" value="0.5" units="cm"/>
      <inkml:brushProperty name="height" value="1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 56,'95'-2,"1"0,0 1,-1-1,1 1,0-1,2 0,0 0,0 0,1-1,1 1,1 0,-6-1,1 1,1 0,0 0,1 0,-2 0,-1 0,7 0,1 0,-1 1,-2-1,-1 0,-2 1,7-1,0 1,-3-1,-3 1,-5 0,1 1,-5 0,-3 0,-6 0,-1 0,-5 0,-9 0,-4 1,-9 1,-4 4,-27-3,-16 2</inkml:trace>
</inkml:ink>
</file>

<file path=ppt/ink/ink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3-16T09:38:05.119"/>
    </inkml:context>
    <inkml:brush xml:id="br0">
      <inkml:brushProperty name="width" value="0.5" units="cm"/>
      <inkml:brushProperty name="height" value="1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 56,'106'-2,"0"0,0 1,-1-1,2 1,-2-1,4 0,0 0,-1 0,2-1,1 1,2 0,-9-1,3 1,0 0,1 0,1 0,-3 0,-1 0,9 0,-1 0,0 1,-2-1,-2 0,-1 1,8-1,-1 1,-4-1,-2 1,-5 0,-1 1,-3 0,-5 0,-7 0,0 0,-7 0,-8 0,-5 1,-11 1,-4 4,-30-3,-17 2</inkml:trace>
</inkml:ink>
</file>

<file path=ppt/ink/ink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3-16T09:38:24.490"/>
    </inkml:context>
    <inkml:brush xml:id="br0">
      <inkml:brushProperty name="width" value="0.5" units="cm"/>
      <inkml:brushProperty name="height" value="1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 56,'106'-2,"0"0,0 1,-1-1,2 1,-1-1,2 0,1 0,-1 0,2-1,1 1,2 0,-9-1,3 1,0 0,1 0,1 0,-3 0,-1 0,9 0,-1 0,0 1,-2-1,-2 0,-1 1,8-1,-1 1,-4-1,-2 1,-5 0,-1 1,-3 0,-5 0,-7 0,0 0,-7 0,-8 0,-5 1,-11 1,-4 4,-30-3,-17 2</inkml:trace>
</inkml:ink>
</file>

<file path=ppt/ink/ink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3-16T09:50:50.400"/>
    </inkml:context>
    <inkml:brush xml:id="br0">
      <inkml:brushProperty name="width" value="0.5" units="cm"/>
      <inkml:brushProperty name="height" value="1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 56,'147'-2,"1"0,-1 1,0-1,1 1,-1-1,4 0,0 0,0 0,1-1,2 1,3 0,-12-1,3 1,2 0,0 0,1 0,-3 0,-3 0,13 0,1 0,-3 1,-2-1,-1 0,-4 1,12-1,-1 1,-5-1,-4 1,-7 0,0 1,-6 0,-5 0,-11 0,1 0,-10 0,-12 0,-7 1,-14 1,-6 4,-43-3,-22 2</inkml:trace>
</inkml:ink>
</file>

<file path=ppt/ink/ink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3-16T09:51:50.849"/>
    </inkml:context>
    <inkml:brush xml:id="br0">
      <inkml:brushProperty name="width" value="0.5" units="cm"/>
      <inkml:brushProperty name="height" value="1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 56,'147'-2,"1"0,-1 1,0-1,1 1,-1-1,4 0,0 0,0 0,1-1,2 1,3 0,-12-1,3 1,2 0,0 0,1 0,-3 0,-3 0,13 0,1 0,-3 1,-2-1,-1 0,-4 1,12-1,-1 1,-5-1,-4 1,-7 0,0 1,-6 0,-5 0,-11 0,1 0,-10 0,-12 0,-7 1,-14 1,-6 4,-43-3,-22 2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30T01:14:03.831"/>
    </inkml:context>
    <inkml:brush xml:id="br0">
      <inkml:brushProperty name="width" value="0.1" units="cm"/>
      <inkml:brushProperty name="height" value="0.1" units="cm"/>
      <inkml:brushProperty name="color" value="#99D852"/>
      <inkml:brushProperty name="transparency" value="127"/>
    </inkml:brush>
  </inkml:definitions>
  <inkml:trace contextRef="#ctx0" brushRef="#br0">25 1169 24575,'0'-18'0,"0"0"0,0 1 0,1-2 0,3-1 0,-1-3 0,2-1 0,-2 1 0,1-1 0,3 0 0,0-3 0,2-2 0,0-2 0,-1 1 0,0-1 0,0 1 0,0 0 0,0 2 0,0-1 0,1-1 0,2-3 0,0-3 0,3-1 0,-1-1 0,2 3 0,-2 1 0,-1 2 0,0 2 0,0 3 0,1-1 0,1 2 0,0-2 0,1-1 0,0 0 0,-2 2 0,-2 3 0,-1 4 0,0 1 0,1-1 0,0 1 0,-1 0 0,-1 3 0,0 3 0,-2 3 0,0 1 0,-2 1 0,-1 4 0,-2 1 0,-9 8 0,-1 1 0,-12 9 0,-2 2 0,-4 2 0,-4 3 0,0 0 0,-3 2 0,-2 0 0,0 0 0,3-1 0,1-2 0,6-1 0,3-2 0,0 2 0,9-9 0,-1 3 0,6-7 0,-2 5 0,3-5 0,2-3 0,4-5 0,10-8 0,2 0 0,8-6 0,0 1 0,1-1 0,5-1 0,4-2 0,4-3 0,2-2 0,-1 1 0,-4 1 0,-5 4 0,-4 3 0,-5 3 0,-4 2 0,-2 4 0,-2 0 0,1 0 0,1-2 0,-2 1 0,1-1 0,-5 4 0,1 0 0,-3 2 0,1-1 0,0-3 0,1-1 0,1-2 0,2-1 0,1 0 0,0 0 0,1 2 0,-1 2 0,0 2 0,-2 0 0,0 1 0,-4 1 0,1 2 0,-3 5 0,0 4 0,0 5 0,0 8 0,0 4 0,0 4 0,0 2 0,1-2 0,1-2 0,0-2 0,1-3 0,0-1 0,-1-2 0,0-2 0,1 0 0,0-1 0,0 0 0,-1 1 0,-1 0 0,-1-2 0,0-3 0,0-1 0,0-7 0,0-1 0</inkml:trace>
</inkml:ink>
</file>

<file path=ppt/ink/ink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2-13T20:59:09.695"/>
    </inkml:context>
    <inkml:brush xml:id="br0">
      <inkml:brushProperty name="width" value="0.17143" units="cm"/>
      <inkml:brushProperty name="height" value="0.17143" units="cm"/>
      <inkml:brushProperty name="color" value="#545454"/>
    </inkml:brush>
  </inkml:definitions>
  <inkml:trace contextRef="#ctx0" brushRef="#br0">281 32 9422,'-4'-16'7106,"1"2"-5847,7 13-90,12 28 1,9 49-766,-13-23 1,-1 6-180,2 25 0,-2 4-135,-4 0 0,-4 0-45,0 1 0,-3 0 45,-5 1 0,-7-1-46,-10-10 1,-7-3-225,-4 1 1,-5-2-811,-10 0 1,-2-4-1980,13-16 1,3-4 2968,-18 27 0,33-41 0,20-28 0</inkml:trace>
</inkml:ink>
</file>

<file path=ppt/ink/ink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2-13T20:59:10.529"/>
    </inkml:context>
    <inkml:brush xml:id="br0">
      <inkml:brushProperty name="width" value="0.17143" units="cm"/>
      <inkml:brushProperty name="height" value="0.17143" units="cm"/>
      <inkml:brushProperty name="color" value="#545454"/>
    </inkml:brush>
  </inkml:definitions>
  <inkml:trace contextRef="#ctx0" brushRef="#br0">0 1 9871,'20'29'6297,"7"12"-4948,16 32-539,5 20-586,-25-43 1,-1 1-45,1 8 0,-2 0 0,14 39-90,-10-18 180,-9-32-180,-9-29 0,3-12-270,5-5 270,12-8-90,9-14 90,6-1-90,17-3-90,15 6 90,15 7-90,-30 4 0,3 1-585,-1 2 1,1 0-1305,3 2 0,-2-1-5847,31-5 7826,-40 6 0,-33-8 0,-19 5 0</inkml:trace>
</inkml:ink>
</file>

<file path=ppt/ink/ink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3-06T11:10:32.449"/>
    </inkml:context>
    <inkml:brush xml:id="br0">
      <inkml:brushProperty name="width" value="0.1" units="cm"/>
      <inkml:brushProperty name="height" value="0.1" units="cm"/>
      <inkml:brushProperty name="color" value="#525252"/>
    </inkml:brush>
  </inkml:definitions>
  <inkml:trace contextRef="#ctx0" brushRef="#br0">61 0 24575,'0'19'0,"0"1"0,0-7 0,0 2 0,0-4 0,0 4 0,0 2 0,0 6 0,0 5 0,0 6 0,0 2 0,0-1 0,0-2 0,0-1 0,0 0 0,0 0 0,0-3 0,0-1 0,0-1 0,0 0 0,0 2 0,0 1 0,0 1 0,0-3 0,0-2 0,0-5 0,0-1 0,0 0 0,0 1 0,0 0 0,0-2 0,0 0 0,0 0 0,0-2 0,0 3 0,0-1 0,0 2 0,0 1 0,0 3 0,0 2 0,0 1 0,0 2 0,0 0 0,0 2 0,0 2 0,0-3 0,0-3 0,0-4 0,0-2 0,0-1 0,0-2 0,0 0 0,0 0 0,0 2 0,0 2 0,0 1 0,-2 0 0,0-2 0,0-1 0,-1-2 0,2-1 0,-2-1 0,-1-2 0,3-1 0,-1-1 0,2 1 0,0 3 0,-1 3 0,-1 2 0,0 4 0,-1-1 0,1-1 0,0 1 0,-1-1 0,1 0 0,-1-2 0,-1-2 0,2-4 0,1-1 0,1-2 0,0 2 0,0 1 0,0 3 0,-1 2 0,0 2 0,-1 2 0,0 1 0,0 2 0,0-1 0,1-2 0,-1-2 0,2 1 0,0-1 0,0 5 0,0 3 0,0 4 0,0 5 0,0 3 0,0 2 0,0-5 0,0-7 0,0-4 0,0-4 0,0 0 0,0 3 0,0-1 0,0 1 0,0 2 0,0 1 0,0 2 0,0 2 0,0 1 0,0 0 0,0-3 0,1-4 0,0-3 0,1-2 0,2 1 0,-2 2 0,2 1 0,-1 1 0,-1 0 0,-1 0 0,1 2 0,0 0 0,1 1 0,1 0 0,-1 0 0,0-1 0,-1 0 0,0 2 0,0 3 0,0 3 0,1 0 0,2 0 0,-2 4 0,2 6 0,-1 6 0,-1 5 0,-1 1 0,-1-2 0,-1 0 0,0-4 0,0-7 0,0-9 0,0-10 0,0-6 0,0-3 0,0-2 0,0 0 0,0 3 0,0 1 0,0 3 0,0 2 0,0 0 0,0 2 0,0 3 0,0 3 0,0 3 0,0 2 0,0-6 0,0-3 0,0-4 0,0-2 0,0 1 0,0 0 0,0-1 0,0-2 0,0-1 0,0 1 0,0 0 0,0 2 0,0-3 0,0-1 0,0-3 0,0-6 0,0-2 0,0 4 0,0 7 0,0 15 0,0 12 0,0 8 0,0 3 0,0-4 0,0-9 0,0-11 0,0-6 0,0-2 0,0 0 0,0 0 0,0 0 0,0 0 0,-1 2 0,-1 3 0,0 5 0,-1 0 0,-1 0 0,1-5 0,-1-2 0,2-3 0,1 1 0,1 5 0,0 5 0,0 9 0,0 6 0,0 1 0,0 0 0,0-5 0,0-2 0,0 1 0,0 0 0,0 6 0,0 7 0,-2 9 0,-2 6 0,0 1 0,-2-4 0,1 1 0,1-4 0,0-1 0,2-7 0,2 1 0,-2 11 0,2-13 0,0-2 0,0-3 0,0-2 0,0-6 0,0-6 0,2-5 0,1 1 0,3-2 0,-1 0 0,0-3 0,-1-2 0,-2-1 0,2-3 0,-2-1 0,1-1 0,2-3 0,1 0 0,1-3 0,1 1 0,0-2 0,0 0 0,-1-2 0,-2-2 0,-2-1 0,-1 0 0,-2 2 0,2 2 0,0 3 0,-1 0 0,2-2 0,-1-1 0,-1-3 0,1-1 0,-1 0 0,1 2 0,-1 2 0,1 0 0,-2-3 0,0-6 0,0-6 0,0-15 0,0 3 0,2-3 0,4 8 0,5 4 0,6 1 0,0 0 0,0 0 0,-3 0 0,1 0 0,2 0 0,1 0 0,4 0 0,-2 0 0,1-1 0,-1-1 0,0-1 0,1-2 0,2 0 0,0-1 0,1 0 0,3 1 0,-1 0 0,1-1 0,-1 1 0,-3-2 0,-2 3 0,1-1 0,1 2 0,2 1 0,-2-1 0,-3 1 0,0 0 0,-2 1 0,1 1 0,2 0 0,-2 0 0,-2 0 0,-1 0 0,-7-1 0,0-2 0,-6 0 0,3-1 0,1 1 0,2 1 0,3 0 0,2 2 0,3-2 0,-1 0 0,-1 0 0,-3 1 0,-4 1 0,-2 0 0,-4-1 0,0 0 0,-2-4 0,0 1 0,0-5 0,0-1 0,0-3 0,0-3 0,0-1 0,0-2 0,0-1 0,0-3 0,0-14 0,0 10 0,-2-9 0,-2 8 0,-4-1 0,-1-4 0,0-2 0,3-3 0,2-8 0,2-4 0,2-3 0,0-3 0,-3 0 0,-1-1 0,-2-2 0,1 3 0,1 3 0,0 4 0,2 2 0,0-4 0,2-3 0,0-4 0,0 0 0,0 6 0,0 4 0,0 5 0,0 0 0,0-1 0,0-2 0,0-4 0,0 2 0,0-2 0,0 2 0,0 0 0,0-1 0,0 2 0,0 4 0,0 3 0,0 5 0,0 4 0,0 1 0,0 3 0,0 2 0,0 0 0,0-1 0,0-1 0,0-3 0,0-2 0,0-1 0,0 2 0,0 4 0,0 3 0,2 1 0,0-3 0,0 1 0,-1 0 0,-1 3 0,0 1 0,0 2 0,0-1 0,0-2 0,1-1 0,1-2 0,0-1 0,-1-1 0,0 0 0,-1-4 0,0-2 0,0-1 0,0 1 0,0 5 0,0 4 0,1 4 0,2 4 0,0 4 0,0 1 0,-1 4 0,-3 2 0,-3 3 0,2-2 0,2-38 0,1 28 0,4-38 0,-5 30 0,0-14 0,-3-10 0,-2-3 0,-1-1 0,-1-1 0,2-7 0,2-10 0,2-13 0,1-6 0,0-2 0,0 4 0,0 6 0,0 5 0,1 4 0,2 8 0,1 8 0,0 10 0,-2 6 0,-1 4 0,-1 1 0,0 0 0,0 2 0,0 0 0,0-1 0,1-5 0,3-5 0,0-2 0,1 4 0,-1 2 0,-2 1 0,-1-3 0,-1-6 0,0 1 0,0 1 0,2 4 0,0 2 0,2-3 0,-1-2 0,0 0 0,-1 0 0,-2 1 0,0-3 0,3-4 0,-1-6 0,0-2 0,-1 0 0,0 4 0,1 6 0,1 6 0,-2 9 0,-1 5 0,0 5 0,0-2 0,0-3 0,0-2 0,0-7 0,0-3 0,0-5 0,0-3 0,0 0 0,0-2 0,0-2 0,0 0 0,-1-2 0,-3 4 0,0 3 0,-1 7 0,1 7 0,2 5 0,1 3 0,1-1 0,0-3 0,0-2 0,0-5 0,0 3 0,0 0 0,0 2 0,-3-56 0,-2 42 0,-1-38 0,0 59 0,2 8 0,0 7 0,-1 4 0,2 2 0,1-5 0,1-10 0,1-12 0,2-9 0,0-5 0,0 0 0,-1-2 0,0-3 0,1-10 0,2-9 0,0 1 0,-1 9 0,-1 15 0,-2 9 0,0 2 0,0-5 0,0-4 0,0-3 0,0-1 0,0 6 0,0 5 0,0 4 0,0 5 0,0 4 0,0 2 0,0 5 0,0 3 0,0 1 0,-3 3 0,1 2 0,-2-1 0,1 1 0,0-3 0,2-1 0,-1-3 0,2 3 0,0-3 0,0 5 0,0-6 0,-1 8 0,-1 0 0,-2 11 0,-1 1 0,2 2 0,1 0 0,2-5 0,0-1 0</inkml:trace>
</inkml:ink>
</file>

<file path=ppt/ink/ink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3-06T16:45:03.166"/>
    </inkml:context>
    <inkml:brush xml:id="br0">
      <inkml:brushProperty name="width" value="0.1" units="cm"/>
      <inkml:brushProperty name="height" value="0.1" units="cm"/>
      <inkml:brushProperty name="color" value="#545454"/>
    </inkml:brush>
  </inkml:definitions>
  <inkml:trace contextRef="#ctx0" brushRef="#br0">0 1291 24575,'22'-84'0,"0"0"0,1 1 0,1-16 0,-3 17 0,-2 28 0,-15 39 0,-1 6 0,0-6 0,0 4 0,0-7 0,1-3 0,1-3 0,1-4 0,1-6 0,2-8 0,3-8 0,2-2 0,2 1 0,-2 7 0,-2 9 0,-3 8 0,-4 9 0,-2 7 0,-1 2 0,-1 5 0,-1-2 0,1 2 0,1-1 0,1-2 0,-1-2 0,3-4 0,3-7 0,3-8 0,3-4 0,0-3 0,0 1 0,-5 15 0,-2 2 0,-5 14 0,1-1 0,-1 0 0,1 1 0,-1-2 0,1-1 0,-1-1 0,1 0 0,0-1 0,1 1 0,-1 4 0,0 3 0,-1 6 0,3-3 0,1 2 0,2-4 0,1 1 0,1-1 0,2 1 0,0-2 0,1 0 0,0 0 0,1 0 0,5 0 0,2 0 0,2 0 0,-4 0 0,-4 0 0,-6 0 0,-3 0 0,0 0 0,-2 0 0,2 0 0,-3 0 0,1 0 0,0 1 0,-2 2 0,-1 5 0,-1-1 0,0 4 0,0-2 0,0 2 0,0 2 0,0 0 0,0 1 0,0 1 0,0 1 0,0 1 0,1 0 0,2 1 0,0 0 0,1 1 0,1 0 0,0-2 0,1 0 0,0-2 0,0 0 0,-1-2 0,0-1 0,1 1 0,0-1 0,2-1 0,-1 0 0,-1 0 0,-2 3 0,1 1 0,-2 0 0,0-1 0,2-1 0,-1 1 0,0 0 0,1 3 0,0 1 0,1 1 0,0 3 0,0 0 0,1 2 0,0 0 0,0 0 0,0-1 0,-1-3 0,0-2 0,0-3 0,0 1 0,0 1 0,1-1 0,-1-1 0,-1 1 0,0 2 0,0 5 0,1 5 0,1 1 0,0 0 0,-2-5 0,0-6 0,-1-2 0,-1-2 0,-1 2 0,0 1 0,-1 1 0,1-1 0,0-2 0,-1-1 0,1-2 0,-1-1 0,2-2 0,3-4 0,-3-3 0,3-1 0,-2 4 0,-1-1 0,1 4 0,-2-2 0,1 2 0,0 0 0,0 0 0,-1-1 0,-1 0 0,1-1 0,0 1 0,-1-1 0,2 4 0,-3-4 0,1 3 0,1-4 0,-1 1 0,1 0 0,-2-2 0,0 3 0,0-3 0,0 0 0,0 0 0,0-1 0,0 0 0,0 1 0,0-1 0,0 2 0,0-2 0,0 2 0,0 0 0,0 0 0,0 0 0,0-3 0,0-12 0,3-10 0,-1 4 0,2-3 0,-2 17 0,0-1 0</inkml:trace>
</inkml:ink>
</file>

<file path=ppt/ink/ink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3-06T16:45:06.366"/>
    </inkml:context>
    <inkml:brush xml:id="br0">
      <inkml:brushProperty name="width" value="0.1" units="cm"/>
      <inkml:brushProperty name="height" value="0.1" units="cm"/>
      <inkml:brushProperty name="color" value="#545454"/>
    </inkml:brush>
  </inkml:definitions>
  <inkml:trace contextRef="#ctx0" brushRef="#br0">0 1 24575,'22'0'0,"5"0"0,-8 0 0,7 0 0,-11 0 0,3 0 0,-3 0 0,-1 0 0,3 0 0,3 0 0,4 0 0,2 0 0,0 0 0,-4 0 0,-3 0 0,-1 0 0,1 0 0,2 0 0,2 0 0,-1 0 0,0 0 0,-2 0 0,1 0 0,0 0 0,1 0 0,0 0 0,-3 0 0,0 0 0,-2 0 0,-3 0 0,1 0 0,-2 0 0,-1 0 0,1 0 0,-2 0 0,-1 1 0,-1 1 0,-1 0 0,0-1 0,0-1 0,2 0 0,-4 0 0,1 0 0,-4 0 0,1 0 0,-1 0 0,0 0 0,-2 0 0</inkml:trace>
</inkml:ink>
</file>

<file path=ppt/ink/ink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3-06T16:45:08.568"/>
    </inkml:context>
    <inkml:brush xml:id="br0">
      <inkml:brushProperty name="width" value="0.1" units="cm"/>
      <inkml:brushProperty name="height" value="0.1" units="cm"/>
      <inkml:brushProperty name="color" value="#545454"/>
    </inkml:brush>
  </inkml:definitions>
  <inkml:trace contextRef="#ctx0" brushRef="#br0">0 3 24575,'58'0'0,"2"0"0,-28 0 0,5 0 0,-20 0 0,5 0 0,0 0 0,3 0 0,0 0 0,1 0 0,-1 0 0,-1 0 0,4 0 0,3 0 0,5 0 0,1 0 0,-3 0 0,-6 0 0,-8 0 0,-5 0 0,-2 0 0,0 0 0,1 0 0,1 0 0,2 0 0,-1 0 0,-1 0 0,-1 0 0,-1 0 0,-2 0 0,0 0 0,-2 0 0,0 0 0,4 0 0,-4 0 0,1 0 0,-5 0 0,2 0 0,-1 0 0,1 0 0,-1 0 0,0 0 0,-1 0 0,-1 0 0,-1 0 0,0-1 0,-1-1 0</inkml:trace>
</inkml:ink>
</file>

<file path=ppt/ink/ink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3-06T16:45:17.117"/>
    </inkml:context>
    <inkml:brush xml:id="br0">
      <inkml:brushProperty name="width" value="0.1" units="cm"/>
      <inkml:brushProperty name="height" value="0.1" units="cm"/>
      <inkml:brushProperty name="color" value="#545454"/>
    </inkml:brush>
  </inkml:definitions>
  <inkml:trace contextRef="#ctx0" brushRef="#br0">35 311 24575,'69'-18'0,"-6"4"0,-31 8 0,-2 4 0,0 0 0,0 2 0,7 0 0,0 0 0,-2 0 0,-4 0 0,-5 0 0,-6 0 0,-2 0 0,1 0 0,-1 0 0,2 0 0,-2 0 0,-3 0 0,-2 0 0,-2 0 0,-1 0 0,0 0 0,-1 0 0,0 0 0,-1 0 0,0 0 0,0 0 0,3 0 0,-5 0 0,4 0 0,-6 0 0,1 0 0,0 0 0,-1 0 0,1 0 0,-1 0 0,0 0 0,0 0 0,-2 0 0,2-1 0,-2-1 0,1 0 0,0-1 0,4 2 0,-3-1 0,2 2 0,-3 0 0,1-1 0,-1 0 0,0-2 0,-1 0 0,0-4 0,1 2 0,0-2 0,-2 4 0,-2 0 0,-8 3 0,-5 2 0,-9 0 0,-5-1 0,-1-1 0,-3 0 0,0 0 0,-4 0 0,-5-2 0,-2-3 0,-2-3 0,0 1 0,3 1 0,5 1 0,4 3 0,2 0 0,4 1 0,3-1 0,6-1 0,5 0 0,4 1 0,3 1 0,0 0 0,-1-1 0,1 1 0,1-2 0,1 1 0,2 0 0,0 0 0,-2 0 0,0 1 0,0 0 0,1-2 0,0 3 0,-1-3 0,-2 3 0,2 0 0,-4-2 0,5-2 0,0-2 0,2-2 0,-1 1 0,-1 1 0,-2 1 0,-1 1 0,-1 1 0,1 2 0,1 0 0,1 1 0,1 0 0,0 1 0,1 1 0,2 3 0,-1 1 0,-1 0 0,-1-1 0,0 1 0,0-3 0,-2 5 0,-1 2 0,-2 4 0,2 0 0,2-2 0,2-3 0,2-2 0,1-2 0,1 0 0,0-3 0,1-1 0,-1-5 0,-1 0 0,0-5 0,-1-3 0,0-5 0,1-1 0,0 1 0,2 4 0,0 6 0,0 2 0,0 1 0,2-2 0,-2 2 0,2-1 0,0 2 0,3-1 0,1 2 0,1 1 0,-1 1 0,0 0 0,-1 0 0,-1 0 0,1 0 0,2 0 0,1 0 0,1 0 0,2 0 0,4 0 0,4 0 0,6 0 0,4 0 0,-1 0 0,-2 0 0,-6 0 0,-5 0 0,-2 0 0,0 0 0,3 0 0,1 0 0,3 0 0,-2 0 0,2 0 0,-1 0 0,0 0 0,-2 0 0,-4 0 0,-4 0 0,-1 0 0,1 0 0,-1-2 0,1 1 0,-2-1 0,-1 1 0,-1 1 0,0 0 0,3 0 0,1 0 0,-2 0 0,-2 0 0,-1 0 0,-3 0 0,0 0 0,0 0 0,-2 0 0,1 0 0,0 0 0,0 0 0,0 0 0,0 0 0,1 0 0,-1 0 0,-10 0 0,-9 0 0,-19 0 0,9 0 0,-13 0 0,11 0 0,-7 0 0,1 0 0,4 0 0,2 0 0,0 0 0,0 0 0,-1 0 0,1 0 0,2 0 0,0 0 0,3 0 0,1 0 0,3 0 0,2 0 0,3-3 0,2-1 0,-1 0 0,5 1 0,-3 1 0,6-1 0,-2-1 0,-1 0 0,-2 1 0,0 2 0,-1 0 0,1 0 0,1-2 0,-1-1 0,1 1 0,-3-1 0,5 3 0,-3-3 0,7 1 0,-1 0 0,0-1 0,1 1 0,-1 1 0,0 0 0,0 1 0,1-2 0,2 0 0,0 0 0,-2 1 0,0-2 0,0 2 0,2 0 0,0 0 0</inkml:trace>
</inkml:ink>
</file>

<file path=ppt/ink/ink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3-06T16:45:28.390"/>
    </inkml:context>
    <inkml:brush xml:id="br0">
      <inkml:brushProperty name="width" value="0.1" units="cm"/>
      <inkml:brushProperty name="height" value="0.1" units="cm"/>
      <inkml:brushProperty name="color" value="#545454"/>
    </inkml:brush>
  </inkml:definitions>
  <inkml:trace contextRef="#ctx0" brushRef="#br0">1 378 24575,'19'0'0,"6"0"0,-10 0 0,10 0 0,-9 0 0,6 0 0,2 0 0,0 0 0,3 0 0,1 0 0,-1 0 0,-2 0 0,-3 0 0,0 0 0,1 0 0,-1 0 0,-1 0 0,-2 0 0,-3 0 0,-2 0 0,1 0 0,1 0 0,3 0 0,0 0 0,-1 0 0,0-2 0,3-1 0,4-2 0,2-1 0,0 1 0,-4 1 0,-4 3 0,-4 1 0,-1-1 0,3 0 0,1-3 0,1 0 0,0-1 0,-3 3 0,-1-1 0,-2 1 0,0-3 0,2 0 0,-1 2 0,3 1 0,-6 2 0,-1 0 0,-7-1 0,1-1 0,-1-1 0,-1-1 0,-1 1 0,0 0 0,1-1 0,-1-1 0,1-1 0,-2 0 0,0 1 0,0 2 0,0-2 0,0 0 0,0-3 0,0 0 0,0-1 0,0 2 0,0 0 0,-1 0 0,-3-1 0,-4-2 0,-2 0 0,-1 0 0,0-3 0,1-1 0,-2-1 0,1-3 0,1 1 0,1 1 0,3 2 0,0 1 0,2 1 0,0 0 0,0 2 0,0-1 0,1 6 0,-1 0 0,1 5 0,0 0 0,0 0 0,-1 0 0,0 0 0,-1 0 0,-3 3 0,-4 4 0,-2 2 0,-2-2 0,-3-3 0,-2-3 0,-4-1 0,-5 0 0,-2 0 0,-2 0 0,-1 0 0,0 0 0,-3 1 0,1 1 0,1 0 0,4 0 0,3-2 0,-2 0 0,1 0 0,0 0 0,0 0 0,6 0 0,4 0 0,3 0 0,2 0 0,-2 0 0,0 0 0,2-1 0,3-3 0,3-1 0,3-1 0,1 2 0,3 1 0,0 2 0,1-2 0,0 0 0,2 0 0,5 1 0,0 2 0,6 0 0,-6 1 0,3 3 0,-5 2 0,1 2 0,-1 3 0,-1 0 0,-1 1 0,-1 0 0,-1 1 0,0-5 0,0 3 0,0-3 0,0 4 0,0 1 0,0-1 0,0 1 0,0 0 0,0 0 0,0-1 0,0 1 0,0-1 0,0-3 0,0-5 0,3-3 0,3-3 0,2 0 0,5 0 0,2-1 0,6 0 0,7 1 0,2-1 0,-1 2 0,-2-1 0,-5-1 0,-2 1 0,2 0 0,1 1 0,1-1 0,-1 1 0,-2-1 0,-4 0 0,-3 2 0,1 0 0,4 0 0,2 0 0,3 0 0,-1 0 0,-6 0 0,-1 0 0,-3 0 0,0 0 0,-1 0 0,1 0 0,-1 0 0,-1 0 0,0 0 0,0 0 0,1 0 0,0 0 0,-3 0 0,-2 0 0,-2-1 0,1-1 0,2-2 0,-2 2 0,2-1 0,-4 3 0,2 0 0,1 0 0,0 0 0,-1 0 0,-1 0 0,0 0 0,-1-2 0,-1-3 0,-2-2 0,-1-1 0,-2 3 0,-9 3 0,-10 1 0,-11 1 0,-7 0 0,4 0 0,3 0 0,5-1 0,1-1 0,-4 0 0,-3 1 0,-1 1 0,3 0 0,5-2 0,5-1 0,2-2 0,2-1 0,-1 1 0,7 2 0,1 2 0,4 0 0,0-1 0,-3 1 0,-1 0 0,-2 1 0,-1 0 0,1-1 0,2-1 0,0-3 0,3-3 0,-1 1 0,5 3 0,-1 4 0,8 7 0,1 1 0,2 2 0,0 0 0,-1 1 0,-3 1 0,0 1 0,-2 0 0,-1 1 0,0 1 0,0 0 0,3-4 0,-1-4 0,3-5 0,-2-1 0,2 1 0,-1 0 0,2 2 0,-2 1 0,2 1 0,0 2 0,1-1 0,0-2 0,0-2 0,0-3 0,0 0 0,2-1 0,1-1 0,4 1 0,1-1 0,1 2 0,4 0 0,1 0 0,4 0 0,-1 0 0,0 0 0,-1 0 0,-1 0 0,-1 0 0,-3 0 0,0 0 0,1 0 0,-1 0 0,1 0 0,-2 0 0,-1 0 0,-1-1 0,-1-1 0,0 0 0,-2 1 0,-1 0 0,-3 1 0,-1-2 0,-2 1 0,0-2 0,-1 3 0,0 0 0,-15 0 0,-3 0 0,-14 0 0,2 0 0,-5 0 0,-1 0 0,-7 0 0,-4 0 0,-6 0 0,-1 0 0,7 0 0,7 0 0,12 0 0,4 0 0,3 0 0,3 0 0,-1 0 0,3 0 0,-3 0 0,-1 2 0,-4 1 0,-3 0 0,4 1 0,4-3 0,7-1 0,4 0 0,1 0 0,0 0 0,0 0 0,0 0 0,0 0 0,-2 0 0,0 0 0,-2 0 0,1 0 0,1 0 0,0 0 0,0 0 0,-2 0 0,-5 0 0,6-1 0,-2-3 0,8-2 0,2-1 0,2-2 0,-2 5 0,3 0 0</inkml:trace>
</inkml:ink>
</file>

<file path=ppt/ink/ink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3-06T16:45:31.747"/>
    </inkml:context>
    <inkml:brush xml:id="br0">
      <inkml:brushProperty name="width" value="0.1" units="cm"/>
      <inkml:brushProperty name="height" value="0.1" units="cm"/>
      <inkml:brushProperty name="color" value="#545454"/>
    </inkml:brush>
  </inkml:definitions>
  <inkml:trace contextRef="#ctx0" brushRef="#br0">1 31 24575,'83'-6'0,"-13"2"0,-50 0 0,-2 3 0,-2-1 0,-2 0 0,-1 2 0,0 0 0,0 0 0,0 0 0,-1 0 0,1 0 0,0 0 0,-1 0 0,1 0 0,-2 0 0,0 0 0,0 0 0,1 0 0,0 0 0,1 0 0,-1 0 0,-1 0 0,0 0 0,2 0 0,3 0 0,1 0 0,-1 0 0,1 0 0,-8 0 0,2 0 0,-6 0 0,3 0 0,2 0 0,2 0 0,1 0 0,-2 0 0,3 0 0,-7 0 0,4 0 0,-5 0 0,4 0 0,1 0 0,1 0 0,-1 0 0,0 0 0,-2 0 0,1 0 0,4 0 0,-6 0 0,3 0 0,-6 0 0,1 0 0,0 0 0,0 0 0,0 0 0,0 0 0,-1 0 0,-2 0 0,1 0 0,0 0 0,-1 0 0,1 0 0,-1-1 0,-1-1 0,-1-1 0,0 0 0,1 1 0</inkml:trace>
</inkml:ink>
</file>

<file path=ppt/ink/ink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3-16T09:15:30.319"/>
    </inkml:context>
    <inkml:brush xml:id="br0">
      <inkml:brushProperty name="width" value="0.1" units="cm"/>
      <inkml:brushProperty name="height" value="0.1" units="cm"/>
      <inkml:brushProperty name="color" value="#545454"/>
    </inkml:brush>
  </inkml:definitions>
  <inkml:trace contextRef="#ctx0" brushRef="#br0">48 2846 24575,'0'-14'0,"0"-7"0,0 5 0,0-10 0,0 8 0,-2-6 0,1 0 0,0 0 0,0-2 0,0 0 0,0 0 0,-2 2 0,0 3 0,2 1 0,0 1 0,1 0 0,0-1 0,0 0 0,-1 0 0,0 0 0,-1 1 0,1 0 0,1-1 0,0-1 0,0-2 0,0 0 0,0-4 0,0-4 0,0-5 0,0-5 0,0 1 0,0 3 0,0 4 0,0 5 0,0 2 0,0 1 0,0-2 0,0-2 0,0-1 0,-1-3 0,-1 0 0,1-1 0,-1 1 0,2 1 0,-1-1 0,-1 0 0,1-4 0,-1 0 0,2 0 0,0 1 0,0 4 0,0 2 0,0 4 0,0 2 0,0-1 0,-2 1 0,-1-2 0,0 1 0,1-3 0,2 0 0,0-2 0,0 1 0,0 2 0,0 1 0,0-1 0,0-1 0,0-4 0,0-1 0,0-1 0,0 4 0,0 3 0,0-1 0,-2 0 0,1-4 0,0-1 0,0-1 0,1 1 0,0 1 0,0 2 0,0 2 0,0 0 0,0 2 0,0 2 0,0 1 0,0 2 0,0 1 0,0-1 0,0-2 0,0-2 0,0-4 0,0-4 0,0 0 0,0 4 0,0 3 0,0 5 0,0 3 0,0 1 0,0 0 0,0 1 0,1 2 0,0 2 0,0 2 0,0 2 0,-1-6 0,0 6 0,0-5 0,0 7 0,0 1 0,0 1 0,0-1 0,0-1 0,1 2 0,0 0 0,0 1 0,0-1 0,-1-4 0,0 2 0,0-5 0,0 7 0,0-1 0,0 18 0,1-10 0,3 11 0,4-14 0,0 0 0,5 0 0,-3 0 0,5 0 0,1 0 0,2 0 0,2 0 0,2 0 0,-1 0 0,0 0 0,2 1 0,3 2 0,2-1 0,0 1 0,-1-2 0,-5 0 0,-4 1 0,0-1 0,-1 0 0,2-1 0,0 0 0,2 0 0,2 0 0,0 0 0,2 0 0,0 0 0,0 0 0,0 0 0,0 0 0,0-1 0,0-1 0,0-1 0,0 0 0,2 0 0,1 1 0,0 1 0,2 1 0,-2 0 0,0 0 0,1 0 0,1 0 0,2 0 0,0-1 0,0-1 0,-2-1 0,1 1 0,0-1 0,2 0 0,2 2 0,1 0 0,2 1 0,0 0 0,0 0 0,3-2 0,0 1 0,2-1 0,0 1 0,0 1 0,-2 0 0,0 0 0,-2 0 0,1 0 0,-2 0 0,-1 0 0,-2 0 0,-2 0 0,0 0 0,-1 0 0,2 0 0,-1 0 0,1 0 0,0 0 0,-1 0 0,1 0 0,-2 0 0,1 0 0,-1 0 0,0 0 0,3 0 0,1 0 0,2 0 0,0 0 0,0 0 0,1 0 0,0 0 0,-4 0 0,-1 1 0,-2 2 0,-2 1 0,-1 1 0,2-2 0,1 1 0,3-1 0,2 0 0,0 0 0,2-1 0,1-1 0,1-1 0,0 0 0,-3 0 0,1 0 0,-2 0 0,2 0 0,2 0 0,0 0 0,0 0 0,-1 0 0,1-1 0,-1-1 0,1 1 0,-2 0 0,-3 1 0,45 0 0,-35 0 0,34 0 0,-44 0 0,-1 0 0,0 0 0,-2-1 0,-1-2 0,-3 0 0,-1-1 0,1 0 0,2-1 0,6 0 0,2 0 0,-1 1 0,-5 2 0,-1-1 0,1-1 0,5-2 0,1 0 0,0 1 0,-3 1 0,-6 3 0,-2-1 0,-3 2 0,0 0 0,-2 0 0,-2 0 0,-2 0 0,0 0 0,1 1 0,0 1 0,2-1 0,-2 1 0,0 0 0,0-1 0,0 0 0,0 0 0,-2 0 0,-4 1 0,-2 1 0,-2-1 0,-1-1 0,-2-1 0,-2 0 0,-1 0 0,0 0 0,-2-1 0,1-2 0,7 1 0,4-1 0,10 3 0,6 0 0,3 0 0,4 0 0,-2 0 0,-5 0 0,-4 0 0,-3 0 0,0 0 0,0 0 0,2 0 0,1 1 0,0 0 0,3 2 0,3 1 0,1 1 0,0 1 0,-2-1 0,-1-1 0,2-2 0,4-2 0,3 0 0,1 0 0,0 0 0,-3 0 0,2 0 0,0 0 0,3 0 0,1 0 0,-3 0 0,-4 0 0,-2 0 0,1 0 0,4 0 0,3 0 0,2 0 0,2 0 0,1 0 0,2 0 0,1 0 0,1 0 0,0 0 0,-1 0 0,-3 0 0,-4 0 0,-4 0 0,-2 0 0,2 0 0,3 0 0,1 0 0,-1 0 0,-2 0 0,-6 0 0,0 0 0,-1 0 0,1 0 0,1 0 0,1 0 0,4 1 0,4 0 0,5 1 0,4 1 0,3-1 0,-1 0 0,-1-1 0,-2-1 0,1 0 0,3 0 0,0 0 0,-1 0 0,-2 0 0,-2 0 0,-2 0 0,-3 0 0,-4 0 0,-2 0 0,-3 0 0,1 0 0,1-1 0,2-1 0,2 1 0,-1-1 0,1 2 0,1 0 0,1 0 0,-2 0 0,-2 0 0,-3 0 0,-1 0 0,2-2 0,2 1 0,0-1 0,3 2 0,9 0 0,11-2 0,8 0 0,4 0 0,-7 0 0,-11 2 0,-11 0 0,-10 0 0,-7 0 0,-1 0 0,-4 0 0,-3 0 0,-4 0 0,-3 0 0,-1 0 0,-1 0 0,-2 0 0,-2 0 0,-2 0 0,-2 0 0,-1 0 0,0 0 0,-1 0 0,1 0 0,1 0 0,2 0 0,1 0 0,3 0 0,2 0 0,1 0 0,0 0 0,-2 0 0,-1 0 0,-4 0 0,-1 0 0,-2 0 0,0 0 0,0 0 0,1 0 0,-1 0 0,-1 0 0,0 0 0,1 0 0,1 0 0,4 0 0,-4 0 0,3 0 0,-5 0 0,1 0 0,0 0 0,-2 1 0,-1 6 0,-1 7 0,0 7 0,0 6 0,0-1 0,0-1 0,0 0 0,0 0 0,0 1 0,0 0 0,0 0 0,0-1 0,0-1 0,0 1 0,0 0 0,0-1 0,0-3 0,0 1 0,0 0 0,0 3 0,0 4 0,0-1 0,0-2 0,0-2 0,0-3 0,0 2 0,0 3 0,0 3 0,0 2 0,0-1 0,0 0 0,0 2 0,0 1 0,0 1 0,0-1 0,0 0 0,0 0 0,0 0 0,0 3 0,0 1 0,0 0 0,0-1 0,0-2 0,0 0 0,0-2 0,0-1 0,0-3 0,0-2 0,0 0 0,0-1 0,0 2 0,0 2 0,0 2 0,1 0 0,0 2 0,1 0 0,-1 2 0,-1-3 0,0 1 0,0-1 0,0-1 0,0 0 0,0-1 0,0-1 0,0 0 0,0 1 0,0-2 0,0-1 0,0-2 0,0 0 0,0-2 0,0 1 0,0 0 0,0 1 0,0 3 0,0 1 0,0 0 0,0-4 0,0-3 0,0-1 0,0 1 0,0 0 0,0 1 0,1-2 0,1-1 0,0-1 0,0 1 0,-1-1 0,0 1 0,1 0 0,0-1 0,-1 1 0,2 3 0,-2-1 0,2 2 0,0-1 0,0-1 0,0-1 0,-1-2 0,2 0 0,-1 0 0,0 0 0,0 0 0,-2-1 0,-1-2 0,0-1 0,0-2 0,0-1 0,0-1 0,0 0 0,0-1 0,0-1 0,0 1 0,0-1 0,0 1 0,0-1 0,0 1 0,0-1 0,0 1 0,0-1 0,0 1 0,0-1 0,0-2 0,0-1 0,0-2 0,0 0 0,0-1 0,0 1 0,0-2 0,0 1 0,0 0 0,0-14 0,-1-3 0,-1-8 0,1 8 0,0 7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30T01:14:03.832"/>
    </inkml:context>
    <inkml:brush xml:id="br0">
      <inkml:brushProperty name="width" value="0.1" units="cm"/>
      <inkml:brushProperty name="height" value="0.1" units="cm"/>
      <inkml:brushProperty name="color" value="#99D852"/>
      <inkml:brushProperty name="transparency" value="127"/>
    </inkml:brush>
  </inkml:definitions>
  <inkml:trace contextRef="#ctx0" brushRef="#br0">1 0 24575,'13'3'0,"3"3"0,3 6 0,3 4 0,6 8 0,2 3 0,-3-1 0,-1 0 0,-7-5 0,-2-1 0,1 0 0,0 0 0,1 2 0,-1 0 0,1-1 0,-3 1 0,0-1 0,-2 0 0,0-1 0,-1 0 0,-1-1 0,0-2 0,-1 0 0,1-1 0,0 2 0,0-1 0,0 1 0,-2 1 0,2 1 0,0 1 0,0 0 0,1 1 0,-1 0 0,0 2 0,1 1 0,-1 0 0,0-1 0,-1-2 0,-1-2 0,-1-1 0,0 0 0,0 0 0,-2 0 0,-2-2 0,-2-1 0,0-1 0,0-2 0,-1 0 0,-1-1 0,-2-6 0,-1-1 0,-2-6 0,-3 0 0,-4-2 0,-5-3 0,-6-3 0,-7-6 0,-6-2 0,-3-4 0,0 0 0,4 2 0,4 1 0,4 2 0,5 2 0,4 3 0,5 2 0,5 2 0,3 3 0,3 1 0,2 1 0,5 1 0,4 1 0,6 0 0,3 2 0,4 3 0,3 3 0,1 5 0,0 3 0,-3 0 0,-3-1 0,-5-1 0,-2-2 0,-3-2 0,-2 0 0,0-2 0,-2 1 0,1-1 0,-2 0 0,-1 1 0,1-1 0,-1 1 0,0-1 0,0 0 0,-2-2 0,0-1 0,0-3 0,-1-1 0,1-1 0,0 0 0,-1 0 0,2-1 0,-2-4 0,0-6 0,0-8 0,2-11 0,4-17 0,2-15 0,6-13 0,3-5 0,2 6 0,2 9 0,-5 16 0,-3 17 0,-3 11 0,-6 10 0,-1 4 0,-6 3 0,-2-1 0,2 2 0,-2 0 0</inkml:trace>
</inkml:ink>
</file>

<file path=ppt/ink/ink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3-16T09:16:11.609"/>
    </inkml:context>
    <inkml:brush xml:id="br0">
      <inkml:brushProperty name="width" value="0.17143" units="cm"/>
      <inkml:brushProperty name="height" value="0.17143" units="cm"/>
      <inkml:brushProperty name="color" value="#545454"/>
    </inkml:brush>
  </inkml:definitions>
  <inkml:trace contextRef="#ctx0" brushRef="#br0">97 29 6903,'-6'-16'9265,"0"6"-8096,2 8-629,-6 14-180,-3 26-1,-2 34-269,-4 29 0,11-30 0,1 3 45,2 4 0,1 3-90,6 12 0,4 3-45,9 5 0,4-1 0,5-8 0,3-3-180,7 2 0,3-4-944,-6-20 0,0-4-945,-4-12 0,-3-4 2069,6 10 0,-18-33 0,-9-14 0</inkml:trace>
</inkml:ink>
</file>

<file path=ppt/ink/ink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3-16T09:16:11.610"/>
    </inkml:context>
    <inkml:brush xml:id="br0">
      <inkml:brushProperty name="width" value="0.17143" units="cm"/>
      <inkml:brushProperty name="height" value="0.17143" units="cm"/>
      <inkml:brushProperty name="color" value="#545454"/>
    </inkml:brush>
  </inkml:definitions>
  <inkml:trace contextRef="#ctx0" brushRef="#br0">0 406 6903,'1'-12'7916,"4"6"-6028,10 2-808,9 5 89,14 6-449,14 13-450,9 9-90,24 20-91,-16-11 1,10 6-90,-28-19 180,-10-10-90,-12-8 0,-12-11-90,-6-7 0,-3-10-90,-2-6 180,8-13-90,5-4-180,10-23-989,5-8-1260,3-7-5396,12-8 7825,-4 22 0,-6 13 0,-11 20 0</inkml:trace>
</inkml:ink>
</file>

<file path=ppt/ink/ink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3-06T10:13:40.997"/>
    </inkml:context>
    <inkml:brush xml:id="br0">
      <inkml:brushProperty name="width" value="0.1" units="cm"/>
      <inkml:brushProperty name="height" value="0.2" units="cm"/>
      <inkml:brushProperty name="color" value="#FF40FF"/>
      <inkml:brushProperty name="tip" value="rectangle"/>
      <inkml:brushProperty name="rasterOp" value="maskPen"/>
    </inkml:brush>
  </inkml:definitions>
  <inkml:trace contextRef="#ctx0" brushRef="#br0">1 1,'1'17,"1"1,2-11,-2 2,1-3,-3 1,3-1,-3 1,3-1,-3 3,3-1,-1 3,2-1,2 17,-2-11,2 10,-2-14,-2-2,0-1,-1-2,0-1,2 3,-3-1,4 3,-4-1,4 0,-2 1,2-1,0 3,-2-1,3 10,-3-10,1 7,-1-13,-1 0,0 1,1-1,1 4,-2-3,3 2,-4-4,1 1,1-2,-2 2,2-1,-1 0,-1 10,3-8,-2 7,0-8,1-1,-2 1,3 1,-3-1,2 1,-1-2,-1 1,2 0,-1 0,1 1,0-3,2 9,-4-7,4 7,-3-9,0 1,1 1,-2-2,3 2,-3-2,3 1,-3 2,3-2,-1 1,0-1,1 1,-3 4,1-5,1 3,-2-2,3-2,-1 5,0-6,-1 4,1-3,-2 1,3 2,-3-2,2-1</inkml:trace>
</inkml:ink>
</file>

<file path=ppt/ink/ink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3-06T10:13:40.998"/>
    </inkml:context>
    <inkml:brush xml:id="br0">
      <inkml:brushProperty name="width" value="0.1" units="cm"/>
      <inkml:brushProperty name="height" value="0.2" units="cm"/>
      <inkml:brushProperty name="color" value="#FF40FF"/>
      <inkml:brushProperty name="tip" value="rectangle"/>
      <inkml:brushProperty name="rasterOp" value="maskPen"/>
    </inkml:brush>
  </inkml:definitions>
  <inkml:trace contextRef="#ctx0" brushRef="#br0">46 33,'-10'9,"0"-3,7-5,0-1,-5-2,5-1,-4-1,7-1,-2 0,2-2,2 2,-2-1,6 2,-2 1,2 2,0-1,-2 2,2-2,-1 2,0 0,1 0,-1 0,0 2,-2 4,-1-2,-1 4,1-5</inkml:trace>
</inkml:ink>
</file>

<file path=ppt/ink/ink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3-06T10:13:40.999"/>
    </inkml:context>
    <inkml:brush xml:id="br0">
      <inkml:brushProperty name="width" value="0.1" units="cm"/>
      <inkml:brushProperty name="height" value="0.2" units="cm"/>
      <inkml:brushProperty name="color" value="#FFFF33"/>
      <inkml:brushProperty name="tip" value="rectangle"/>
      <inkml:brushProperty name="rasterOp" value="maskPen"/>
    </inkml:brush>
  </inkml:definitions>
  <inkml:trace contextRef="#ctx0" brushRef="#br0">305 826,'1'-16,"-1"0,2 9,0-10,-1 1,4-7,-4 3,1-2,0 9,-1-4,2 4,0 1,-1-5,2 3,-4-3,4 5,-2-1,2 1,-2-1,2 1,-2-1,2 1,-1 0,0 2,-3-2,3 2,-2 0,3-1,-3 3,3-3,-2-4,2 2,-4-9,5 3,-3 1,1 1,1 7,-2-2,0 2,-1 1,1-3,1 2,-1 0,0-2,-1 3,0-4,1 3,0-1,-2 3,4-3,-4 3,2-1,-2 3,0-1,2-2,-2 2,2-5,-2 5,2-5,-2 6,2-2,-2 3,2-1,-2 0,1 1,-1 0,2-1,-2-1,2 2,-1-3,-1 5,2-3,-1 0,0 1,7 15,-4 7,10 16,-4-4,1 4,0-9,-4-1,7 1,-4 0,6 2,-1-1,-3-3,1-6,-4 1,0-5,-1 1,4 1,-5-5,5 5,-6-6,2 4,0-2,-1-1,-2-2,-1-1,0 1,0-1,0 1,1-2,-1 1,2 1,7 10,1-1,0 3,-2-7,0 2,-5-6,9 8,-8-8,2 3,-4-5,4 6,0-4,2 4,0-4,-5-2,2 0,-2 0,-1-2,1 1,-1-2,3 2,-2-1,5 2,-5-3,5 1,-6-1,1 0,-4-1,-31-18,12 10,-22-13,16 10,8 6,-3-4,4 5,4-2,-3 0,5 1,-10-2,1-2,-7 0,0-4,0 5,5-4,-4 4,8 0,-8 0,9 0,-5 1,1-2,4 1,-9 0,3-4,-4 4,5-2,1 3,4 1,4 2,-1 0,-4-1,8 1,-11-1,12 2,-7-1,2 2,0-2,1 0,0 2,2-1,-2-1,-1 2,1-4,-1 3,-7-4,6 3,-11-6,4 4,0-2,1 2,4 3,1-2,2 1,-2 0,5 0,-5 0,2 2,1-4,1 4,2-1,2-1,-2 2,-1-3,2 3,-4-3,5 2,-2-2,1 3,0-3,0 3,-1-3,0 2,0-1,1 1,0 0,22-5,-4 2,28-6,-11 4,28-6,-24 4,18-3,-28 5,-1 1,-1-1,-9 2,9-2,-3 1,4-1,0 0,0 1,0-1,-5 1,-3 0,-4 1,-4 1,5-1,-2 2,2-2,1 2,-1-2,0-2,1 1,-1-3,-2 2,2 0,-3-1,4 1,-1-3,0 1,25-8,-14 7,19-5,-24 9,-1 0,-4 1,-4 0,3-2,-5 2,2-3,0 3,-1-2,3 2,-4-1,2 0,-2 1,-2-1,0 4,-1-2,-12 14,1 2,-18 18,6-8,1-2,6-7,5-7,-1 5,1-2,-5 4,2-1,-6 4,3-2,-5 2,6-4,0-2,1 0,1-2,-2 2,2-3,1-1,2-2,-5 3,7-3,-4 2,4 0,-2-1,1 1,-1-1,2-1,0 0,2 0,0-2,-2 2,1-2,-2 2,1-2,0 6,-2-3,2 3,-2 0,-1 1,0-1,2 3,-3-4,4 4,-4-4,4 1,-2-3,2 1,1-1,-2 4,1-3,-1 2,1 0,0-2,1 5,-4-3,2 4,0-1,-2 1,3-1,-2 5,0 1,3 1,-3-2,4-5,0-2,1-1,-1-3,1 1,0-2,-1 1,3-1,-3 2,2 2,-7 12,6-11,-5 7</inkml:trace>
</inkml:ink>
</file>

<file path=ppt/ink/ink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3-06T10:13:41"/>
    </inkml:context>
    <inkml:brush xml:id="br0">
      <inkml:brushProperty name="width" value="0.15875" units="cm"/>
      <inkml:brushProperty name="height" value="0.3175" units="cm"/>
      <inkml:brushProperty name="color" value="#00F900"/>
      <inkml:brushProperty name="tip" value="rectangle"/>
      <inkml:brushProperty name="rasterOp" value="maskPen"/>
    </inkml:brush>
  </inkml:definitions>
  <inkml:trace contextRef="#ctx0" brushRef="#br0">3 695,'5'14,"0"0,0-3,0 0,1 2,1 0,2 1,-1 0,-1-2,0-1,0 0,0 1,-1-1,1 0,0 1,-1-2,2 3,0 0,-1-1,2 2,-1 0,-1-3,-1-2,3 3,-4-5,-1-4,-1-1,0-2,0-6,-1-7,-1 2,0-3,2 0,0-3,2 0,-1 4,0 0,1-1,1-1,-1-1,1 1,-1 2,1 0,-1-1,2 0,-1-1,0 1,1-1,0 0,0 1,-1-1,1 1,1-1,-1-1,1 1,0 0,-1-1,1 2,0-2,0 1,-1 1,1-1,0 1,0-1,0 1,0-1,0 1,-1 0,1 0,0 0,0 0,0 0,0 0,0 1,0-1,-1 0,1 0,-1 1,1 0,0 1,-1-1,1-1,0 1,0 0,-1 0,1 0,0 1,-1 0,0 0,1-2,0 1,0 1,0-1,-1 2,0 0,2-5,0 2,-1 2,0-1,0 2,0 3,-4 6,-2 3,-1 2,-1 0,0 1,0-2,-2 0</inkml:trace>
</inkml:ink>
</file>

<file path=ppt/ink/ink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3-06T10:13:41.003"/>
    </inkml:context>
    <inkml:brush xml:id="br0">
      <inkml:brushProperty name="width" value="0.1" units="cm"/>
      <inkml:brushProperty name="height" value="0.2" units="cm"/>
      <inkml:brushProperty name="color" value="#FF8517"/>
      <inkml:brushProperty name="tip" value="rectangle"/>
      <inkml:brushProperty name="rasterOp" value="maskPen"/>
    </inkml:brush>
  </inkml:definitions>
  <inkml:trace contextRef="#ctx0" brushRef="#br0">1 433,'8'-15,"-3"1,0 7,-2-1,1 3,-2-1,2 2,-2-2,0 1,4-1,-5 0,6 1,-4-3,3 4,-2-4,2 3,-3-3,3 3,-4-3,2 3,0-1,-1 2,0 0,0-1,1 1,2 2,-1 0,1 2,0 0,0 0,1 2,-1 0,-2 2,0 2,-2-1,4 3,-3-1,3 1,-2-3,0 2,0-4,-1 3,0 0,-2-1,3 1,-2-2,0 2,0-2,0 3,0-1,1-2,-2 2,1-2,-1 2,2-1,0 1,1-2,0-1,0 0,0 0,2-1,1 0,1-2,1 0,-3 0,0 0,-1 0,1 0,-2-2,4-1,-3-1,3 0,-4 0,4-2,-3 1,3-1,-2 3,1 0,1 0,-3-1,1-2,-2 1,0-3,2 2,-1-1,1-1,-2 3,0-1,-2 0,2 1,0-1,1 0,-1 1,2-3,-5 4,12-11,-6 9,5-8,-6 9,-1-1,-1 0,0 1,0-1,0 2,2-2,-1 1,1-1,-2 0,2 3,-1-5,1 7,-2-4,0 4,0-2,2 2,-1-1,1 2,0 0,-1 2,1-2,-2 4,0-2,0 3,0-1,1 2,-1-1,0 2,0 0,0 1,0-1,1-1,-1-2,0 0,0 2,-2-1,2 1,-1 0,1-1,0 1,0-2,2 4,-1-3,1 1,-2-2,0-2,2 0,-1 2,1-3,2 2,-1-2,3 2,-2-2,-1 3,1-4,-2 2,3-2,-3 2,0-2,-2 2,2-2,1-2,-1 2,1-2,-3 0,2 0,-2-1,2-1,-1 2,1-2,-2 1,2 0,4-3,-5 3,7-5,-8 5,2-3,0 2,-1-1,1 1,0-2,-1 1,1 1,0-2,0 4,1-6,-1 3,-2-1,-2 0,4-1,-5 0,5 1,-4 2,0 0,2 0,-2-1,2-1,-1 1,0-1,0 2,-1 0,2-2,-2 1,2-1,-1 2,0-3,1 1,1-1,-1 1,0 2,-2 0,2-1,1-1,-1 2,3-8,-2 7,4-5,-6 6,4 2,-4-2,3 1,-2-1,2 0,-1 2,-1-2,2 3,-2-2,3 2,-1-1,-2 2,2 2,-2 2,3 1,-3 3,0-4,-2 4,2-3,-2 3,2-3,2 4,-1-4,1 3,-2-3,0 1,1-2,-1 2,-2-2,5 2,-3-1,4-1,-4 0,0-4,2 4,-1-2,1 1,-2-1,2 0,-2-2,3 2,-3 0,2-2,-2 2,2-2,0 0,-1 0,1 0,0 0,-1 0,1 0,2 0,-3-2,3 2,-2-4,-2 3,4-2,-3 0,1-1,0 2,-1-2,1 2,0-3,0 1,1 0,-1 0,-2-1,0-1,0 1,1-1,-1 2,0 0,-2 0,2-2,-2 1,2-1,-1 0,1 1,-4-1,2 1,0-1,0 2,0-3,0 3,0 0,-2-2,4 1,-1-1</inkml:trace>
</inkml:ink>
</file>

<file path=ppt/ink/ink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3-26T06:51:45.786"/>
    </inkml:context>
    <inkml:brush xml:id="br0">
      <inkml:brushProperty name="width" value="0.1" units="cm"/>
      <inkml:brushProperty name="height" value="0.2" units="cm"/>
      <inkml:brushProperty name="color" value="#FF40FF"/>
      <inkml:brushProperty name="tip" value="rectangle"/>
      <inkml:brushProperty name="rasterOp" value="maskPen"/>
    </inkml:brush>
  </inkml:definitions>
  <inkml:trace contextRef="#ctx0" brushRef="#br0">1 1,'1'17,"1"1,2-11,-2 2,1-3,-3 1,3-1,-3 1,3-1,-3 3,3-1,-1 3,2-1,2 17,-2-11,2 10,-2-14,-2-2,0-1,-1-2,0-1,2 3,-3-1,4 3,-4-1,4 0,-2 1,2-1,0 3,-2-1,3 10,-3-10,1 7,-1-13,-1 0,0 1,1-1,1 4,-2-3,3 2,-4-4,1 1,1-2,-2 2,2-1,-1 0,-1 10,3-8,-2 7,0-8,1-1,-2 1,3 1,-3-1,2 1,-1-2,-1 1,2 0,-1 0,1 1,0-3,2 9,-4-7,4 7,-3-9,0 1,1 1,-2-2,3 2,-3-2,3 1,-3 2,3-2,-1 1,0-1,1 1,-3 4,1-5,1 3,-2-2,3-2,-1 5,0-6,-1 4,1-3,-2 1,3 2,-3-2,2-1</inkml:trace>
</inkml:ink>
</file>

<file path=ppt/ink/ink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3-26T06:51:45.787"/>
    </inkml:context>
    <inkml:brush xml:id="br0">
      <inkml:brushProperty name="width" value="0.1" units="cm"/>
      <inkml:brushProperty name="height" value="0.2" units="cm"/>
      <inkml:brushProperty name="color" value="#FF40FF"/>
      <inkml:brushProperty name="tip" value="rectangle"/>
      <inkml:brushProperty name="rasterOp" value="maskPen"/>
    </inkml:brush>
  </inkml:definitions>
  <inkml:trace contextRef="#ctx0" brushRef="#br0">46 33,'-10'9,"0"-3,7-5,0-1,-5-2,5-1,-4-1,7-1,-2 0,2-2,2 2,-2-1,6 2,-2 1,2 2,0-1,-2 2,2-2,-1 2,0 0,1 0,-1 0,0 2,-2 4,-1-2,-1 4,1-5</inkml:trace>
</inkml:ink>
</file>

<file path=ppt/ink/ink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3-26T06:52:18.448"/>
    </inkml:context>
    <inkml:brush xml:id="br0">
      <inkml:brushProperty name="width" value="0.1" units="cm"/>
      <inkml:brushProperty name="height" value="0.2" units="cm"/>
      <inkml:brushProperty name="color" value="#FFFF33"/>
      <inkml:brushProperty name="tip" value="rectangle"/>
      <inkml:brushProperty name="rasterOp" value="maskPen"/>
    </inkml:brush>
  </inkml:definitions>
  <inkml:trace contextRef="#ctx0" brushRef="#br0">305 826,'1'-16,"-1"0,2 9,0-10,-1 1,4-7,-4 3,1-2,0 9,-1-4,2 4,0 1,-1-5,2 3,-4-3,4 5,-2-1,2 1,-2-1,2 1,-2-1,2 1,-1 0,0 2,-3-2,3 2,-2 0,3-1,-3 3,3-3,-2-4,2 2,-4-9,5 3,-3 1,1 1,1 7,-2-2,0 2,-1 1,1-3,1 2,-1 0,0-2,-1 3,0-4,1 3,0-1,-2 3,4-3,-4 3,2-1,-2 3,0-1,2-2,-2 2,2-5,-2 5,2-5,-2 6,2-2,-2 3,2-1,-2 0,1 1,-1 0,2-1,-2-1,2 2,-1-3,-1 5,2-3,-1 0,0 1,7 15,-4 7,10 16,-4-4,1 4,0-9,-4-1,7 1,-4 0,6 2,-1-1,-3-3,1-6,-4 1,0-5,-1 1,4 1,-5-5,5 5,-6-6,2 4,0-2,-1-1,-2-2,-1-1,0 1,0-1,0 1,1-2,-1 1,2 1,7 10,1-1,0 3,-2-7,0 2,-5-6,9 8,-8-8,2 3,-4-5,4 6,0-4,2 4,0-4,-5-2,2 0,-2 0,-1-2,1 1,-1-2,3 2,-2-1,5 2,-5-3,5 1,-6-1,1 0,-4-1,-31-18,12 10,-22-13,16 10,8 6,-3-4,4 5,4-2,-3 0,5 1,-10-2,1-2,-7 0,0-4,0 5,5-4,-4 4,8 0,-8 0,9 0,-5 1,1-2,4 1,-9 0,3-4,-4 4,5-2,1 3,4 1,4 2,-1 0,-4-1,8 1,-11-1,12 2,-7-1,2 2,0-2,1 0,0 2,2-1,-2-1,-1 2,1-4,-1 3,-7-4,6 3,-11-6,4 4,0-2,1 2,4 3,1-2,2 1,-2 0,5 0,-5 0,2 2,1-4,1 4,2-1,2-1,-2 2,-1-3,2 3,-4-3,5 2,-2-2,1 3,0-3,0 3,-1-3,0 2,0-1,1 1,0 0,22-5,-4 2,28-6,-11 4,28-6,-24 4,18-3,-28 5,-1 1,-1-1,-9 2,9-2,-3 1,4-1,0 0,0 1,0-1,-5 1,-3 0,-4 1,-4 1,5-1,-2 2,2-2,1 2,-1-2,0-2,1 1,-1-3,-2 2,2 0,-3-1,4 1,-1-3,0 1,25-8,-14 7,19-5,-24 9,-1 0,-4 1,-4 0,3-2,-5 2,2-3,0 3,-1-2,3 2,-4-1,2 0,-2 1,-2-1,0 4,-1-2,-12 14,1 2,-18 18,6-8,1-2,6-7,5-7,-1 5,1-2,-5 4,2-1,-6 4,3-2,-5 2,6-4,0-2,1 0,1-2,-2 2,2-3,1-1,2-2,-5 3,7-3,-4 2,4 0,-2-1,1 1,-1-1,2-1,0 0,2 0,0-2,-2 2,1-2,-2 2,1-2,0 6,-2-3,2 3,-2 0,-1 1,0-1,2 3,-3-4,4 4,-4-4,4 1,-2-3,2 1,1-1,-2 4,1-3,-1 2,1 0,0-2,1 5,-4-3,2 4,0-1,-2 1,3-1,-2 5,0 1,3 1,-3-2,4-5,0-2,1-1,-1-3,1 1,0-2,-1 1,3-1,-3 2,2 2,-7 12,6-11,-5 7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30T01:14:03.833"/>
    </inkml:context>
    <inkml:brush xml:id="br0">
      <inkml:brushProperty name="width" value="0.1" units="cm"/>
      <inkml:brushProperty name="height" value="0.1" units="cm"/>
      <inkml:brushProperty name="color" value="#FAA234"/>
      <inkml:brushProperty name="transparency" value="127"/>
    </inkml:brush>
  </inkml:definitions>
  <inkml:trace contextRef="#ctx0" brushRef="#br0">552 0 24575,'0'15'0,"-3"2"0,-3 1 0,-4 4 0,-2-1 0,-2 2 0,-1 1 0,-1-1 0,-1 1 0,1-1 0,1-1 0,0 0 0,-1 1 0,-3 2 0,-1 2 0,-1 1 0,0 0 0,0 0 0,0-3 0,2-1 0,-1-1 0,1 2 0,0 0 0,-3 1 0,1 0 0,0-1 0,0-2 0,3-1 0,1-4 0,1-1 0,2-2 0,0-3 0,4-3 0,2 0 0,3-4 0,1-2 0,2-3 0,-1-4 0,3-2 0,-1-8 0,1-2 0,0-6 0,0 0 0,0-2 0,0-2 0,0 0 0,0 0 0,0-2 0,0 2 0,0 0 0,0 2 0,0 6 0,0 4 0,0 5 0,0 4 0,0 2 0,2 16 0,-1-2 0,2 15 0,-1-4 0,-1 0 0,0 1 0,-1-2 0,0 0 0,0 0 0,0-1 0,0-2 0,0-2 0,0-3 0,0 0 0,0-6 0,0 0 0,0-5 0,0 3 0,0 1 0,0 2 0,0 1 0,0-1 0,0 2 0,0-6 0,3 0 0,1-7 0,5-1 0,3-2 0,3-3 0,3-3 0,4 1 0,2 1 0,3 1 0,2 3 0,1 2 0,0 1 0,-4 1 0,-3 1 0,-3 1 0,-3 0 0,-3 0 0,-1 0 0,-6 0 0,-2 0 0</inkml:trace>
</inkml:ink>
</file>

<file path=ppt/ink/ink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1-17T21:16:35.925"/>
    </inkml:context>
    <inkml:brush xml:id="br0">
      <inkml:brushProperty name="width" value="0.10583" units="cm"/>
      <inkml:brushProperty name="height" value="0.10583" units="cm"/>
      <inkml:brushProperty name="color" value="#525252"/>
    </inkml:brush>
  </inkml:definitions>
  <inkml:trace contextRef="#ctx0" brushRef="#br0">1307 356 24575,'21'-9'0,"-1"-1"0,3 0 0,2 0 0,2-1 0,-3 2 0,0 0 0,3 0 0,0 0 0,2-1-164,1 0 0,2 0 0,1 0 0,0-1 0,2 1 0,1 1 41,-7 1 0,2 0 0,1 0 0,0 1 0,0-1 0,1 1 0,1 0 0,-1 1 13,-1 0 1,1 0 0,-1 1 0,1-1-1,1 2 1,0-1 0,-1 0 0,1 1-1,-1 0 0,1 1 1,1-1 0,-2 1 0,2-1-1,-1 1 1,0 1 0,1 0 0,-1 0-1,1 0-13,2 1 0,0 0 0,1 0 0,-2 0 0,1 1 0,0 1 0,0-1 0,-1 2 0,-2-1 0,0 2 0,0-1 0,0 1 0,-1 0 0,0 1 0,-1 0 0,-1 0-18,2 1 1,-1 0-1,0 1 1,-1 0-1,-1 1 1,0 0-1,0 1-23,2 2 0,-2 1 0,1 0 0,-2 1 0,0 1 0,-1 0 0,-2 0 0,-1 1 0,0 1 0,-2 1 0,-1-1 0,0 1 0,-2 0 0,-1 0 0,0 1 0,-2-1 0,-1 1 0,1 0 125,-2 1 0,0 0 0,-2 0 0,0 1 0,-1 0 0,-1-1 39,0 5 0,-1-1 0,-1 1 0,-2-1 0,-2 1 0,-2-3 0,-1 0 0,-1 1 0,-2-1 0,-1 1 0,-1-1 0,-2 1 0,0 0 0,-3 0 0,0 0 0,-3 0 0,0 0-132,-1-3 0,-1 0 0,-2 0 0,-1 0 0,-1 0 0,-1-1 1,-1 0 131,-1 0 0,-1-1 0,-1 0 0,-1-1 0,-1 1 0,-1-1 0,-1-1 0,0 1-110,-1-1 1,0-1 0,-1 0 0,-1 0-1,-1-1 1,0 1 0,-2-1 0,0 0-1,0 1 28,4-3 0,-1 0 0,0 0 0,-1 0 0,-1 0 0,1 0 0,-2 0 0,1 0 0,-1-1 0,0 1 0,1-1 0,-2 1 0,1-1 0,-2 1 0,0-1 0,1 0 0,-1 0 0,0 0 0,-1 0 0,1 0 0,-1-1 0,0 1 0,1-1 0,-2 0 27,4 0 0,-2-1 0,0 1 0,1-1 0,-2 0 0,2 0 0,-2 0 0,2 0 0,-2 0 0,1-1 0,0 1 0,0-1 0,0 0-27,-3 1 0,1-1 0,-1 0 0,1 1 0,0-1 0,0-1 0,-1 1 0,1 0 0,0-1 0,0 0 0,1 0 0,-1 0 71,1 0 0,0-2 0,0 1 0,0 0 0,0 0 1,1 0-1,-1-2 0,1 2 0,0-1 0,1 0 0,-1 0 11,-1-1 0,0 1 0,0-1 0,1 1 0,0-1 0,0 0 0,0 0 0,1 0 0,0-1 0,0 0 0,-2-1 0,0 1 0,0-1 0,0-1 0,2 1 0,0-2 0,0 1 0,1-2 72,-6 0 0,1-1 0,0-1 0,2 0 0,0-2 0,1 0-72,3-1 0,2 0 0,0-1 0,1-1 0,0-1 0,2 0 0,1-1 0,1 0 0,0-1 0,2-1 0,0 0 0,2-1 0,-3-3 0,3 0 0,0-2 0,2 0 0,2 0 0,3 1 0,1 0 0,2 0 0,1-1 0,1 0 0,2 0 163,1-2 1,1 1 0,2-2 0,1 1 0,3 0 0,1 0-154,1 1 0,2-1 0,2 1 0,0-1 0,3 1 0,1-1 0,1 1-10,0 2 0,0 1 0,2 0 0,1 0 0,0-1 0,2 1 0,1 0 0,0 0 0,2 0 0,-1 2 0,1-1 0,2 1 0,0-1 0,2 0 0,0 1 0,0 0 0,1 0 0,1 0 0,0-1 0,-1 1 0,-2 2 0,2 0 0,-1 0 0,1 0 0,1 0 0,-1 0 0,2 0 0,-1 0 0,0 0 0,1 1 0,-1-1 0,1 1 0,0 0 0,0-1 0,1 2 0,-1-1 0,1-1 0,1 2 0,-1-1 0,0 1 0,1-1 0,-1 1 0,1 0 0,-1 0 0,1 0 0,-2 1-82,2-1 0,1 0 0,-2 1 0,2-1 0,-1 1 0,0 1 0,1-2 0,-2 2 0,1-1 0,-1 2 0,0-2 0,0 2 73,4-2 1,-1 1-1,0 0 1,0 1-1,-1-1 1,1 2 0,-2-1-1,1 1 1,-1-1 52,2 1 1,0-1 0,-1 1-1,0 1 1,-1-1 0,0 2-1,-1-1-44,3 0 0,0 1 0,-2 0 0,-1 0 0,-1 1 327,9 0 1,-2 0 0,-3 1 163,4 1 1,-3 0-1,-10 2 1,-2 1 491,5 0 0,-11 0 0,-7 0 0,-4 1 0,-3 1-738,-1 2 1,0-3 0,0 3 0</inkml:trace>
</inkml:ink>
</file>

<file path=ppt/ink/ink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1-17T21:17:37.215"/>
    </inkml:context>
    <inkml:brush xml:id="br0">
      <inkml:brushProperty name="width" value="0.07938" units="cm"/>
      <inkml:brushProperty name="height" value="0.07938" units="cm"/>
      <inkml:brushProperty name="color" value="#525252"/>
    </inkml:brush>
  </inkml:definitions>
  <inkml:trace contextRef="#ctx0" brushRef="#br0">443 51 24575,'11'-4'0,"-1"0"0,4 0 0,1 1 0,-3 1 0,1 0 0,1 1 0,1-1 0,0 2 0,0-1 0,0 0 0,0 1 0,-1 0-328,1 0 0,-1 0 0,1 1 159,-2 0 1,1 2-1,-1 0 169,1 2 0,0 1 0,0 2-246,-3-1 0,0 2 0,1 1 0,-1 0 49,-2-1 0,0 2 1,0 0-1,0 0 0,0 0 0,0 2 0,0 0 1,0 0-1,-1 1 0,0 0 29,0 0 0,0 0 0,0 1 0,-1 0 0,0 0 168,0-1 0,-1 1 0,0 0 0,0 0 0,-1 1 0,0-1 0,-1 0 0,0 1 0,0-1 0,0 1 0,-1-1 0,0 1 0,-1 0 0,0 0 0,0 0-197,0 1 0,0 0 1,-1 0-1,0 0 0,0 0 33,-1-3 0,0 1 0,0-1 0,-1 1 0,1-1 0,-1 1 12,-1-1 0,1 1 1,-1-1-1,0 0 1,0 1-1,-1-1-45,-1 2 0,1 0 1,-2 0-1,0 0 0,0-1 172,-1-1 0,0 0 1,-1 0-1,0-1 1,0 0 24,-2 1 0,0 0 0,-1 0 0,-1-1 41,0-1 0,-1-1 0,0 0 0,0-1-41,-1-1 0,-1 0 0,0-1 0,0 0 0,-1-1 0,-1 0 0,0-1 0,0 0-10,2-2 1,-1 0-1,1 0 1,0 0-1,-1-1 10,0 0 0,0-1 0,0 1 0,0-1 0,0 0 0,0 0 0,-1-1 0,1 1 0,0-1 0,-1 0 0,2 0 0,-1 0 0,0 0 0,0-1 0,1 0 0,-4 0 0,1-1 0,0 0 0,1-1 245,-1-1 1,1-1 0,0 0 0,0-1-243,1-1 1,0-1-1,0-1 1,1 0-4,-1-1 0,2-1 0,-1 0 0,1-1 0,1-1 0,-1 1 0,2-1 0,-1-1 0,2 1 0,0 0 0,0 0 0,1-1 140,1 1 0,0 0 0,0-1 0,1 0-140,0 0 0,1 0 0,1-1 0,-1 0 0,2 0 0,-1 0 0,1-1 0,1-1 0,0 2 0,1-1 0,0 1 0,1-2 0,-1 1-197,1-1 0,0-1 1,0 1-1,1-1 0,0 0 192,1 1 0,0 0 1,1 0-1,0 0 1,1 0-1,-1-1-136,1 3 1,0-1-1,0 0 1,0 0-1,1 0 1,0 0-1,1 1 115,-1 0 0,1 0 0,0 0 0,0 0 0,1 0 0,0 1 1,0-1 25,1-2 0,0 1 0,1-1 0,0 1 0,0 0 0,0 0-21,0 3 1,0-1-1,0 1 1,0 0 0,0 0-1,0 1 21,1-1 0,1 0 0,-1 1 0,1 1 0,-1-1 101,2 1 0,0-1 0,0 2 1,0 0-102,3-1 0,-1 2 0,0 1 0,0 1 0,0 1 0,0 1 0,0 0 0,0 1 0,0 1 327,-1-1 1,1 2 0,-1 0-1,0 0 1,0 0 0,-1 1-274,5-1 0,0 1 437,-2 0 1,-1 0-1,-1 0 1,0 1-1,-1-1 1,-2 1-247,8 3 1,-8-1 0,-3 0 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30T01:14:03.834"/>
    </inkml:context>
    <inkml:brush xml:id="br0">
      <inkml:brushProperty name="width" value="0.1" units="cm"/>
      <inkml:brushProperty name="height" value="0.1" units="cm"/>
      <inkml:brushProperty name="color" value="#FAA234"/>
      <inkml:brushProperty name="transparency" value="127"/>
    </inkml:brush>
  </inkml:definitions>
  <inkml:trace contextRef="#ctx0" brushRef="#br0">109 0 24575,'0'14'0,"0"1"0,2 4 0,2 1 0,2 2 0,1-1 0,0 1 0,0-1 0,-1 1 0,0 0 0,0 0 0,-1 1 0,0 0 0,0 2 0,-1 1 0,-1 0 0,-2 4 0,0-12 0,0 9 0,0-6 0,0 7 0,-1 5 0,0-2 0,0-3 0,0 0 0,0-2 0,0 1 0,0-1 0,0 2 0,0 0 0,0 2 0,0-1 0,0-1 0,0 1 0,0 0 0,0 0 0,0 2 0,0-3 0,0 1 0,0-4 0,0-2 0,0-1 0,-1-3 0,-1-2 0,-1-3 0,1-2 0,0-2 0,1 1 0,-2-6 0,1 0 0,-1-5 0,0 0 0,0 0 0,-2-1 0,-3-4 0,-1-4 0,-3-6 0,-3-6 0,-2-6 0,-2-5 0,1-4 0,1-1 0,4 3 0,3 5 0,3 7 0,2 3 0,2 4 0,1 6 0,1 1 0,1 6 0,3 15 0,1 1 0,4 13 0,2-1 0,3 3 0,0 1 0,-1-2 0,-1-5 0,-4-7 0,-2-2 0,-1-3 0,-1-3 0,-1-4 0,0-1 0,0-3 0,2 2 0,-2-1 0,4 2 0,-4-1 0,2 1 0,-2 0 0,0 1 0,0 0 0,0 0 0,1 1 0,-1 0 0,2 0 0,0 2 0,0 0 0,0 0 0,1 0 0,-2 0 0,0-3 0,0 1 0,-2-3 0,1 1 0,-1-1 0,1 0 0,1-1 0,-1 0 0,2-2 0,0-5 0,1-3 0,0-4 0,2-1 0,2-2 0,1-1 0,2-2 0,1-1 0,3-1 0,1 0 0,-1-2 0,2 0 0,0-2 0,0-2 0,1-1 0,-2 2 0,-3 4 0,-2 5 0,-3 6 0,0 2 0,-4 4 0,-1 0 0,-4 4 0,-1-1 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30T01:14:03.837"/>
    </inkml:context>
    <inkml:brush xml:id="br0">
      <inkml:brushProperty name="width" value="0.05292" units="cm"/>
      <inkml:brushProperty name="height" value="0.05292" units="cm"/>
    </inkml:brush>
  </inkml:definitions>
  <inkml:trace contextRef="#ctx0" brushRef="#br0">0 1475 24575,'17'-27'0,"19"-13"0,-2 10 0,5-1 0,-3 4 0,3-2 0,2 1 0,9-6 0,1 2 0,4-3-756,-4 4 0,2-2 0,2 0 0,2 1 756,-7 3 0,1 0 0,1 2 0,1-1 0,1 0-411,4-2 0,2 2 1,1-2-1,-1 3 1,3-2 410,-9 5 0,1 1 0,1-1 0,1 2 0,-1 0 0,1 0 0,-1 2 0,0 2 0,1-1 0,0 2 0,-1 1 0,1 0 0,13-3 0,-1 1 0,1 2 0,0 0 0,-1 2 0,-2 2 0,0 0 0,2 2 0,-2 0 0,-1 1-348,-2 2 0,0 2 0,-1-2 0,0 4 0,0-1 348,9 0 0,-1 1 0,-1 1 0,-1 0-190,-8 1 0,-2-1 0,0 2 1,-2 0 189,9 0 0,-3 2 0,-2 0 547,-10-1 1,-1 2-1,-4 0-547,9 2 0,-2 3 1305,-12-2 1,-4 2-1306,10 3 2184,-21-3-2184,-12 0 1139,-9-4-1139,-5-1 0,-6-3 0,-3 4 0,-6 0 0,-6 5 0,-8 5 0,-10 8 0,-15 10 0,23-11 0,-1 1 0,-4 2 0,1 2 0,0-1 0,3 0 0,2-2 0,3-1 0,-16 11 0,15-8 0,17-15 0,9-6 0,16-14 0,6-9 0,7-5 0,22-12 0,-19 15 0,2-1 0,4-3 0,1 0 0,4-2 0,0 1 0,-5 2 0,-2 3 0,25-15 0,-18 11 0,-14 10 0,-10 4 0,-7 2 0,1-2 0,-5 4 0,3-3 0,-2 1 0,0 2 0,-1 0 0,0 2 0,-1 0 0,0 3 0,-4 1 0,-8-3 0,-4-3 0,-12-5 0,-3-6 0,-6-3 0,-8-3 0,-7-3 0,-5-6 0,-2 1 0,3 0 0,10 3 0,10 8 0,11 4 0,8 4 0,6 4 0,3 4 0,3 3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DC96FD-5A21-4FCA-B4FF-880A4387AF32}" type="datetimeFigureOut">
              <a:t>6/22/26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284697-E5E9-49A2-A8C9-CA38B109E66E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97063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284697-E5E9-49A2-A8C9-CA38B109E66E}" type="slidenum"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552121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1BECDE-2D25-AA06-BEDB-A9F125AD9E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B3AB73D-012F-F842-97FC-1E1C11053B6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6F99D20-A8DB-95BC-0E17-95F5D21D22E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7A63C27-D01E-E622-1693-0F828C0E899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202555D-25D7-4A34-B17C-0813DA96EE4E}" type="slidenum">
              <a:rPr lang="en-AU" smtClean="0"/>
              <a:t>10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14848277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27DFFE-04C3-8504-30D2-44B219C09F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CBFDBEC-8CDD-6067-9753-5A33D9CDA0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D73DF13-B794-1C6D-96EF-2B292D5D3D5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>
              <a:ea typeface="Calibri"/>
              <a:cs typeface="Calibri"/>
            </a:endParaRPr>
          </a:p>
          <a:p>
            <a:endParaRPr lang="en-US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C66929C-4A37-B0A0-45D7-D952A60875A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284697-E5E9-49A2-A8C9-CA38B109E66E}" type="slidenum"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504225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>
              <a:solidFill>
                <a:srgbClr val="444444"/>
              </a:solidFill>
              <a:highlight>
                <a:srgbClr val="FFFFFF"/>
              </a:highlight>
            </a:endParaRPr>
          </a:p>
          <a:p>
            <a:endParaRPr lang="en-AU" i="1">
              <a:highlight>
                <a:srgbClr val="FFFFFF"/>
              </a:highlight>
              <a:ea typeface="Calibri"/>
              <a:cs typeface="Calibri"/>
            </a:endParaRPr>
          </a:p>
          <a:p>
            <a:endParaRPr lang="en-US">
              <a:highlight>
                <a:srgbClr val="FFFFFF"/>
              </a:highlight>
            </a:endParaRPr>
          </a:p>
          <a:p>
            <a:endParaRPr lang="en-AU">
              <a:solidFill>
                <a:srgbClr val="000000"/>
              </a:solidFill>
              <a:highlight>
                <a:srgbClr val="FFFFFF"/>
              </a:highlight>
              <a:ea typeface="Calibri"/>
              <a:cs typeface="Calibri"/>
            </a:endParaRPr>
          </a:p>
          <a:p>
            <a:endParaRPr lang="en-GB">
              <a:solidFill>
                <a:srgbClr val="444444"/>
              </a:solidFill>
            </a:endParaRPr>
          </a:p>
          <a:p>
            <a:endParaRPr lang="en-US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284697-E5E9-49A2-A8C9-CA38B109E66E}" type="slidenum"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908377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284697-E5E9-49A2-A8C9-CA38B109E66E}" type="slidenum">
              <a:rPr lang="en-AU" smtClean="0"/>
              <a:t>13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20450241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1EA0D1-CBC3-D78C-A386-A70B04DF37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10F4503-D7A2-1580-36D3-9D322A8BCD2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9D2F6B3-A91A-E91C-AD33-8A58BACD845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i="1">
                <a:ea typeface="Calibri"/>
                <a:cs typeface="Calibri"/>
              </a:rPr>
              <a:t>T</a:t>
            </a:r>
            <a:endParaRPr lang="en-A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B548C7E-1A7A-760C-8E51-EC2470B728D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284697-E5E9-49A2-A8C9-CA38B109E66E}" type="slidenum">
              <a:rPr lang="en-AU" smtClean="0"/>
              <a:t>14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23903377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284697-E5E9-49A2-A8C9-CA38B109E66E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199530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2D9E6A-5D07-1443-F35D-03E2A269BC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A2AA958-83E9-0E34-1115-2FE22AAF861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5920656-8D56-2B5C-30A5-1F7912D8774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F254D9-8A7E-7BB9-2559-8BD065CE846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284697-E5E9-49A2-A8C9-CA38B109E66E}" type="slidenum">
              <a:rPr lang="en-AU" smtClean="0"/>
              <a:t>16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08109625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F75348-3C9D-49B5-3148-44AB7508DF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C15B0A3-8AAB-A77D-F2FF-AB926DD3FC0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3FF827F-E413-5A05-A9B9-F3AADCD760D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i="1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A3B13B2-BF01-E311-20EC-1DE4783687B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284697-E5E9-49A2-A8C9-CA38B109E66E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470982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E93F20-FE9B-AA40-ACCC-475E111D4A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C23C85A-3BFF-A708-5562-0376804477C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4ACA8C8-BAAF-6E5B-2038-9E3C3F00739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sz="1200">
              <a:solidFill>
                <a:srgbClr val="177F99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E59E70B-2FBB-1B1E-BEA1-4D420AF233E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284697-E5E9-49A2-A8C9-CA38B109E66E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285670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284697-E5E9-49A2-A8C9-CA38B109E66E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1626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9685E9-8B25-68C3-B493-2E158EF6B8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2735147-BCFD-91C8-1D99-F7A3D303E9D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E919B11-D16E-C5F6-54F9-3D8EEA83309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base"/>
            <a:endParaRPr lang="en-AU" b="0" i="0">
              <a:solidFill>
                <a:srgbClr val="444444"/>
              </a:solidFill>
              <a:effectLst/>
              <a:latin typeface="Aptos"/>
            </a:endParaRPr>
          </a:p>
          <a:p>
            <a:pPr algn="l" rtl="0" fontAlgn="base"/>
            <a:r>
              <a:rPr lang="en-AU" b="0" i="0">
                <a:solidFill>
                  <a:srgbClr val="444444"/>
                </a:solidFill>
                <a:effectLst/>
                <a:latin typeface="Aptos" panose="020B0004020202020204" pitchFamily="34" charset="0"/>
              </a:rPr>
              <a:t>​</a:t>
            </a:r>
            <a:endParaRPr lang="en-AU" b="0" i="0">
              <a:solidFill>
                <a:srgbClr val="444444"/>
              </a:solidFill>
              <a:effectLst/>
              <a:latin typeface="Calibri" panose="020F0502020204030204" pitchFamily="34" charset="0"/>
            </a:endParaRPr>
          </a:p>
          <a:p>
            <a:endParaRPr lang="en-AU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539396-CA1C-FB8F-244A-E5E6C3613A9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4B6900-9E30-7B46-93EE-6F7597C4302B}" type="slidenum">
              <a:rPr kumimoji="0" lang="en-A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A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3573415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BC4B0F-A623-59B7-6FD4-20BFA2AB88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515B5E2-8AE4-0CAD-5714-F9C1E1DCA0D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391424A-02E8-8D6F-CA55-A1A9B470926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C19490A-0F97-2DD3-4270-63119C4A5AD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284697-E5E9-49A2-A8C9-CA38B109E66E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821327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D8B43D-8ED6-861C-15A2-CD9EB3A315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5421CD2-5609-4705-C7B4-E7FFD11DD12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DAAC0CA-C3A7-094B-8AD5-2DA1CF13B82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7D7952F-305E-62AD-1C3B-AA76CA2CFFF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284697-E5E9-49A2-A8C9-CA38B109E66E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076998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A93919-CC60-EFB8-44BF-0CFF357755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774E53D-C510-46C4-7BE2-C77DB94BA1C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74B3313-70E8-5950-F7E9-E1E8250B32B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9448704-53D0-55A6-AEE3-2A0340A2CA3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75BB90-3033-254E-BCE1-7E7F8F5DAE85}" type="slidenum">
              <a:rPr kumimoji="0" lang="en-A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Arial" charset="0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A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278918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EFAC5B4-F47F-46E9-91D6-9CE332E2B9FD}" type="slidenum">
              <a:rPr kumimoji="0" lang="en-A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A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5959612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0">
          <a:extLst>
            <a:ext uri="{FF2B5EF4-FFF2-40B4-BE49-F238E27FC236}">
              <a16:creationId xmlns:a16="http://schemas.microsoft.com/office/drawing/2014/main" id="{63A32144-E46D-BFDD-12F6-9709DFC4C5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" name="Google Shape;441;p3:notes">
            <a:extLst>
              <a:ext uri="{FF2B5EF4-FFF2-40B4-BE49-F238E27FC236}">
                <a16:creationId xmlns:a16="http://schemas.microsoft.com/office/drawing/2014/main" id="{37447D0D-CE79-5454-C238-08AE69314E1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endParaRPr lang="en-AU" sz="1200" i="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42" name="Google Shape;442;p3:notes">
            <a:extLst>
              <a:ext uri="{FF2B5EF4-FFF2-40B4-BE49-F238E27FC236}">
                <a16:creationId xmlns:a16="http://schemas.microsoft.com/office/drawing/2014/main" id="{B5A71E90-D3C5-0A6C-1F5D-C5462EB691D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58201269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0">
          <a:extLst>
            <a:ext uri="{FF2B5EF4-FFF2-40B4-BE49-F238E27FC236}">
              <a16:creationId xmlns:a16="http://schemas.microsoft.com/office/drawing/2014/main" id="{BB9A6EF9-776A-7499-42E9-600F00C9B6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" name="Google Shape;441;p3:notes">
            <a:extLst>
              <a:ext uri="{FF2B5EF4-FFF2-40B4-BE49-F238E27FC236}">
                <a16:creationId xmlns:a16="http://schemas.microsoft.com/office/drawing/2014/main" id="{E83146B5-479A-0E75-5886-813A108FE42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/>
          </a:p>
        </p:txBody>
      </p:sp>
      <p:sp>
        <p:nvSpPr>
          <p:cNvPr id="442" name="Google Shape;442;p3:notes">
            <a:extLst>
              <a:ext uri="{FF2B5EF4-FFF2-40B4-BE49-F238E27FC236}">
                <a16:creationId xmlns:a16="http://schemas.microsoft.com/office/drawing/2014/main" id="{4CBB17AF-D4F2-C9E2-E89D-D0F8CEE4027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25973364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2F2259-A7C3-B2DB-8CE5-5B803A5E78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148EC6E-1DC6-AC5F-BB04-D20BB6EE484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AECAF58-25A9-68C6-ED8D-8215A363CA4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7D2C255-7D06-93BE-B316-858E48CEAAC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284697-E5E9-49A2-A8C9-CA38B109E66E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915837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0">
          <a:extLst>
            <a:ext uri="{FF2B5EF4-FFF2-40B4-BE49-F238E27FC236}">
              <a16:creationId xmlns:a16="http://schemas.microsoft.com/office/drawing/2014/main" id="{BC9A0D12-6CC7-03DF-2536-CE01F54AC5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" name="Google Shape;441;p3:notes">
            <a:extLst>
              <a:ext uri="{FF2B5EF4-FFF2-40B4-BE49-F238E27FC236}">
                <a16:creationId xmlns:a16="http://schemas.microsoft.com/office/drawing/2014/main" id="{935F54FD-8A75-C856-507F-F6373643FA8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endParaRPr lang="en-AU" sz="1200" i="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42" name="Google Shape;442;p3:notes">
            <a:extLst>
              <a:ext uri="{FF2B5EF4-FFF2-40B4-BE49-F238E27FC236}">
                <a16:creationId xmlns:a16="http://schemas.microsoft.com/office/drawing/2014/main" id="{0418ABB9-868F-0122-BCC3-39E2C47ED93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64039039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0">
          <a:extLst>
            <a:ext uri="{FF2B5EF4-FFF2-40B4-BE49-F238E27FC236}">
              <a16:creationId xmlns:a16="http://schemas.microsoft.com/office/drawing/2014/main" id="{0EACE60C-B85F-4138-9B65-6294394CE6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" name="Google Shape;441;p3:notes">
            <a:extLst>
              <a:ext uri="{FF2B5EF4-FFF2-40B4-BE49-F238E27FC236}">
                <a16:creationId xmlns:a16="http://schemas.microsoft.com/office/drawing/2014/main" id="{C49C6320-7B18-40E2-F846-F56881ED97A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/>
          </a:p>
        </p:txBody>
      </p:sp>
      <p:sp>
        <p:nvSpPr>
          <p:cNvPr id="442" name="Google Shape;442;p3:notes">
            <a:extLst>
              <a:ext uri="{FF2B5EF4-FFF2-40B4-BE49-F238E27FC236}">
                <a16:creationId xmlns:a16="http://schemas.microsoft.com/office/drawing/2014/main" id="{5D507B49-214C-FB60-F2F9-E7D49D59F49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4387002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663152-F187-07A8-AE3B-4AAC23FC7F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4D296EB-11AB-387A-3F6E-1AEC516EB32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B7061FD-0DC4-90B8-F2F7-893778E8F02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9258A3-1804-4AA6-392C-CD0F349D8C3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284697-E5E9-49A2-A8C9-CA38B109E66E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02636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284697-E5E9-49A2-A8C9-CA38B109E66E}" type="slidenum">
              <a:rPr lang="en-ZA" smtClean="0"/>
              <a:t>3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31866850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2286D7-1C05-ACB2-4433-F14A711D35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CC191CF-CED8-216E-2C14-4E3633C1A84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058A6C1-F7F3-568D-B9C0-B618ACCCD96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4C4D7A7-34F3-22AD-3CA7-E06E4DD08F4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284697-E5E9-49A2-A8C9-CA38B109E66E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59296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8304C8-76E2-4C5D-A609-B5F413A291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520F134-F34B-DE73-1CF1-7496B43B81C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6B293F4-8FD9-5FF0-400A-7A11D98C0C5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F91A040-C3CA-45DE-F67A-0387987B15D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284697-E5E9-49A2-A8C9-CA38B109E66E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3797545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0">
          <a:extLst>
            <a:ext uri="{FF2B5EF4-FFF2-40B4-BE49-F238E27FC236}">
              <a16:creationId xmlns:a16="http://schemas.microsoft.com/office/drawing/2014/main" id="{79D5BBF1-6042-4EE4-1783-34AAAFC298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" name="Google Shape;441;p3:notes">
            <a:extLst>
              <a:ext uri="{FF2B5EF4-FFF2-40B4-BE49-F238E27FC236}">
                <a16:creationId xmlns:a16="http://schemas.microsoft.com/office/drawing/2014/main" id="{18855EE9-61C3-5DAC-1DF7-6C54A247588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endParaRPr lang="en-AU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42" name="Google Shape;442;p3:notes">
            <a:extLst>
              <a:ext uri="{FF2B5EF4-FFF2-40B4-BE49-F238E27FC236}">
                <a16:creationId xmlns:a16="http://schemas.microsoft.com/office/drawing/2014/main" id="{B6C66D2D-C606-C986-1037-2C42C5283CD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56168586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0">
          <a:extLst>
            <a:ext uri="{FF2B5EF4-FFF2-40B4-BE49-F238E27FC236}">
              <a16:creationId xmlns:a16="http://schemas.microsoft.com/office/drawing/2014/main" id="{E80D97FF-222D-4872-2A13-85FABEA144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" name="Google Shape;441;p3:notes">
            <a:extLst>
              <a:ext uri="{FF2B5EF4-FFF2-40B4-BE49-F238E27FC236}">
                <a16:creationId xmlns:a16="http://schemas.microsoft.com/office/drawing/2014/main" id="{D8EECDF0-FEED-57AB-4F9E-465FB49210A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endParaRPr lang="en-AU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42" name="Google Shape;442;p3:notes">
            <a:extLst>
              <a:ext uri="{FF2B5EF4-FFF2-40B4-BE49-F238E27FC236}">
                <a16:creationId xmlns:a16="http://schemas.microsoft.com/office/drawing/2014/main" id="{FC467081-D098-CA6E-F417-5617E02374D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675375934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0EB96E-BF98-91BB-E6AA-3B8E11A478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1763D37-00C9-8BA4-BC86-328142C5CA4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BA692D2-8F60-4E39-498C-FA7E192800A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16F4A4-5C64-3A83-4A4D-06006875D66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284697-E5E9-49A2-A8C9-CA38B109E66E}" type="slidenum">
              <a:rPr lang="en-US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8135504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0">
          <a:extLst>
            <a:ext uri="{FF2B5EF4-FFF2-40B4-BE49-F238E27FC236}">
              <a16:creationId xmlns:a16="http://schemas.microsoft.com/office/drawing/2014/main" id="{6E4D71B9-6013-8BD4-5DA7-2A222CA53C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" name="Google Shape;441;p3:notes">
            <a:extLst>
              <a:ext uri="{FF2B5EF4-FFF2-40B4-BE49-F238E27FC236}">
                <a16:creationId xmlns:a16="http://schemas.microsoft.com/office/drawing/2014/main" id="{B4657FA6-D6D6-0BBD-0717-9023BF80074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endParaRPr lang="en-AU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42" name="Google Shape;442;p3:notes">
            <a:extLst>
              <a:ext uri="{FF2B5EF4-FFF2-40B4-BE49-F238E27FC236}">
                <a16:creationId xmlns:a16="http://schemas.microsoft.com/office/drawing/2014/main" id="{C106A2BF-6498-6092-BE60-09147AF1FB5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640652637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0">
          <a:extLst>
            <a:ext uri="{FF2B5EF4-FFF2-40B4-BE49-F238E27FC236}">
              <a16:creationId xmlns:a16="http://schemas.microsoft.com/office/drawing/2014/main" id="{E6B91EE0-32FD-CE44-56CA-5414040A85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" name="Google Shape;441;p3:notes">
            <a:extLst>
              <a:ext uri="{FF2B5EF4-FFF2-40B4-BE49-F238E27FC236}">
                <a16:creationId xmlns:a16="http://schemas.microsoft.com/office/drawing/2014/main" id="{C9420BA9-4E51-477F-95B1-22E350A409B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42" name="Google Shape;442;p3:notes">
            <a:extLst>
              <a:ext uri="{FF2B5EF4-FFF2-40B4-BE49-F238E27FC236}">
                <a16:creationId xmlns:a16="http://schemas.microsoft.com/office/drawing/2014/main" id="{30818BD8-01CE-4B2A-091D-2251EB4CC80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06900323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DC8218-97BC-DA15-0775-3CD1742E8C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3363A1B-DDC2-CF42-1F90-B8F768E655E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4905249-5727-33D1-F2DD-22FCE4FD99C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>
              <a:solidFill>
                <a:srgbClr val="444444"/>
              </a:solidFill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5744A03-5220-62A5-29EF-46D6ACC6122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284697-E5E9-49A2-A8C9-CA38B109E66E}" type="slidenum">
              <a:rPr lang="en-US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4539595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D9DD07-0713-06A3-F02D-FB1B3EBC38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3EA83C1-E192-F704-6B2F-1CFF4BAC499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6BA1FD2-0713-8A22-8DC9-5E9AA01F74B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i="1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7E2C5F0-E83A-5DAC-7608-640A91ACDE6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FAC5B4-F47F-46E9-91D6-9CE332E2B9FD}" type="slidenum">
              <a:rPr lang="en-AU" smtClean="0"/>
              <a:t>38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379596128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344760-E700-2198-1C86-F12455A1BB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4DF08CA-E246-8463-F79C-0B7ECADFDCC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4887C9C-6CC4-89B5-60E5-4AED2ABC8F5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i="1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B9745F9-8ADF-0C7B-AA50-E6DDB7D3F65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EFAC5B4-F47F-46E9-91D6-9CE332E2B9FD}" type="slidenum">
              <a:rPr kumimoji="0" lang="en-AU" sz="2400" b="0" i="1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39</a:t>
            </a:fld>
            <a:endParaRPr kumimoji="0" lang="en-AU" sz="2400" b="0" i="1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92904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AD44F4-AA40-204B-0ABF-964F32FAFA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524ED0B-6772-2B1A-B005-FA185701C30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9AC4923-B331-958A-08E4-C3BAA0B4538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i="0">
              <a:cs typeface="Arial"/>
            </a:endParaRPr>
          </a:p>
          <a:p>
            <a:r>
              <a:rPr lang="en-AU" i="0">
                <a:cs typeface="Arial"/>
              </a:rPr>
              <a:t>                                                                                                                                                                                      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4A95A-89C1-1D3E-D615-ECC1C2E8213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740647-AEF5-4049-8AF5-6BE344DCF78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98668829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 fontAlgn="base"/>
            <a:endParaRPr lang="en-AU" b="0" i="1" u="none" strike="noStrike">
              <a:solidFill>
                <a:srgbClr val="000000"/>
              </a:solidFill>
              <a:effectLst/>
              <a:latin typeface="Aptos" panose="020B00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FAC5B4-F47F-46E9-91D6-9CE332E2B9FD}" type="slidenum">
              <a:rPr lang="en-AU" smtClean="0"/>
              <a:t>40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964943409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284697-E5E9-49A2-A8C9-CA38B109E66E}" type="slidenum">
              <a:rPr lang="en-US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3530909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F3BF5A-F955-0229-9F8B-C131521CD7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E8D4DFB-5ACA-D7EE-ADD2-3E8FD0E6286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474C3FE-C94D-AD40-2672-E83E7E99594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BD6F838-3D29-C10B-DCE8-8877F694274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740647-AEF5-4049-8AF5-6BE344DCF78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12155633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284697-E5E9-49A2-A8C9-CA38B109E66E}" type="slidenum">
              <a:rPr lang="en-US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97280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ts val="600"/>
              </a:spcBef>
              <a:spcAft>
                <a:spcPts val="600"/>
              </a:spcAft>
            </a:pPr>
            <a:endParaRPr lang="en-AU" sz="3500">
              <a:solidFill>
                <a:srgbClr val="F99B27"/>
              </a:solidFill>
              <a:highlight>
                <a:srgbClr val="FFFFFF"/>
              </a:highlight>
              <a:ea typeface="Calibri"/>
              <a:cs typeface="Calibri"/>
            </a:endParaRPr>
          </a:p>
          <a:p>
            <a:endParaRPr lang="en-US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284697-E5E9-49A2-A8C9-CA38B109E66E}" type="slidenum"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776451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64A0B4-32B8-F3C2-5902-EA90AEB63E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2325446-1C4A-ED30-00B4-B12FE038E01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D60DDC2-67CC-9001-87A4-6271DA807C9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C56BF5E-63F1-AF1D-7D1F-D11C82CC0DF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284697-E5E9-49A2-A8C9-CA38B109E66E}" type="slidenum"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032479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>
              <a:solidFill>
                <a:srgbClr val="000000"/>
              </a:solidFill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284697-E5E9-49A2-A8C9-CA38B109E66E}" type="slidenum"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263228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BCE675-4F6E-8F13-C025-1487AB144D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A2ABFEE-5D99-9917-7257-2D99BC956E9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CA19E69-DF61-EF91-DD6C-3D2CE83EFC1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CBB8F57-9DB0-F82B-B452-838C2A0B3E2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284697-E5E9-49A2-A8C9-CA38B109E66E}" type="slidenum"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515132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284697-E5E9-49A2-A8C9-CA38B109E66E}" type="slidenum"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95048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4.xml"/><Relationship Id="rId1" Type="http://schemas.openxmlformats.org/officeDocument/2006/relationships/tags" Target="../tags/tag3.xml"/></Relationships>
</file>

<file path=ppt/slideLayouts/_rels/slideLayout13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4.xml"/><Relationship Id="rId1" Type="http://schemas.openxmlformats.org/officeDocument/2006/relationships/tags" Target="../tags/tag4.xml"/></Relationships>
</file>

<file path=ppt/slideLayouts/_rels/slideLayout13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4.xml"/><Relationship Id="rId1" Type="http://schemas.openxmlformats.org/officeDocument/2006/relationships/tags" Target="../tags/tag5.xml"/></Relationships>
</file>

<file path=ppt/slideLayouts/_rels/slideLayout13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4.xml"/><Relationship Id="rId1" Type="http://schemas.openxmlformats.org/officeDocument/2006/relationships/tags" Target="../tags/tag6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6.sv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3.png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5.xml"/></Relationships>
</file>

<file path=ppt/slideLayouts/_rels/slideLayout1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png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1.sv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png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png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1.sv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13.png"/></Relationships>
</file>

<file path=ppt/slideLayouts/_rels/slideLayout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13.png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- Year 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>
            <a:extLst>
              <a:ext uri="{FF2B5EF4-FFF2-40B4-BE49-F238E27FC236}">
                <a16:creationId xmlns:a16="http://schemas.microsoft.com/office/drawing/2014/main" id="{E43EF9D0-7A1B-49B9-EC2F-84A280032167}"/>
              </a:ext>
            </a:extLst>
          </p:cNvPr>
          <p:cNvSpPr/>
          <p:nvPr userDrawn="1"/>
        </p:nvSpPr>
        <p:spPr>
          <a:xfrm>
            <a:off x="-3774" y="1508503"/>
            <a:ext cx="9145610" cy="5341757"/>
          </a:xfrm>
          <a:prstGeom prst="rect">
            <a:avLst/>
          </a:prstGeom>
          <a:solidFill>
            <a:srgbClr val="FFFF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pic>
        <p:nvPicPr>
          <p:cNvPr id="27" name="Graphic 26">
            <a:extLst>
              <a:ext uri="{FF2B5EF4-FFF2-40B4-BE49-F238E27FC236}">
                <a16:creationId xmlns:a16="http://schemas.microsoft.com/office/drawing/2014/main" id="{7BA43C96-B958-D274-404C-DE91ACDECBA7}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 b="19174"/>
          <a:stretch/>
        </p:blipFill>
        <p:spPr>
          <a:xfrm>
            <a:off x="3020611" y="2691328"/>
            <a:ext cx="4120053" cy="3973348"/>
          </a:xfrm>
          <a:prstGeom prst="rect">
            <a:avLst/>
          </a:prstGeom>
        </p:spPr>
      </p:pic>
      <p:pic>
        <p:nvPicPr>
          <p:cNvPr id="28" name="Graphic 27">
            <a:extLst>
              <a:ext uri="{FF2B5EF4-FFF2-40B4-BE49-F238E27FC236}">
                <a16:creationId xmlns:a16="http://schemas.microsoft.com/office/drawing/2014/main" id="{5251368E-3EBF-AF3A-53E7-D5576317FA53}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26116"/>
          <a:stretch/>
        </p:blipFill>
        <p:spPr>
          <a:xfrm>
            <a:off x="-3774" y="1508503"/>
            <a:ext cx="3540089" cy="5174771"/>
          </a:xfrm>
          <a:prstGeom prst="rect">
            <a:avLst/>
          </a:prstGeom>
        </p:spPr>
      </p:pic>
      <p:sp>
        <p:nvSpPr>
          <p:cNvPr id="29" name="Rectangle 28">
            <a:extLst>
              <a:ext uri="{FF2B5EF4-FFF2-40B4-BE49-F238E27FC236}">
                <a16:creationId xmlns:a16="http://schemas.microsoft.com/office/drawing/2014/main" id="{9C415F21-FAAF-D026-889D-91D9A34F3CFC}"/>
              </a:ext>
            </a:extLst>
          </p:cNvPr>
          <p:cNvSpPr/>
          <p:nvPr userDrawn="1"/>
        </p:nvSpPr>
        <p:spPr>
          <a:xfrm>
            <a:off x="0" y="6444456"/>
            <a:ext cx="9164317" cy="2926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  <p:sp>
        <p:nvSpPr>
          <p:cNvPr id="32" name="Picture Placeholder 18">
            <a:extLst>
              <a:ext uri="{FF2B5EF4-FFF2-40B4-BE49-F238E27FC236}">
                <a16:creationId xmlns:a16="http://schemas.microsoft.com/office/drawing/2014/main" id="{DC6E72DE-38D0-E0E7-AA0E-51876B2B62E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1567" y="1581150"/>
            <a:ext cx="3366422" cy="4855464"/>
          </a:xfrm>
          <a:custGeom>
            <a:avLst/>
            <a:gdLst>
              <a:gd name="connsiteX0" fmla="*/ 0 w 3366422"/>
              <a:gd name="connsiteY0" fmla="*/ 0 h 4876800"/>
              <a:gd name="connsiteX1" fmla="*/ 3366422 w 3366422"/>
              <a:gd name="connsiteY1" fmla="*/ 0 h 4876800"/>
              <a:gd name="connsiteX2" fmla="*/ 3366422 w 3366422"/>
              <a:gd name="connsiteY2" fmla="*/ 3072 h 4876800"/>
              <a:gd name="connsiteX3" fmla="*/ 2521039 w 3366422"/>
              <a:gd name="connsiteY3" fmla="*/ 4876800 h 4876800"/>
              <a:gd name="connsiteX4" fmla="*/ 785 w 3366422"/>
              <a:gd name="connsiteY4" fmla="*/ 4876800 h 4876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66422" h="4876800">
                <a:moveTo>
                  <a:pt x="0" y="0"/>
                </a:moveTo>
                <a:lnTo>
                  <a:pt x="3366422" y="0"/>
                </a:lnTo>
                <a:lnTo>
                  <a:pt x="3366422" y="3072"/>
                </a:lnTo>
                <a:lnTo>
                  <a:pt x="2521039" y="4876800"/>
                </a:lnTo>
                <a:lnTo>
                  <a:pt x="785" y="487680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endParaRPr lang="en-US"/>
          </a:p>
        </p:txBody>
      </p:sp>
      <p:sp>
        <p:nvSpPr>
          <p:cNvPr id="33" name="Text Placeholder 22">
            <a:extLst>
              <a:ext uri="{FF2B5EF4-FFF2-40B4-BE49-F238E27FC236}">
                <a16:creationId xmlns:a16="http://schemas.microsoft.com/office/drawing/2014/main" id="{6D0B242F-AF78-2D80-6F9B-F3220AF3A47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030463" y="2052693"/>
            <a:ext cx="4640072" cy="604208"/>
          </a:xfrm>
          <a:prstGeom prst="rect">
            <a:avLst/>
          </a:prstGeom>
        </p:spPr>
        <p:txBody>
          <a:bodyPr lIns="0">
            <a:noAutofit/>
          </a:bodyPr>
          <a:lstStyle>
            <a:lvl1pPr marL="0" indent="0">
              <a:spcBef>
                <a:spcPts val="0"/>
              </a:spcBef>
              <a:buNone/>
              <a:defRPr sz="3600" b="1">
                <a:solidFill>
                  <a:schemeClr val="tx1"/>
                </a:solidFill>
              </a:defRPr>
            </a:lvl1pPr>
            <a:lvl2pPr marL="457200" indent="0">
              <a:buNone/>
              <a:defRPr sz="3600">
                <a:solidFill>
                  <a:schemeClr val="bg1"/>
                </a:solidFill>
              </a:defRPr>
            </a:lvl2pPr>
            <a:lvl3pPr marL="914400" indent="0">
              <a:buNone/>
              <a:defRPr sz="3600">
                <a:solidFill>
                  <a:schemeClr val="bg1"/>
                </a:solidFill>
              </a:defRPr>
            </a:lvl3pPr>
            <a:lvl4pPr marL="1371600" indent="0">
              <a:buNone/>
              <a:defRPr sz="3600">
                <a:solidFill>
                  <a:schemeClr val="bg1"/>
                </a:solidFill>
              </a:defRPr>
            </a:lvl4pPr>
            <a:lvl5pPr marL="1828800" indent="0">
              <a:buNone/>
              <a:defRPr sz="3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Science</a:t>
            </a:r>
          </a:p>
        </p:txBody>
      </p:sp>
      <p:sp>
        <p:nvSpPr>
          <p:cNvPr id="36" name="Text Placeholder 22">
            <a:extLst>
              <a:ext uri="{FF2B5EF4-FFF2-40B4-BE49-F238E27FC236}">
                <a16:creationId xmlns:a16="http://schemas.microsoft.com/office/drawing/2014/main" id="{1367EB8D-76A1-793D-1B90-684D7590C7D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030464" y="4369459"/>
            <a:ext cx="4645224" cy="604208"/>
          </a:xfrm>
          <a:prstGeom prst="rect">
            <a:avLst/>
          </a:prstGeom>
        </p:spPr>
        <p:txBody>
          <a:bodyPr lIns="0">
            <a:noAutofit/>
          </a:bodyPr>
          <a:lstStyle>
            <a:lvl1pPr marL="0" indent="0">
              <a:spcBef>
                <a:spcPts val="0"/>
              </a:spcBef>
              <a:buNone/>
              <a:defRPr sz="3200" b="0">
                <a:solidFill>
                  <a:schemeClr val="tx1"/>
                </a:solidFill>
              </a:defRPr>
            </a:lvl1pPr>
            <a:lvl2pPr marL="457200" indent="0">
              <a:buNone/>
              <a:defRPr sz="3600">
                <a:solidFill>
                  <a:schemeClr val="bg1"/>
                </a:solidFill>
              </a:defRPr>
            </a:lvl2pPr>
            <a:lvl3pPr marL="914400" indent="0">
              <a:buNone/>
              <a:defRPr sz="3600">
                <a:solidFill>
                  <a:schemeClr val="bg1"/>
                </a:solidFill>
              </a:defRPr>
            </a:lvl3pPr>
            <a:lvl4pPr marL="1371600" indent="0">
              <a:buNone/>
              <a:defRPr sz="3600">
                <a:solidFill>
                  <a:schemeClr val="bg1"/>
                </a:solidFill>
              </a:defRPr>
            </a:lvl4pPr>
            <a:lvl5pPr marL="1828800" indent="0">
              <a:buNone/>
              <a:defRPr sz="3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Type word here</a:t>
            </a:r>
          </a:p>
        </p:txBody>
      </p:sp>
      <p:sp>
        <p:nvSpPr>
          <p:cNvPr id="37" name="Text Placeholder 22">
            <a:extLst>
              <a:ext uri="{FF2B5EF4-FFF2-40B4-BE49-F238E27FC236}">
                <a16:creationId xmlns:a16="http://schemas.microsoft.com/office/drawing/2014/main" id="{01ABF812-880E-C12D-0756-7DA5F45CBB9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030463" y="2850820"/>
            <a:ext cx="4645225" cy="760598"/>
          </a:xfrm>
          <a:prstGeom prst="rect">
            <a:avLst/>
          </a:prstGeom>
        </p:spPr>
        <p:txBody>
          <a:bodyPr lIns="0">
            <a:noAutofit/>
          </a:bodyPr>
          <a:lstStyle>
            <a:lvl1pPr marL="0" indent="0">
              <a:spcBef>
                <a:spcPts val="0"/>
              </a:spcBef>
              <a:buNone/>
              <a:defRPr sz="4800" b="1">
                <a:solidFill>
                  <a:schemeClr val="tx1"/>
                </a:solidFill>
              </a:defRPr>
            </a:lvl1pPr>
            <a:lvl2pPr marL="457200" indent="0">
              <a:buNone/>
              <a:defRPr sz="3600">
                <a:solidFill>
                  <a:schemeClr val="bg1"/>
                </a:solidFill>
              </a:defRPr>
            </a:lvl2pPr>
            <a:lvl3pPr marL="914400" indent="0">
              <a:buNone/>
              <a:defRPr sz="3600">
                <a:solidFill>
                  <a:schemeClr val="bg1"/>
                </a:solidFill>
              </a:defRPr>
            </a:lvl3pPr>
            <a:lvl4pPr marL="1371600" indent="0">
              <a:buNone/>
              <a:defRPr sz="3600">
                <a:solidFill>
                  <a:schemeClr val="bg1"/>
                </a:solidFill>
              </a:defRPr>
            </a:lvl4pPr>
            <a:lvl5pPr marL="1828800" indent="0">
              <a:buNone/>
              <a:defRPr sz="3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Chemistry </a:t>
            </a:r>
          </a:p>
        </p:txBody>
      </p:sp>
      <p:sp>
        <p:nvSpPr>
          <p:cNvPr id="39" name="Text Placeholder 22">
            <a:extLst>
              <a:ext uri="{FF2B5EF4-FFF2-40B4-BE49-F238E27FC236}">
                <a16:creationId xmlns:a16="http://schemas.microsoft.com/office/drawing/2014/main" id="{0534F591-E1AF-F51C-43CC-9E0F84A9FF7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030463" y="3804570"/>
            <a:ext cx="4645225" cy="604208"/>
          </a:xfrm>
          <a:prstGeom prst="rect">
            <a:avLst/>
          </a:prstGeom>
        </p:spPr>
        <p:txBody>
          <a:bodyPr lIns="0">
            <a:noAutofit/>
          </a:bodyPr>
          <a:lstStyle>
            <a:lvl1pPr marL="0" indent="0">
              <a:spcBef>
                <a:spcPts val="0"/>
              </a:spcBef>
              <a:buNone/>
              <a:defRPr sz="3600" b="0">
                <a:solidFill>
                  <a:schemeClr val="tx1"/>
                </a:solidFill>
              </a:defRPr>
            </a:lvl1pPr>
            <a:lvl2pPr marL="457200" indent="0">
              <a:buNone/>
              <a:defRPr sz="3600">
                <a:solidFill>
                  <a:schemeClr val="bg1"/>
                </a:solidFill>
              </a:defRPr>
            </a:lvl2pPr>
            <a:lvl3pPr marL="914400" indent="0">
              <a:buNone/>
              <a:defRPr sz="3600">
                <a:solidFill>
                  <a:schemeClr val="bg1"/>
                </a:solidFill>
              </a:defRPr>
            </a:lvl3pPr>
            <a:lvl4pPr marL="1371600" indent="0">
              <a:buNone/>
              <a:defRPr sz="3600">
                <a:solidFill>
                  <a:schemeClr val="bg1"/>
                </a:solidFill>
              </a:defRPr>
            </a:lvl4pPr>
            <a:lvl5pPr marL="1828800" indent="0">
              <a:buNone/>
              <a:defRPr sz="3600">
                <a:solidFill>
                  <a:schemeClr val="bg1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Lesson #</a:t>
            </a:r>
          </a:p>
        </p:txBody>
      </p:sp>
      <p:sp>
        <p:nvSpPr>
          <p:cNvPr id="2" name="Text Placeholder 22">
            <a:extLst>
              <a:ext uri="{FF2B5EF4-FFF2-40B4-BE49-F238E27FC236}">
                <a16:creationId xmlns:a16="http://schemas.microsoft.com/office/drawing/2014/main" id="{978B9F91-142E-C93A-AEEF-C6972530238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656913" y="6465679"/>
            <a:ext cx="1109709" cy="25985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3600">
                <a:solidFill>
                  <a:schemeClr val="bg1"/>
                </a:solidFill>
              </a:defRPr>
            </a:lvl2pPr>
            <a:lvl3pPr marL="914400" indent="0">
              <a:buNone/>
              <a:defRPr sz="3600">
                <a:solidFill>
                  <a:schemeClr val="bg1"/>
                </a:solidFill>
              </a:defRPr>
            </a:lvl3pPr>
            <a:lvl4pPr marL="1371600" indent="0">
              <a:buNone/>
              <a:defRPr sz="3600">
                <a:solidFill>
                  <a:schemeClr val="bg1"/>
                </a:solidFill>
              </a:defRPr>
            </a:lvl4pPr>
            <a:lvl5pPr marL="1828800" indent="0">
              <a:buNone/>
              <a:defRPr sz="3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Version #</a:t>
            </a:r>
          </a:p>
        </p:txBody>
      </p:sp>
      <p:pic>
        <p:nvPicPr>
          <p:cNvPr id="3" name="Picture Placeholder 18">
            <a:extLst>
              <a:ext uri="{FF2B5EF4-FFF2-40B4-BE49-F238E27FC236}">
                <a16:creationId xmlns:a16="http://schemas.microsoft.com/office/drawing/2014/main" id="{68B4594D-3863-F924-AA08-553C13E8B78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7663" b="7663"/>
          <a:stretch/>
        </p:blipFill>
        <p:spPr>
          <a:xfrm>
            <a:off x="110155" y="292011"/>
            <a:ext cx="2011680" cy="105156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8347E1BC-9AA7-6FB6-54D9-5B504FD6E4B6}"/>
              </a:ext>
            </a:extLst>
          </p:cNvPr>
          <p:cNvSpPr txBox="1"/>
          <p:nvPr userDrawn="1"/>
        </p:nvSpPr>
        <p:spPr>
          <a:xfrm>
            <a:off x="5983803" y="-120800"/>
            <a:ext cx="3119838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500" b="1" i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Year </a:t>
            </a:r>
            <a:r>
              <a:rPr lang="en-US" sz="11000" b="1" i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</a:t>
            </a:r>
            <a:endParaRPr lang="en-AU" sz="11000" b="1" i="0">
              <a:solidFill>
                <a:schemeClr val="accent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55974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at You Will Kn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B960E6D0-CCDF-0144-4192-55F138403FB6}"/>
              </a:ext>
            </a:extLst>
          </p:cNvPr>
          <p:cNvSpPr txBox="1"/>
          <p:nvPr userDrawn="1"/>
        </p:nvSpPr>
        <p:spPr>
          <a:xfrm>
            <a:off x="439738" y="465561"/>
            <a:ext cx="8240400" cy="540000"/>
          </a:xfrm>
          <a:prstGeom prst="rect">
            <a:avLst/>
          </a:prstGeom>
        </p:spPr>
        <p:txBody>
          <a:bodyPr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What You Will Know</a:t>
            </a:r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F16C762D-4740-0158-19C5-ECBB9117A04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00794"/>
            <a:ext cx="8234363" cy="5816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4200"/>
            </a:lvl1pPr>
          </a:lstStyle>
          <a:p>
            <a:pPr lvl="0"/>
            <a:r>
              <a:rPr lang="en-GB"/>
              <a:t>Insert text here.</a:t>
            </a:r>
          </a:p>
        </p:txBody>
      </p:sp>
    </p:spTree>
    <p:extLst>
      <p:ext uri="{BB962C8B-B14F-4D97-AF65-F5344CB8AC3E}">
        <p14:creationId xmlns:p14="http://schemas.microsoft.com/office/powerpoint/2010/main" val="434947539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7C661E56-8CE0-CF81-E3F8-C7D872D0C1F3}"/>
              </a:ext>
            </a:extLst>
          </p:cNvPr>
          <p:cNvSpPr txBox="1"/>
          <p:nvPr userDrawn="1"/>
        </p:nvSpPr>
        <p:spPr>
          <a:xfrm>
            <a:off x="439738" y="465561"/>
            <a:ext cx="8240400" cy="540000"/>
          </a:xfrm>
          <a:prstGeom prst="rect">
            <a:avLst/>
          </a:prstGeom>
        </p:spPr>
        <p:txBody>
          <a:bodyPr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Recite</a:t>
            </a:r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B6057C30-51C0-14DF-4CAE-93D29343C7D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00794"/>
            <a:ext cx="8234363" cy="5816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4200"/>
            </a:lvl1pPr>
          </a:lstStyle>
          <a:p>
            <a:pPr lvl="0"/>
            <a:r>
              <a:rPr lang="en-GB"/>
              <a:t>Insert text here.</a:t>
            </a:r>
          </a:p>
        </p:txBody>
      </p:sp>
    </p:spTree>
    <p:extLst>
      <p:ext uri="{BB962C8B-B14F-4D97-AF65-F5344CB8AC3E}">
        <p14:creationId xmlns:p14="http://schemas.microsoft.com/office/powerpoint/2010/main" val="4110804438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memb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B960E6D0-CCDF-0144-4192-55F138403FB6}"/>
              </a:ext>
            </a:extLst>
          </p:cNvPr>
          <p:cNvSpPr txBox="1"/>
          <p:nvPr userDrawn="1"/>
        </p:nvSpPr>
        <p:spPr>
          <a:xfrm>
            <a:off x="439738" y="465561"/>
            <a:ext cx="8240400" cy="540000"/>
          </a:xfrm>
          <a:prstGeom prst="rect">
            <a:avLst/>
          </a:prstGeom>
        </p:spPr>
        <p:txBody>
          <a:bodyPr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Remember</a:t>
            </a:r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1805B188-505D-7B1F-E57B-867046F40F9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00794"/>
            <a:ext cx="8234363" cy="5816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4200"/>
            </a:lvl1pPr>
          </a:lstStyle>
          <a:p>
            <a:pPr lvl="0"/>
            <a:r>
              <a:rPr lang="en-GB"/>
              <a:t>Insert text here.</a:t>
            </a:r>
          </a:p>
        </p:txBody>
      </p:sp>
    </p:spTree>
    <p:extLst>
      <p:ext uri="{BB962C8B-B14F-4D97-AF65-F5344CB8AC3E}">
        <p14:creationId xmlns:p14="http://schemas.microsoft.com/office/powerpoint/2010/main" val="2406122665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a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B960E6D0-CCDF-0144-4192-55F138403FB6}"/>
              </a:ext>
            </a:extLst>
          </p:cNvPr>
          <p:cNvSpPr txBox="1"/>
          <p:nvPr userDrawn="1"/>
        </p:nvSpPr>
        <p:spPr>
          <a:xfrm>
            <a:off x="439738" y="465561"/>
            <a:ext cx="8240400" cy="540000"/>
          </a:xfrm>
          <a:prstGeom prst="rect">
            <a:avLst/>
          </a:prstGeom>
        </p:spPr>
        <p:txBody>
          <a:bodyPr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Recall</a:t>
            </a:r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B84032E7-48E8-06A3-8471-6CEB91AAF53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00794"/>
            <a:ext cx="8234363" cy="5816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4200"/>
            </a:lvl1pPr>
          </a:lstStyle>
          <a:p>
            <a:pPr lvl="0"/>
            <a:r>
              <a:rPr lang="en-GB"/>
              <a:t>Insert text here.</a:t>
            </a:r>
          </a:p>
        </p:txBody>
      </p:sp>
    </p:spTree>
    <p:extLst>
      <p:ext uri="{BB962C8B-B14F-4D97-AF65-F5344CB8AC3E}">
        <p14:creationId xmlns:p14="http://schemas.microsoft.com/office/powerpoint/2010/main" val="1287086293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se What You Kn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B960E6D0-CCDF-0144-4192-55F138403FB6}"/>
              </a:ext>
            </a:extLst>
          </p:cNvPr>
          <p:cNvSpPr txBox="1"/>
          <p:nvPr userDrawn="1"/>
        </p:nvSpPr>
        <p:spPr>
          <a:xfrm>
            <a:off x="439738" y="465561"/>
            <a:ext cx="8240400" cy="540000"/>
          </a:xfrm>
          <a:prstGeom prst="rect">
            <a:avLst/>
          </a:prstGeom>
        </p:spPr>
        <p:txBody>
          <a:bodyPr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Use What You Know</a:t>
            </a:r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3EA24117-9D38-55F6-5C77-EB4536111540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00794"/>
            <a:ext cx="8234363" cy="5816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4200"/>
            </a:lvl1pPr>
          </a:lstStyle>
          <a:p>
            <a:pPr lvl="0"/>
            <a:r>
              <a:rPr lang="en-GB"/>
              <a:t>Insert text here.</a:t>
            </a:r>
          </a:p>
        </p:txBody>
      </p:sp>
    </p:spTree>
    <p:extLst>
      <p:ext uri="{BB962C8B-B14F-4D97-AF65-F5344CB8AC3E}">
        <p14:creationId xmlns:p14="http://schemas.microsoft.com/office/powerpoint/2010/main" val="251148138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pp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B960E6D0-CCDF-0144-4192-55F138403FB6}"/>
              </a:ext>
            </a:extLst>
          </p:cNvPr>
          <p:cNvSpPr txBox="1"/>
          <p:nvPr userDrawn="1"/>
        </p:nvSpPr>
        <p:spPr>
          <a:xfrm>
            <a:off x="439738" y="465561"/>
            <a:ext cx="8240400" cy="540000"/>
          </a:xfrm>
          <a:prstGeom prst="rect">
            <a:avLst/>
          </a:prstGeom>
        </p:spPr>
        <p:txBody>
          <a:bodyPr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Apply</a:t>
            </a:r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31ED7633-8A68-55B8-38BE-4DCA51EEEC2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00794"/>
            <a:ext cx="8234363" cy="5816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4200"/>
            </a:lvl1pPr>
          </a:lstStyle>
          <a:p>
            <a:pPr lvl="0"/>
            <a:r>
              <a:rPr lang="en-GB"/>
              <a:t>Insert text here.</a:t>
            </a:r>
          </a:p>
        </p:txBody>
      </p:sp>
    </p:spTree>
    <p:extLst>
      <p:ext uri="{BB962C8B-B14F-4D97-AF65-F5344CB8AC3E}">
        <p14:creationId xmlns:p14="http://schemas.microsoft.com/office/powerpoint/2010/main" val="1407893818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at We Are Lear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B960E6D0-CCDF-0144-4192-55F138403FB6}"/>
              </a:ext>
            </a:extLst>
          </p:cNvPr>
          <p:cNvSpPr txBox="1"/>
          <p:nvPr userDrawn="1"/>
        </p:nvSpPr>
        <p:spPr>
          <a:xfrm>
            <a:off x="439738" y="465561"/>
            <a:ext cx="8240400" cy="540000"/>
          </a:xfrm>
          <a:prstGeom prst="rect">
            <a:avLst/>
          </a:prstGeom>
        </p:spPr>
        <p:txBody>
          <a:bodyPr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What We Are Learning</a:t>
            </a:r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CA3B3787-FD71-7F9F-923A-54A2ED80FB7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00794"/>
            <a:ext cx="8234363" cy="5816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4200"/>
            </a:lvl1pPr>
          </a:lstStyle>
          <a:p>
            <a:pPr lvl="0"/>
            <a:r>
              <a:rPr lang="en-GB"/>
              <a:t>Insert text here.</a:t>
            </a:r>
          </a:p>
        </p:txBody>
      </p:sp>
    </p:spTree>
    <p:extLst>
      <p:ext uri="{BB962C8B-B14F-4D97-AF65-F5344CB8AC3E}">
        <p14:creationId xmlns:p14="http://schemas.microsoft.com/office/powerpoint/2010/main" val="1976046571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ctivating Prior Knowled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B960E6D0-CCDF-0144-4192-55F138403FB6}"/>
              </a:ext>
            </a:extLst>
          </p:cNvPr>
          <p:cNvSpPr txBox="1"/>
          <p:nvPr userDrawn="1"/>
        </p:nvSpPr>
        <p:spPr>
          <a:xfrm>
            <a:off x="439738" y="465561"/>
            <a:ext cx="8240400" cy="540000"/>
          </a:xfrm>
          <a:prstGeom prst="rect">
            <a:avLst/>
          </a:prstGeom>
        </p:spPr>
        <p:txBody>
          <a:bodyPr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Activating Prior Knowledge</a:t>
            </a:r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1DE763A7-AA5F-8E0D-570F-7198D5CAD78E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00794"/>
            <a:ext cx="8234363" cy="5816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4200"/>
            </a:lvl1pPr>
          </a:lstStyle>
          <a:p>
            <a:pPr lvl="0"/>
            <a:r>
              <a:rPr lang="en-GB"/>
              <a:t>Insert text here.</a:t>
            </a:r>
          </a:p>
        </p:txBody>
      </p:sp>
    </p:spTree>
    <p:extLst>
      <p:ext uri="{BB962C8B-B14F-4D97-AF65-F5344CB8AC3E}">
        <p14:creationId xmlns:p14="http://schemas.microsoft.com/office/powerpoint/2010/main" val="3971796961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at You Will Kn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B960E6D0-CCDF-0144-4192-55F138403FB6}"/>
              </a:ext>
            </a:extLst>
          </p:cNvPr>
          <p:cNvSpPr txBox="1"/>
          <p:nvPr userDrawn="1"/>
        </p:nvSpPr>
        <p:spPr>
          <a:xfrm>
            <a:off x="439738" y="465561"/>
            <a:ext cx="8240400" cy="540000"/>
          </a:xfrm>
          <a:prstGeom prst="rect">
            <a:avLst/>
          </a:prstGeom>
        </p:spPr>
        <p:txBody>
          <a:bodyPr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What You Will Know</a:t>
            </a:r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F16C762D-4740-0158-19C5-ECBB9117A04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00794"/>
            <a:ext cx="8234363" cy="5816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4200"/>
            </a:lvl1pPr>
          </a:lstStyle>
          <a:p>
            <a:pPr lvl="0"/>
            <a:r>
              <a:rPr lang="en-GB"/>
              <a:t>Insert text here.</a:t>
            </a:r>
          </a:p>
        </p:txBody>
      </p:sp>
    </p:spTree>
    <p:extLst>
      <p:ext uri="{BB962C8B-B14F-4D97-AF65-F5344CB8AC3E}">
        <p14:creationId xmlns:p14="http://schemas.microsoft.com/office/powerpoint/2010/main" val="1790315660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sson Objecti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B960E6D0-CCDF-0144-4192-55F138403FB6}"/>
              </a:ext>
            </a:extLst>
          </p:cNvPr>
          <p:cNvSpPr txBox="1"/>
          <p:nvPr userDrawn="1"/>
        </p:nvSpPr>
        <p:spPr>
          <a:xfrm>
            <a:off x="439738" y="465561"/>
            <a:ext cx="8240400" cy="540000"/>
          </a:xfrm>
          <a:prstGeom prst="rect">
            <a:avLst/>
          </a:prstGeom>
        </p:spPr>
        <p:txBody>
          <a:bodyPr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Lesson Objective</a:t>
            </a:r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CE4CD5BC-28C3-7991-7365-A8A884D2008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00794"/>
            <a:ext cx="8234363" cy="5816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4200"/>
            </a:lvl1pPr>
          </a:lstStyle>
          <a:p>
            <a:pPr lvl="0"/>
            <a:r>
              <a:rPr lang="en-GB"/>
              <a:t>Insert text here.</a:t>
            </a:r>
          </a:p>
        </p:txBody>
      </p:sp>
    </p:spTree>
    <p:extLst>
      <p:ext uri="{BB962C8B-B14F-4D97-AF65-F5344CB8AC3E}">
        <p14:creationId xmlns:p14="http://schemas.microsoft.com/office/powerpoint/2010/main" val="2318211678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at You Kn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B960E6D0-CCDF-0144-4192-55F138403FB6}"/>
              </a:ext>
            </a:extLst>
          </p:cNvPr>
          <p:cNvSpPr txBox="1"/>
          <p:nvPr userDrawn="1"/>
        </p:nvSpPr>
        <p:spPr>
          <a:xfrm>
            <a:off x="439738" y="465561"/>
            <a:ext cx="8240400" cy="540000"/>
          </a:xfrm>
          <a:prstGeom prst="rect">
            <a:avLst/>
          </a:prstGeom>
        </p:spPr>
        <p:txBody>
          <a:bodyPr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What You Know</a:t>
            </a:r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D31F0F90-8C59-6935-4E27-B5A76A548E2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00794"/>
            <a:ext cx="8234363" cy="5816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4200"/>
            </a:lvl1pPr>
          </a:lstStyle>
          <a:p>
            <a:pPr lvl="0"/>
            <a:r>
              <a:rPr lang="en-GB"/>
              <a:t>Insert text here.</a:t>
            </a:r>
          </a:p>
        </p:txBody>
      </p:sp>
    </p:spTree>
    <p:extLst>
      <p:ext uri="{BB962C8B-B14F-4D97-AF65-F5344CB8AC3E}">
        <p14:creationId xmlns:p14="http://schemas.microsoft.com/office/powerpoint/2010/main" val="37330695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sson Objecti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B960E6D0-CCDF-0144-4192-55F138403FB6}"/>
              </a:ext>
            </a:extLst>
          </p:cNvPr>
          <p:cNvSpPr txBox="1"/>
          <p:nvPr userDrawn="1"/>
        </p:nvSpPr>
        <p:spPr>
          <a:xfrm>
            <a:off x="439738" y="465561"/>
            <a:ext cx="8240400" cy="540000"/>
          </a:xfrm>
          <a:prstGeom prst="rect">
            <a:avLst/>
          </a:prstGeom>
        </p:spPr>
        <p:txBody>
          <a:bodyPr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Lesson Objective</a:t>
            </a:r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CE4CD5BC-28C3-7991-7365-A8A884D2008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00794"/>
            <a:ext cx="8234363" cy="5816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4200"/>
            </a:lvl1pPr>
          </a:lstStyle>
          <a:p>
            <a:pPr lvl="0"/>
            <a:r>
              <a:rPr lang="en-GB"/>
              <a:t>Insert text here.</a:t>
            </a:r>
          </a:p>
        </p:txBody>
      </p:sp>
    </p:spTree>
    <p:extLst>
      <p:ext uri="{BB962C8B-B14F-4D97-AF65-F5344CB8AC3E}">
        <p14:creationId xmlns:p14="http://schemas.microsoft.com/office/powerpoint/2010/main" val="2760694338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ccess Criter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B960E6D0-CCDF-0144-4192-55F138403FB6}"/>
              </a:ext>
            </a:extLst>
          </p:cNvPr>
          <p:cNvSpPr txBox="1"/>
          <p:nvPr userDrawn="1"/>
        </p:nvSpPr>
        <p:spPr>
          <a:xfrm>
            <a:off x="439738" y="465561"/>
            <a:ext cx="8240400" cy="540000"/>
          </a:xfrm>
          <a:prstGeom prst="rect">
            <a:avLst/>
          </a:prstGeom>
        </p:spPr>
        <p:txBody>
          <a:bodyPr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Success Criteria</a:t>
            </a:r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917CB08D-8405-2222-EBA4-70044DFB114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00794"/>
            <a:ext cx="8234363" cy="5816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4200"/>
            </a:lvl1pPr>
          </a:lstStyle>
          <a:p>
            <a:pPr lvl="0"/>
            <a:r>
              <a:rPr lang="en-GB"/>
              <a:t>Insert text here.</a:t>
            </a:r>
          </a:p>
        </p:txBody>
      </p:sp>
    </p:spTree>
    <p:extLst>
      <p:ext uri="{BB962C8B-B14F-4D97-AF65-F5344CB8AC3E}">
        <p14:creationId xmlns:p14="http://schemas.microsoft.com/office/powerpoint/2010/main" val="1592243296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 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 Placeholder 5">
            <a:extLst>
              <a:ext uri="{FF2B5EF4-FFF2-40B4-BE49-F238E27FC236}">
                <a16:creationId xmlns:a16="http://schemas.microsoft.com/office/drawing/2014/main" id="{37699CA8-7948-4D4F-B1F8-6678BCCDC79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403350" y="465561"/>
            <a:ext cx="7275513" cy="53985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3600" b="1">
                <a:solidFill>
                  <a:schemeClr val="tx1"/>
                </a:solidFill>
              </a:defRPr>
            </a:lvl1pPr>
          </a:lstStyle>
          <a:p>
            <a:r>
              <a:rPr lang="en-US"/>
              <a:t>Insert Title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57ABC33-5CA2-791F-C041-98624AF67843}"/>
              </a:ext>
            </a:extLst>
          </p:cNvPr>
          <p:cNvSpPr txBox="1"/>
          <p:nvPr userDrawn="1"/>
        </p:nvSpPr>
        <p:spPr>
          <a:xfrm>
            <a:off x="439738" y="465561"/>
            <a:ext cx="963612" cy="540000"/>
          </a:xfrm>
          <a:prstGeom prst="rect">
            <a:avLst/>
          </a:prstGeom>
        </p:spPr>
        <p:txBody>
          <a:bodyPr wrap="none"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I Do:</a:t>
            </a:r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E338779F-952D-76A2-4E6B-EB24581FD24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00794"/>
            <a:ext cx="8234363" cy="5816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4200"/>
            </a:lvl1pPr>
          </a:lstStyle>
          <a:p>
            <a:pPr lvl="0"/>
            <a:r>
              <a:rPr lang="en-GB"/>
              <a:t>Insert text here.</a:t>
            </a:r>
          </a:p>
        </p:txBody>
      </p:sp>
    </p:spTree>
    <p:extLst>
      <p:ext uri="{BB962C8B-B14F-4D97-AF65-F5344CB8AC3E}">
        <p14:creationId xmlns:p14="http://schemas.microsoft.com/office/powerpoint/2010/main" val="2325918394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e 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 Placeholder 5">
            <a:extLst>
              <a:ext uri="{FF2B5EF4-FFF2-40B4-BE49-F238E27FC236}">
                <a16:creationId xmlns:a16="http://schemas.microsoft.com/office/drawing/2014/main" id="{37699CA8-7948-4D4F-B1F8-6678BCCDC79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921164" y="465561"/>
            <a:ext cx="6757699" cy="53985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3600" b="1">
                <a:solidFill>
                  <a:schemeClr val="tx1"/>
                </a:solidFill>
              </a:defRPr>
            </a:lvl1pPr>
          </a:lstStyle>
          <a:p>
            <a:r>
              <a:rPr lang="en-US"/>
              <a:t>Insert Title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57ABC33-5CA2-791F-C041-98624AF67843}"/>
              </a:ext>
            </a:extLst>
          </p:cNvPr>
          <p:cNvSpPr txBox="1"/>
          <p:nvPr userDrawn="1"/>
        </p:nvSpPr>
        <p:spPr>
          <a:xfrm>
            <a:off x="439738" y="465561"/>
            <a:ext cx="963612" cy="540000"/>
          </a:xfrm>
          <a:prstGeom prst="rect">
            <a:avLst/>
          </a:prstGeom>
        </p:spPr>
        <p:txBody>
          <a:bodyPr wrap="none"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We Do:</a:t>
            </a:r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54DEA7E9-06D4-F53D-4E16-5A2B9401650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00794"/>
            <a:ext cx="8234363" cy="5816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4200"/>
            </a:lvl1pPr>
          </a:lstStyle>
          <a:p>
            <a:pPr lvl="0"/>
            <a:r>
              <a:rPr lang="en-GB"/>
              <a:t>Insert text here.</a:t>
            </a:r>
          </a:p>
        </p:txBody>
      </p:sp>
    </p:spTree>
    <p:extLst>
      <p:ext uri="{BB962C8B-B14F-4D97-AF65-F5344CB8AC3E}">
        <p14:creationId xmlns:p14="http://schemas.microsoft.com/office/powerpoint/2010/main" val="4060594414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You 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 Placeholder 5">
            <a:extLst>
              <a:ext uri="{FF2B5EF4-FFF2-40B4-BE49-F238E27FC236}">
                <a16:creationId xmlns:a16="http://schemas.microsoft.com/office/drawing/2014/main" id="{37699CA8-7948-4D4F-B1F8-6678BCCDC79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985818" y="465561"/>
            <a:ext cx="6693045" cy="53985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3600" b="1">
                <a:solidFill>
                  <a:schemeClr val="tx1"/>
                </a:solidFill>
              </a:defRPr>
            </a:lvl1pPr>
          </a:lstStyle>
          <a:p>
            <a:r>
              <a:rPr lang="en-US"/>
              <a:t>Insert Title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57ABC33-5CA2-791F-C041-98624AF67843}"/>
              </a:ext>
            </a:extLst>
          </p:cNvPr>
          <p:cNvSpPr txBox="1"/>
          <p:nvPr userDrawn="1"/>
        </p:nvSpPr>
        <p:spPr>
          <a:xfrm>
            <a:off x="439738" y="465561"/>
            <a:ext cx="1546080" cy="540000"/>
          </a:xfrm>
          <a:prstGeom prst="rect">
            <a:avLst/>
          </a:prstGeom>
        </p:spPr>
        <p:txBody>
          <a:bodyPr wrap="none"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You Do:</a:t>
            </a:r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41A71607-75FC-4AE0-0502-C43BB03E13C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00794"/>
            <a:ext cx="8234363" cy="5816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4200"/>
            </a:lvl1pPr>
          </a:lstStyle>
          <a:p>
            <a:pPr lvl="0"/>
            <a:r>
              <a:rPr lang="en-GB"/>
              <a:t>Insert text here.</a:t>
            </a:r>
          </a:p>
        </p:txBody>
      </p:sp>
    </p:spTree>
    <p:extLst>
      <p:ext uri="{BB962C8B-B14F-4D97-AF65-F5344CB8AC3E}">
        <p14:creationId xmlns:p14="http://schemas.microsoft.com/office/powerpoint/2010/main" val="4179612586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at We Learn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B960E6D0-CCDF-0144-4192-55F138403FB6}"/>
              </a:ext>
            </a:extLst>
          </p:cNvPr>
          <p:cNvSpPr txBox="1"/>
          <p:nvPr userDrawn="1"/>
        </p:nvSpPr>
        <p:spPr>
          <a:xfrm>
            <a:off x="439738" y="465561"/>
            <a:ext cx="8240400" cy="540000"/>
          </a:xfrm>
          <a:prstGeom prst="rect">
            <a:avLst/>
          </a:prstGeom>
        </p:spPr>
        <p:txBody>
          <a:bodyPr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What We Learned</a:t>
            </a:r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D861F0AE-073B-6922-F0E9-ACE5B711D4EC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00794"/>
            <a:ext cx="8234363" cy="5816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4200"/>
            </a:lvl1pPr>
          </a:lstStyle>
          <a:p>
            <a:pPr lvl="0"/>
            <a:r>
              <a:rPr lang="en-GB"/>
              <a:t>Insert text here.</a:t>
            </a:r>
          </a:p>
        </p:txBody>
      </p:sp>
    </p:spTree>
    <p:extLst>
      <p:ext uri="{BB962C8B-B14F-4D97-AF65-F5344CB8AC3E}">
        <p14:creationId xmlns:p14="http://schemas.microsoft.com/office/powerpoint/2010/main" val="2301601703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vi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B960E6D0-CCDF-0144-4192-55F138403FB6}"/>
              </a:ext>
            </a:extLst>
          </p:cNvPr>
          <p:cNvSpPr txBox="1"/>
          <p:nvPr userDrawn="1"/>
        </p:nvSpPr>
        <p:spPr>
          <a:xfrm>
            <a:off x="439738" y="465561"/>
            <a:ext cx="8240400" cy="540000"/>
          </a:xfrm>
          <a:prstGeom prst="rect">
            <a:avLst/>
          </a:prstGeom>
        </p:spPr>
        <p:txBody>
          <a:bodyPr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Revise</a:t>
            </a:r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B5D461D9-900E-1D4C-5E55-56B83534E314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00794"/>
            <a:ext cx="8234363" cy="5816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4200"/>
            </a:lvl1pPr>
          </a:lstStyle>
          <a:p>
            <a:pPr lvl="0"/>
            <a:r>
              <a:rPr lang="en-GB"/>
              <a:t>Insert text here.</a:t>
            </a:r>
          </a:p>
        </p:txBody>
      </p:sp>
    </p:spTree>
    <p:extLst>
      <p:ext uri="{BB962C8B-B14F-4D97-AF65-F5344CB8AC3E}">
        <p14:creationId xmlns:p14="http://schemas.microsoft.com/office/powerpoint/2010/main" val="3247844434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it Tick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B960E6D0-CCDF-0144-4192-55F138403FB6}"/>
              </a:ext>
            </a:extLst>
          </p:cNvPr>
          <p:cNvSpPr txBox="1"/>
          <p:nvPr userDrawn="1"/>
        </p:nvSpPr>
        <p:spPr>
          <a:xfrm>
            <a:off x="439738" y="465561"/>
            <a:ext cx="8240400" cy="540000"/>
          </a:xfrm>
          <a:prstGeom prst="rect">
            <a:avLst/>
          </a:prstGeom>
        </p:spPr>
        <p:txBody>
          <a:bodyPr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Exit Ticket</a:t>
            </a:r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5CB60482-406C-838B-91FA-917FCD3B7A0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00794"/>
            <a:ext cx="8234363" cy="5816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4200"/>
            </a:lvl1pPr>
          </a:lstStyle>
          <a:p>
            <a:pPr lvl="0"/>
            <a:r>
              <a:rPr lang="en-GB"/>
              <a:t>Insert text here.</a:t>
            </a:r>
          </a:p>
        </p:txBody>
      </p:sp>
    </p:spTree>
    <p:extLst>
      <p:ext uri="{BB962C8B-B14F-4D97-AF65-F5344CB8AC3E}">
        <p14:creationId xmlns:p14="http://schemas.microsoft.com/office/powerpoint/2010/main" val="2243387062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at We Are Learning N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B960E6D0-CCDF-0144-4192-55F138403FB6}"/>
              </a:ext>
            </a:extLst>
          </p:cNvPr>
          <p:cNvSpPr txBox="1"/>
          <p:nvPr userDrawn="1"/>
        </p:nvSpPr>
        <p:spPr>
          <a:xfrm>
            <a:off x="439738" y="465561"/>
            <a:ext cx="8240400" cy="540000"/>
          </a:xfrm>
          <a:prstGeom prst="rect">
            <a:avLst/>
          </a:prstGeom>
        </p:spPr>
        <p:txBody>
          <a:bodyPr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What We Are Learning Next</a:t>
            </a:r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9A4A3243-2412-F33D-340E-60A171FAEB5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00794"/>
            <a:ext cx="8234363" cy="5816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4200"/>
            </a:lvl1pPr>
          </a:lstStyle>
          <a:p>
            <a:pPr lvl="0"/>
            <a:r>
              <a:rPr lang="en-GB"/>
              <a:t>Insert text here.</a:t>
            </a:r>
          </a:p>
        </p:txBody>
      </p:sp>
    </p:spTree>
    <p:extLst>
      <p:ext uri="{BB962C8B-B14F-4D97-AF65-F5344CB8AC3E}">
        <p14:creationId xmlns:p14="http://schemas.microsoft.com/office/powerpoint/2010/main" val="4290625384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n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B960E6D0-CCDF-0144-4192-55F138403FB6}"/>
              </a:ext>
            </a:extLst>
          </p:cNvPr>
          <p:cNvSpPr txBox="1"/>
          <p:nvPr userDrawn="1"/>
        </p:nvSpPr>
        <p:spPr>
          <a:xfrm>
            <a:off x="439738" y="465561"/>
            <a:ext cx="8240400" cy="540000"/>
          </a:xfrm>
          <a:prstGeom prst="rect">
            <a:avLst/>
          </a:prstGeom>
        </p:spPr>
        <p:txBody>
          <a:bodyPr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Connect</a:t>
            </a:r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18EE9480-FD3B-0CFA-44FE-D9E6F3D094CA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00794"/>
            <a:ext cx="8234363" cy="5816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4200"/>
            </a:lvl1pPr>
          </a:lstStyle>
          <a:p>
            <a:pPr lvl="0"/>
            <a:r>
              <a:rPr lang="en-GB"/>
              <a:t>Insert text here.</a:t>
            </a:r>
          </a:p>
        </p:txBody>
      </p:sp>
    </p:spTree>
    <p:extLst>
      <p:ext uri="{BB962C8B-B14F-4D97-AF65-F5344CB8AC3E}">
        <p14:creationId xmlns:p14="http://schemas.microsoft.com/office/powerpoint/2010/main" val="400213727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F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 Placeholder 5">
            <a:extLst>
              <a:ext uri="{FF2B5EF4-FFF2-40B4-BE49-F238E27FC236}">
                <a16:creationId xmlns:a16="http://schemas.microsoft.com/office/drawing/2014/main" id="{37699CA8-7948-4D4F-B1F8-6678BCCDC79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403350" y="465561"/>
            <a:ext cx="7275513" cy="53985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3600" b="1">
                <a:solidFill>
                  <a:schemeClr val="tx1"/>
                </a:solidFill>
              </a:defRPr>
            </a:lvl1pPr>
          </a:lstStyle>
          <a:p>
            <a:r>
              <a:rPr lang="en-US"/>
              <a:t>Insert Title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57ABC33-5CA2-791F-C041-98624AF67843}"/>
              </a:ext>
            </a:extLst>
          </p:cNvPr>
          <p:cNvSpPr txBox="1"/>
          <p:nvPr userDrawn="1"/>
        </p:nvSpPr>
        <p:spPr>
          <a:xfrm>
            <a:off x="439738" y="465561"/>
            <a:ext cx="963612" cy="540000"/>
          </a:xfrm>
          <a:prstGeom prst="rect">
            <a:avLst/>
          </a:prstGeom>
        </p:spPr>
        <p:txBody>
          <a:bodyPr wrap="none"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CFU:</a:t>
            </a:r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3D0507F6-C8B8-5474-E535-F193D1392A5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00794"/>
            <a:ext cx="8234363" cy="5816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4200"/>
            </a:lvl1pPr>
          </a:lstStyle>
          <a:p>
            <a:pPr lvl="0"/>
            <a:r>
              <a:rPr lang="en-GB"/>
              <a:t>Insert text here.</a:t>
            </a:r>
          </a:p>
        </p:txBody>
      </p:sp>
    </p:spTree>
    <p:extLst>
      <p:ext uri="{BB962C8B-B14F-4D97-AF65-F5344CB8AC3E}">
        <p14:creationId xmlns:p14="http://schemas.microsoft.com/office/powerpoint/2010/main" val="29057842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at You Kn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B960E6D0-CCDF-0144-4192-55F138403FB6}"/>
              </a:ext>
            </a:extLst>
          </p:cNvPr>
          <p:cNvSpPr txBox="1"/>
          <p:nvPr userDrawn="1"/>
        </p:nvSpPr>
        <p:spPr>
          <a:xfrm>
            <a:off x="439738" y="465561"/>
            <a:ext cx="8240400" cy="540000"/>
          </a:xfrm>
          <a:prstGeom prst="rect">
            <a:avLst/>
          </a:prstGeom>
        </p:spPr>
        <p:txBody>
          <a:bodyPr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What You Know</a:t>
            </a:r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D31F0F90-8C59-6935-4E27-B5A76A548E2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00794"/>
            <a:ext cx="8234363" cy="5816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4200"/>
            </a:lvl1pPr>
          </a:lstStyle>
          <a:p>
            <a:pPr lvl="0"/>
            <a:r>
              <a:rPr lang="en-GB"/>
              <a:t>Insert text here.</a:t>
            </a:r>
          </a:p>
        </p:txBody>
      </p:sp>
    </p:spTree>
    <p:extLst>
      <p:ext uri="{BB962C8B-B14F-4D97-AF65-F5344CB8AC3E}">
        <p14:creationId xmlns:p14="http://schemas.microsoft.com/office/powerpoint/2010/main" val="3847871459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pple Ques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B960E6D0-CCDF-0144-4192-55F138403FB6}"/>
              </a:ext>
            </a:extLst>
          </p:cNvPr>
          <p:cNvSpPr txBox="1"/>
          <p:nvPr userDrawn="1"/>
        </p:nvSpPr>
        <p:spPr>
          <a:xfrm>
            <a:off x="439738" y="465561"/>
            <a:ext cx="8240400" cy="540000"/>
          </a:xfrm>
          <a:prstGeom prst="rect">
            <a:avLst/>
          </a:prstGeom>
        </p:spPr>
        <p:txBody>
          <a:bodyPr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APPLE Question</a:t>
            </a:r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28BDCD1E-74D4-BAB7-E2B8-651D83FC865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00794"/>
            <a:ext cx="8234363" cy="5816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4200"/>
            </a:lvl1pPr>
          </a:lstStyle>
          <a:p>
            <a:pPr lvl="0"/>
            <a:r>
              <a:rPr lang="en-GB"/>
              <a:t>Insert text here.</a:t>
            </a:r>
          </a:p>
        </p:txBody>
      </p:sp>
    </p:spTree>
    <p:extLst>
      <p:ext uri="{BB962C8B-B14F-4D97-AF65-F5344CB8AC3E}">
        <p14:creationId xmlns:p14="http://schemas.microsoft.com/office/powerpoint/2010/main" val="352213727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ocabulary Wor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B960E6D0-CCDF-0144-4192-55F138403FB6}"/>
              </a:ext>
            </a:extLst>
          </p:cNvPr>
          <p:cNvSpPr txBox="1"/>
          <p:nvPr userDrawn="1"/>
        </p:nvSpPr>
        <p:spPr>
          <a:xfrm>
            <a:off x="439738" y="465561"/>
            <a:ext cx="8240400" cy="540000"/>
          </a:xfrm>
          <a:prstGeom prst="rect">
            <a:avLst/>
          </a:prstGeom>
        </p:spPr>
        <p:txBody>
          <a:bodyPr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Vocabulary Words</a:t>
            </a:r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180E04F6-5D39-6E89-ADB0-6B3BDE09421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00794"/>
            <a:ext cx="8234363" cy="5816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4200"/>
            </a:lvl1pPr>
          </a:lstStyle>
          <a:p>
            <a:pPr lvl="0"/>
            <a:r>
              <a:rPr lang="en-GB"/>
              <a:t>Insert text here.</a:t>
            </a:r>
          </a:p>
        </p:txBody>
      </p:sp>
    </p:spTree>
    <p:extLst>
      <p:ext uri="{BB962C8B-B14F-4D97-AF65-F5344CB8AC3E}">
        <p14:creationId xmlns:p14="http://schemas.microsoft.com/office/powerpoint/2010/main" val="2127504776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now Concept Ma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B960E6D0-CCDF-0144-4192-55F138403FB6}"/>
              </a:ext>
            </a:extLst>
          </p:cNvPr>
          <p:cNvSpPr txBox="1"/>
          <p:nvPr userDrawn="1"/>
        </p:nvSpPr>
        <p:spPr>
          <a:xfrm>
            <a:off x="439738" y="465561"/>
            <a:ext cx="8240400" cy="540000"/>
          </a:xfrm>
          <a:prstGeom prst="rect">
            <a:avLst/>
          </a:prstGeom>
        </p:spPr>
        <p:txBody>
          <a:bodyPr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Concept Map</a:t>
            </a:r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1B9C471F-F1E5-C294-4C88-B3C5D255157C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00794"/>
            <a:ext cx="8234363" cy="5816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4200"/>
            </a:lvl1pPr>
          </a:lstStyle>
          <a:p>
            <a:pPr lvl="0"/>
            <a:r>
              <a:rPr lang="en-GB"/>
              <a:t>Insert text here.</a:t>
            </a:r>
          </a:p>
        </p:txBody>
      </p:sp>
    </p:spTree>
    <p:extLst>
      <p:ext uri="{BB962C8B-B14F-4D97-AF65-F5344CB8AC3E}">
        <p14:creationId xmlns:p14="http://schemas.microsoft.com/office/powerpoint/2010/main" val="2392501124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 Ide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B960E6D0-CCDF-0144-4192-55F138403FB6}"/>
              </a:ext>
            </a:extLst>
          </p:cNvPr>
          <p:cNvSpPr txBox="1"/>
          <p:nvPr userDrawn="1"/>
        </p:nvSpPr>
        <p:spPr>
          <a:xfrm>
            <a:off x="439738" y="465561"/>
            <a:ext cx="8240400" cy="540000"/>
          </a:xfrm>
          <a:prstGeom prst="rect">
            <a:avLst/>
          </a:prstGeom>
        </p:spPr>
        <p:txBody>
          <a:bodyPr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Key Idea</a:t>
            </a:r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B81B3B47-AEF1-531E-BC1F-7725360DBBA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00794"/>
            <a:ext cx="8234363" cy="5816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4200"/>
            </a:lvl1pPr>
          </a:lstStyle>
          <a:p>
            <a:pPr lvl="0"/>
            <a:r>
              <a:rPr lang="en-GB"/>
              <a:t>Insert text here.</a:t>
            </a:r>
          </a:p>
        </p:txBody>
      </p:sp>
    </p:spTree>
    <p:extLst>
      <p:ext uri="{BB962C8B-B14F-4D97-AF65-F5344CB8AC3E}">
        <p14:creationId xmlns:p14="http://schemas.microsoft.com/office/powerpoint/2010/main" val="676962891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 Placeholder 5">
            <a:extLst>
              <a:ext uri="{FF2B5EF4-FFF2-40B4-BE49-F238E27FC236}">
                <a16:creationId xmlns:a16="http://schemas.microsoft.com/office/drawing/2014/main" id="{37699CA8-7948-4D4F-B1F8-6678BCCDC79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39738" y="465561"/>
            <a:ext cx="8240400" cy="53985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3600" b="1">
                <a:solidFill>
                  <a:schemeClr val="accent1"/>
                </a:solidFill>
              </a:defRPr>
            </a:lvl1pPr>
          </a:lstStyle>
          <a:p>
            <a:r>
              <a:rPr lang="en-US"/>
              <a:t>Insert Title</a:t>
            </a:r>
          </a:p>
        </p:txBody>
      </p:sp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F664AD40-E472-00A8-B971-F4B9C1D3947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00794"/>
            <a:ext cx="8234363" cy="5816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4200"/>
            </a:lvl1pPr>
          </a:lstStyle>
          <a:p>
            <a:pPr lvl="0"/>
            <a:r>
              <a:rPr lang="en-GB"/>
              <a:t>Insert text here.</a:t>
            </a:r>
          </a:p>
        </p:txBody>
      </p:sp>
    </p:spTree>
    <p:extLst>
      <p:ext uri="{BB962C8B-B14F-4D97-AF65-F5344CB8AC3E}">
        <p14:creationId xmlns:p14="http://schemas.microsoft.com/office/powerpoint/2010/main" val="538847439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26719319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ack Cover - Year 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black background with yellow and blue rectangles&#10;&#10;Description automatically generated">
            <a:extLst>
              <a:ext uri="{FF2B5EF4-FFF2-40B4-BE49-F238E27FC236}">
                <a16:creationId xmlns:a16="http://schemas.microsoft.com/office/drawing/2014/main" id="{50100D1B-90F3-A901-B741-0A6A2B6A67B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27042" y="411873"/>
            <a:ext cx="3089916" cy="1140227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82E73FE4-9812-28CA-5532-09A076C84D07}"/>
              </a:ext>
            </a:extLst>
          </p:cNvPr>
          <p:cNvSpPr/>
          <p:nvPr userDrawn="1"/>
        </p:nvSpPr>
        <p:spPr>
          <a:xfrm>
            <a:off x="0" y="1951938"/>
            <a:ext cx="9144000" cy="4906062"/>
          </a:xfrm>
          <a:prstGeom prst="rect">
            <a:avLst/>
          </a:prstGeom>
          <a:solidFill>
            <a:srgbClr val="FFFFB7"/>
          </a:solidFill>
          <a:ln w="6350" cap="flat">
            <a:noFill/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r"/>
            <a:endParaRPr lang="en-AU" sz="110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7653245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ack Cover - Yea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black background with yellow and blue rectangles&#10;&#10;Description automatically generated">
            <a:extLst>
              <a:ext uri="{FF2B5EF4-FFF2-40B4-BE49-F238E27FC236}">
                <a16:creationId xmlns:a16="http://schemas.microsoft.com/office/drawing/2014/main" id="{50100D1B-90F3-A901-B741-0A6A2B6A67B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27042" y="411873"/>
            <a:ext cx="3089916" cy="1140227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82E73FE4-9812-28CA-5532-09A076C84D07}"/>
              </a:ext>
            </a:extLst>
          </p:cNvPr>
          <p:cNvSpPr/>
          <p:nvPr userDrawn="1"/>
        </p:nvSpPr>
        <p:spPr>
          <a:xfrm>
            <a:off x="0" y="1951938"/>
            <a:ext cx="9144000" cy="4906062"/>
          </a:xfrm>
          <a:prstGeom prst="rect">
            <a:avLst/>
          </a:prstGeom>
          <a:solidFill>
            <a:srgbClr val="FFF081"/>
          </a:solidFill>
          <a:ln w="6350" cap="flat">
            <a:noFill/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r"/>
            <a:endParaRPr lang="en-AU" sz="110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4665237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What You Know- AP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AE76E85C-A363-473F-25ED-3502823E97B5}"/>
              </a:ext>
            </a:extLst>
          </p:cNvPr>
          <p:cNvSpPr txBox="1"/>
          <p:nvPr userDrawn="1"/>
        </p:nvSpPr>
        <p:spPr>
          <a:xfrm>
            <a:off x="325712" y="341403"/>
            <a:ext cx="7662862" cy="53340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no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672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i="0">
                <a:solidFill>
                  <a:srgbClr val="177F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What You Know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53360D81-5192-4919-8CD2-8811AB93A116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  <a:ln>
            <a:solidFill>
              <a:srgbClr val="177F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22F5362F-B8D7-70C6-D77C-FE1AD79DD6EC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196752"/>
            <a:ext cx="8237538" cy="369332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 sz="2400" b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GB"/>
              <a:t>Insert text here</a:t>
            </a:r>
          </a:p>
        </p:txBody>
      </p:sp>
    </p:spTree>
    <p:extLst>
      <p:ext uri="{BB962C8B-B14F-4D97-AF65-F5344CB8AC3E}">
        <p14:creationId xmlns:p14="http://schemas.microsoft.com/office/powerpoint/2010/main" val="1705294854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5345088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ccess Criter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B960E6D0-CCDF-0144-4192-55F138403FB6}"/>
              </a:ext>
            </a:extLst>
          </p:cNvPr>
          <p:cNvSpPr txBox="1"/>
          <p:nvPr userDrawn="1"/>
        </p:nvSpPr>
        <p:spPr>
          <a:xfrm>
            <a:off x="439738" y="465561"/>
            <a:ext cx="8240400" cy="540000"/>
          </a:xfrm>
          <a:prstGeom prst="rect">
            <a:avLst/>
          </a:prstGeom>
        </p:spPr>
        <p:txBody>
          <a:bodyPr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Success Criteria</a:t>
            </a:r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917CB08D-8405-2222-EBA4-70044DFB114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00794"/>
            <a:ext cx="8234363" cy="5816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4200"/>
            </a:lvl1pPr>
          </a:lstStyle>
          <a:p>
            <a:pPr lvl="0"/>
            <a:r>
              <a:rPr lang="en-GB"/>
              <a:t>Insert text here.</a:t>
            </a:r>
          </a:p>
        </p:txBody>
      </p:sp>
    </p:spTree>
    <p:extLst>
      <p:ext uri="{BB962C8B-B14F-4D97-AF65-F5344CB8AC3E}">
        <p14:creationId xmlns:p14="http://schemas.microsoft.com/office/powerpoint/2010/main" val="454461007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5D5F9930-D58F-2D45-FAD2-C9F230DC34B0}"/>
              </a:ext>
            </a:extLst>
          </p:cNvPr>
          <p:cNvSpPr txBox="1"/>
          <p:nvPr userDrawn="1"/>
        </p:nvSpPr>
        <p:spPr>
          <a:xfrm>
            <a:off x="3438144" y="-3767328"/>
            <a:ext cx="0" cy="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noAutofit/>
          </a:bodyPr>
          <a:lstStyle/>
          <a:p>
            <a:pPr>
              <a:spcBef>
                <a:spcPts val="672"/>
              </a:spcBef>
            </a:pPr>
            <a:endParaRPr lang="en-US" sz="2800" i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F327698-C5B7-584F-C124-084975FDA22A}"/>
              </a:ext>
            </a:extLst>
          </p:cNvPr>
          <p:cNvSpPr txBox="1"/>
          <p:nvPr userDrawn="1"/>
        </p:nvSpPr>
        <p:spPr>
          <a:xfrm>
            <a:off x="441122" y="403549"/>
            <a:ext cx="7662862" cy="5334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672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3600" b="1" i="0">
              <a:solidFill>
                <a:schemeClr val="bg1">
                  <a:lumMod val="6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149827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5D5F9930-D58F-2D45-FAD2-C9F230DC34B0}"/>
              </a:ext>
            </a:extLst>
          </p:cNvPr>
          <p:cNvSpPr txBox="1"/>
          <p:nvPr userDrawn="1"/>
        </p:nvSpPr>
        <p:spPr>
          <a:xfrm>
            <a:off x="3438144" y="-3767328"/>
            <a:ext cx="0" cy="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noAutofit/>
          </a:bodyPr>
          <a:lstStyle/>
          <a:p>
            <a:pPr>
              <a:spcBef>
                <a:spcPts val="672"/>
              </a:spcBef>
            </a:pPr>
            <a:endParaRPr lang="en-US" sz="2800" i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F327698-C5B7-584F-C124-084975FDA22A}"/>
              </a:ext>
            </a:extLst>
          </p:cNvPr>
          <p:cNvSpPr txBox="1"/>
          <p:nvPr userDrawn="1"/>
        </p:nvSpPr>
        <p:spPr>
          <a:xfrm>
            <a:off x="441122" y="403549"/>
            <a:ext cx="7662862" cy="5334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672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3600" b="1" i="0">
              <a:solidFill>
                <a:schemeClr val="bg1">
                  <a:lumMod val="6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368FB47C-348A-82C2-C1EC-8A5C71A031DF}"/>
              </a:ext>
            </a:extLst>
          </p:cNvPr>
          <p:cNvCxnSpPr>
            <a:cxnSpLocks/>
          </p:cNvCxnSpPr>
          <p:nvPr userDrawn="1"/>
        </p:nvCxnSpPr>
        <p:spPr>
          <a:xfrm>
            <a:off x="0" y="3468414"/>
            <a:ext cx="9144000" cy="0"/>
          </a:xfrm>
          <a:prstGeom prst="line">
            <a:avLst/>
          </a:prstGeom>
          <a:ln w="889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304953649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lank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5D5F9930-D58F-2D45-FAD2-C9F230DC34B0}"/>
              </a:ext>
            </a:extLst>
          </p:cNvPr>
          <p:cNvSpPr txBox="1"/>
          <p:nvPr userDrawn="1"/>
        </p:nvSpPr>
        <p:spPr>
          <a:xfrm>
            <a:off x="3438144" y="-3767328"/>
            <a:ext cx="0" cy="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noAutofit/>
          </a:bodyPr>
          <a:lstStyle/>
          <a:p>
            <a:pPr>
              <a:spcBef>
                <a:spcPts val="672"/>
              </a:spcBef>
            </a:pPr>
            <a:endParaRPr lang="en-US" sz="2800" i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F327698-C5B7-584F-C124-084975FDA22A}"/>
              </a:ext>
            </a:extLst>
          </p:cNvPr>
          <p:cNvSpPr txBox="1"/>
          <p:nvPr userDrawn="1"/>
        </p:nvSpPr>
        <p:spPr>
          <a:xfrm>
            <a:off x="441122" y="403549"/>
            <a:ext cx="7662862" cy="5334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672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3600" b="1" i="0">
              <a:solidFill>
                <a:schemeClr val="bg1">
                  <a:lumMod val="6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368FB47C-348A-82C2-C1EC-8A5C71A031DF}"/>
              </a:ext>
            </a:extLst>
          </p:cNvPr>
          <p:cNvCxnSpPr>
            <a:cxnSpLocks/>
          </p:cNvCxnSpPr>
          <p:nvPr userDrawn="1"/>
        </p:nvCxnSpPr>
        <p:spPr>
          <a:xfrm>
            <a:off x="0" y="3468414"/>
            <a:ext cx="9144000" cy="0"/>
          </a:xfrm>
          <a:prstGeom prst="line">
            <a:avLst/>
          </a:prstGeom>
          <a:ln w="889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CC3D8403-FC3B-9E1F-6AD1-7297E8DBEED5}"/>
              </a:ext>
            </a:extLst>
          </p:cNvPr>
          <p:cNvCxnSpPr>
            <a:cxnSpLocks/>
          </p:cNvCxnSpPr>
          <p:nvPr userDrawn="1"/>
        </p:nvCxnSpPr>
        <p:spPr>
          <a:xfrm>
            <a:off x="4536831" y="0"/>
            <a:ext cx="0" cy="6858000"/>
          </a:xfrm>
          <a:prstGeom prst="line">
            <a:avLst/>
          </a:prstGeom>
          <a:ln w="889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250076485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at We Know- Rec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  <a:ln>
            <a:solidFill>
              <a:srgbClr val="177F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5D5F9930-D58F-2D45-FAD2-C9F230DC34B0}"/>
              </a:ext>
            </a:extLst>
          </p:cNvPr>
          <p:cNvSpPr txBox="1"/>
          <p:nvPr userDrawn="1"/>
        </p:nvSpPr>
        <p:spPr>
          <a:xfrm>
            <a:off x="3438144" y="-3767328"/>
            <a:ext cx="0" cy="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noAutofit/>
          </a:bodyPr>
          <a:lstStyle/>
          <a:p>
            <a:pPr>
              <a:spcBef>
                <a:spcPts val="672"/>
              </a:spcBef>
            </a:pPr>
            <a:endParaRPr lang="en-US" sz="2800" i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F327698-C5B7-584F-C124-084975FDA22A}"/>
              </a:ext>
            </a:extLst>
          </p:cNvPr>
          <p:cNvSpPr txBox="1"/>
          <p:nvPr userDrawn="1"/>
        </p:nvSpPr>
        <p:spPr>
          <a:xfrm>
            <a:off x="441122" y="403549"/>
            <a:ext cx="7662862" cy="5334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672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i="0">
                <a:solidFill>
                  <a:srgbClr val="177F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What We Know</a:t>
            </a:r>
            <a:endParaRPr lang="en-US" sz="3600" b="1" i="0">
              <a:solidFill>
                <a:schemeClr val="bg1">
                  <a:lumMod val="6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8988F73C-AA3F-C5F1-4CBF-7EA4A7EAF57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196752"/>
            <a:ext cx="8237538" cy="369332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 sz="2400" b="0">
                <a:solidFill>
                  <a:srgbClr val="000000"/>
                </a:solidFill>
                <a:latin typeface="Calibr"/>
              </a:defRPr>
            </a:lvl1pPr>
          </a:lstStyle>
          <a:p>
            <a:pPr lvl="0"/>
            <a:r>
              <a:rPr lang="en-GB"/>
              <a:t>Insert text here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305160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member- Reca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8BE7E0F3-6101-5F02-BC89-80BBB9E85D80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  <a:ln>
            <a:solidFill>
              <a:srgbClr val="177F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AE76E85C-A363-473F-25ED-3502823E97B5}"/>
              </a:ext>
            </a:extLst>
          </p:cNvPr>
          <p:cNvSpPr txBox="1"/>
          <p:nvPr userDrawn="1"/>
        </p:nvSpPr>
        <p:spPr>
          <a:xfrm>
            <a:off x="325712" y="341403"/>
            <a:ext cx="7662862" cy="53340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no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672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i="0">
                <a:solidFill>
                  <a:srgbClr val="177F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Remember</a:t>
            </a:r>
            <a:endParaRPr lang="en-US" sz="3600" b="1" i="0">
              <a:solidFill>
                <a:schemeClr val="bg1">
                  <a:lumMod val="6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2E7D623A-87BB-3A73-12CD-3A87EB5A0DF0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196752"/>
            <a:ext cx="8237538" cy="369332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 sz="2400" b="0">
                <a:solidFill>
                  <a:srgbClr val="000000"/>
                </a:solidFill>
                <a:latin typeface="Calibr"/>
              </a:defRPr>
            </a:lvl1pPr>
          </a:lstStyle>
          <a:p>
            <a:pPr lvl="0"/>
            <a:r>
              <a:rPr lang="en-GB"/>
              <a:t>Insert text here</a:t>
            </a:r>
          </a:p>
        </p:txBody>
      </p:sp>
    </p:spTree>
    <p:extLst>
      <p:ext uri="{BB962C8B-B14F-4D97-AF65-F5344CB8AC3E}">
        <p14:creationId xmlns:p14="http://schemas.microsoft.com/office/powerpoint/2010/main" val="1603580463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se What You Know- App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AE76E85C-A363-473F-25ED-3502823E97B5}"/>
              </a:ext>
            </a:extLst>
          </p:cNvPr>
          <p:cNvSpPr txBox="1"/>
          <p:nvPr userDrawn="1"/>
        </p:nvSpPr>
        <p:spPr>
          <a:xfrm>
            <a:off x="325712" y="350928"/>
            <a:ext cx="7662862" cy="53340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no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672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i="0">
                <a:solidFill>
                  <a:srgbClr val="177F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Use What You Know</a:t>
            </a:r>
            <a:endParaRPr lang="en-US" sz="3600" b="1" i="0">
              <a:solidFill>
                <a:schemeClr val="bg1">
                  <a:lumMod val="6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B55C18BF-9441-209D-F16C-6FFCA2386B41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  <a:ln>
            <a:solidFill>
              <a:srgbClr val="177F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2B900E30-F1DE-B29E-DAA4-A66D4124C764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196752"/>
            <a:ext cx="8237538" cy="369332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 sz="2400" b="0">
                <a:solidFill>
                  <a:srgbClr val="000000"/>
                </a:solidFill>
                <a:latin typeface="Calibr"/>
              </a:defRPr>
            </a:lvl1pPr>
          </a:lstStyle>
          <a:p>
            <a:pPr lvl="0"/>
            <a:r>
              <a:rPr lang="en-GB"/>
              <a:t>Insert text here</a:t>
            </a:r>
          </a:p>
        </p:txBody>
      </p:sp>
    </p:spTree>
    <p:extLst>
      <p:ext uri="{BB962C8B-B14F-4D97-AF65-F5344CB8AC3E}">
        <p14:creationId xmlns:p14="http://schemas.microsoft.com/office/powerpoint/2010/main" val="457910886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at We Are Learning- 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81901147-D314-8AB8-B9BB-9A55703F219C}"/>
              </a:ext>
            </a:extLst>
          </p:cNvPr>
          <p:cNvSpPr txBox="1"/>
          <p:nvPr userDrawn="1"/>
        </p:nvSpPr>
        <p:spPr>
          <a:xfrm>
            <a:off x="325712" y="350928"/>
            <a:ext cx="7662862" cy="53340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no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672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i="0">
                <a:solidFill>
                  <a:srgbClr val="177F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What We Are Learning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B5C85791-9537-0953-F107-BB7530B9AAA4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  <a:ln>
            <a:solidFill>
              <a:srgbClr val="177F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815FD759-62D3-7359-1DDA-DD7643A05F7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196752"/>
            <a:ext cx="8237538" cy="369332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 sz="2400" b="0">
                <a:solidFill>
                  <a:srgbClr val="000000"/>
                </a:solidFill>
                <a:latin typeface="Calibr"/>
              </a:defRPr>
            </a:lvl1pPr>
          </a:lstStyle>
          <a:p>
            <a:pPr lvl="0"/>
            <a:r>
              <a:rPr lang="en-GB"/>
              <a:t>Insert text here</a:t>
            </a:r>
          </a:p>
        </p:txBody>
      </p:sp>
    </p:spTree>
    <p:extLst>
      <p:ext uri="{BB962C8B-B14F-4D97-AF65-F5344CB8AC3E}">
        <p14:creationId xmlns:p14="http://schemas.microsoft.com/office/powerpoint/2010/main" val="1334829636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at You Will Know- S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81901147-D314-8AB8-B9BB-9A55703F219C}"/>
              </a:ext>
            </a:extLst>
          </p:cNvPr>
          <p:cNvSpPr txBox="1"/>
          <p:nvPr userDrawn="1"/>
        </p:nvSpPr>
        <p:spPr>
          <a:xfrm>
            <a:off x="325712" y="350928"/>
            <a:ext cx="7662862" cy="53340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no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672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i="0">
                <a:solidFill>
                  <a:srgbClr val="177F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What You Will Know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36DA1BFC-6DD8-7825-C452-CBDF61F60389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  <a:ln>
            <a:solidFill>
              <a:srgbClr val="177F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06739063-9818-C682-3EDC-023BEED69B9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196752"/>
            <a:ext cx="8237538" cy="369332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 sz="2400" b="0">
                <a:solidFill>
                  <a:srgbClr val="000000"/>
                </a:solidFill>
                <a:latin typeface="Calibr"/>
              </a:defRPr>
            </a:lvl1pPr>
          </a:lstStyle>
          <a:p>
            <a:pPr lvl="0"/>
            <a:r>
              <a:rPr lang="en-GB"/>
              <a:t>Insert text here</a:t>
            </a:r>
          </a:p>
        </p:txBody>
      </p:sp>
    </p:spTree>
    <p:extLst>
      <p:ext uri="{BB962C8B-B14F-4D97-AF65-F5344CB8AC3E}">
        <p14:creationId xmlns:p14="http://schemas.microsoft.com/office/powerpoint/2010/main" val="2512420753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at You Know- AP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53360D81-5192-4919-8CD2-8811AB93A116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  <a:ln>
            <a:solidFill>
              <a:srgbClr val="177F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F049FA6C-6C87-114C-0E75-AD11AE3E6A11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196752"/>
            <a:ext cx="8237538" cy="369332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 sz="2400" b="0">
                <a:solidFill>
                  <a:srgbClr val="000000"/>
                </a:solidFill>
                <a:latin typeface="Calibr"/>
              </a:defRPr>
            </a:lvl1pPr>
          </a:lstStyle>
          <a:p>
            <a:pPr lvl="0"/>
            <a:r>
              <a:rPr lang="en-GB"/>
              <a:t>Insert text here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B4CB0C7-8A35-12AF-7BFD-5A23969A34EF}"/>
              </a:ext>
            </a:extLst>
          </p:cNvPr>
          <p:cNvSpPr txBox="1"/>
          <p:nvPr userDrawn="1"/>
        </p:nvSpPr>
        <p:spPr>
          <a:xfrm>
            <a:off x="325712" y="350928"/>
            <a:ext cx="7662862" cy="53340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no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672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i="0">
                <a:solidFill>
                  <a:srgbClr val="177F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What You Know</a:t>
            </a:r>
          </a:p>
        </p:txBody>
      </p:sp>
    </p:spTree>
    <p:extLst>
      <p:ext uri="{BB962C8B-B14F-4D97-AF65-F5344CB8AC3E}">
        <p14:creationId xmlns:p14="http://schemas.microsoft.com/office/powerpoint/2010/main" val="3055460438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F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83B10C90-CA83-74D6-72E5-EDBFE07F72A5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  <a:ln>
            <a:solidFill>
              <a:srgbClr val="177F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99188608-0C9B-9AB3-F83E-6DB4539105FB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408678" y="398449"/>
            <a:ext cx="7269658" cy="539859"/>
          </a:xfrm>
          <a:prstGeom prst="rect">
            <a:avLst/>
          </a:prstGeom>
        </p:spPr>
        <p:txBody>
          <a:bodyPr lIns="0" tIns="0" rIns="0" bIns="0"/>
          <a:lstStyle>
            <a:lvl1pPr>
              <a:defRPr sz="36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AU"/>
              <a:t>Insert Activity Name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7F77B6A-1F46-89B7-597F-9E648E09AEBC}"/>
              </a:ext>
            </a:extLst>
          </p:cNvPr>
          <p:cNvSpPr txBox="1"/>
          <p:nvPr userDrawn="1"/>
        </p:nvSpPr>
        <p:spPr>
          <a:xfrm>
            <a:off x="325712" y="341403"/>
            <a:ext cx="1143858" cy="53340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no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672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i="0">
                <a:solidFill>
                  <a:srgbClr val="177F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CFU:</a:t>
            </a:r>
          </a:p>
        </p:txBody>
      </p:sp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5923A9A0-49CC-5202-6D16-924D0D4EB28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196752"/>
            <a:ext cx="8237538" cy="369332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 sz="2400" b="0">
                <a:solidFill>
                  <a:srgbClr val="000000"/>
                </a:solidFill>
                <a:latin typeface="Calibr"/>
              </a:defRPr>
            </a:lvl1pPr>
          </a:lstStyle>
          <a:p>
            <a:pPr lvl="0"/>
            <a:r>
              <a:rPr lang="en-GB"/>
              <a:t>Insert text here</a:t>
            </a:r>
          </a:p>
        </p:txBody>
      </p:sp>
    </p:spTree>
    <p:extLst>
      <p:ext uri="{BB962C8B-B14F-4D97-AF65-F5344CB8AC3E}">
        <p14:creationId xmlns:p14="http://schemas.microsoft.com/office/powerpoint/2010/main" val="11205891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 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 Placeholder 5">
            <a:extLst>
              <a:ext uri="{FF2B5EF4-FFF2-40B4-BE49-F238E27FC236}">
                <a16:creationId xmlns:a16="http://schemas.microsoft.com/office/drawing/2014/main" id="{37699CA8-7948-4D4F-B1F8-6678BCCDC79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403350" y="465561"/>
            <a:ext cx="7275513" cy="53985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3600" b="1">
                <a:solidFill>
                  <a:schemeClr val="tx1"/>
                </a:solidFill>
              </a:defRPr>
            </a:lvl1pPr>
          </a:lstStyle>
          <a:p>
            <a:r>
              <a:rPr lang="en-US"/>
              <a:t>Insert Title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57ABC33-5CA2-791F-C041-98624AF67843}"/>
              </a:ext>
            </a:extLst>
          </p:cNvPr>
          <p:cNvSpPr txBox="1"/>
          <p:nvPr userDrawn="1"/>
        </p:nvSpPr>
        <p:spPr>
          <a:xfrm>
            <a:off x="439738" y="465561"/>
            <a:ext cx="963612" cy="540000"/>
          </a:xfrm>
          <a:prstGeom prst="rect">
            <a:avLst/>
          </a:prstGeom>
        </p:spPr>
        <p:txBody>
          <a:bodyPr wrap="none"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I Do:</a:t>
            </a:r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E338779F-952D-76A2-4E6B-EB24581FD24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00794"/>
            <a:ext cx="8234363" cy="5816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4200"/>
            </a:lvl1pPr>
          </a:lstStyle>
          <a:p>
            <a:pPr lvl="0"/>
            <a:r>
              <a:rPr lang="en-GB"/>
              <a:t>Insert text here.</a:t>
            </a:r>
          </a:p>
        </p:txBody>
      </p:sp>
    </p:spTree>
    <p:extLst>
      <p:ext uri="{BB962C8B-B14F-4D97-AF65-F5344CB8AC3E}">
        <p14:creationId xmlns:p14="http://schemas.microsoft.com/office/powerpoint/2010/main" val="4207075065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 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83B10C90-CA83-74D6-72E5-EDBFE07F72A5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  <a:ln>
            <a:solidFill>
              <a:srgbClr val="177F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99188608-0C9B-9AB3-F83E-6DB4539105FB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408678" y="398449"/>
            <a:ext cx="7269658" cy="539859"/>
          </a:xfrm>
          <a:prstGeom prst="rect">
            <a:avLst/>
          </a:prstGeom>
        </p:spPr>
        <p:txBody>
          <a:bodyPr lIns="0" tIns="0" rIns="0" bIns="0"/>
          <a:lstStyle>
            <a:lvl1pPr>
              <a:defRPr sz="36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AU"/>
              <a:t>Insert Title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7F77B6A-1F46-89B7-597F-9E648E09AEBC}"/>
              </a:ext>
            </a:extLst>
          </p:cNvPr>
          <p:cNvSpPr txBox="1"/>
          <p:nvPr userDrawn="1"/>
        </p:nvSpPr>
        <p:spPr>
          <a:xfrm>
            <a:off x="325712" y="341403"/>
            <a:ext cx="1143858" cy="53340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no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672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i="0">
                <a:solidFill>
                  <a:srgbClr val="177F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 Do:</a:t>
            </a:r>
          </a:p>
        </p:txBody>
      </p:sp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FAE99051-65C0-4F5F-A142-97C88FFCDF8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196752"/>
            <a:ext cx="8237538" cy="369332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 sz="2400" b="0">
                <a:solidFill>
                  <a:srgbClr val="000000"/>
                </a:solidFill>
                <a:latin typeface="Calibr"/>
              </a:defRPr>
            </a:lvl1pPr>
          </a:lstStyle>
          <a:p>
            <a:pPr lvl="0"/>
            <a:r>
              <a:rPr lang="en-GB"/>
              <a:t>Insert text here</a:t>
            </a:r>
          </a:p>
        </p:txBody>
      </p:sp>
    </p:spTree>
    <p:extLst>
      <p:ext uri="{BB962C8B-B14F-4D97-AF65-F5344CB8AC3E}">
        <p14:creationId xmlns:p14="http://schemas.microsoft.com/office/powerpoint/2010/main" val="931700427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e 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83B10C90-CA83-74D6-72E5-EDBFE07F72A5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  <a:ln>
            <a:solidFill>
              <a:srgbClr val="177F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99188608-0C9B-9AB3-F83E-6DB4539105FB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906607" y="398449"/>
            <a:ext cx="6772255" cy="539859"/>
          </a:xfrm>
          <a:prstGeom prst="rect">
            <a:avLst/>
          </a:prstGeom>
        </p:spPr>
        <p:txBody>
          <a:bodyPr lIns="0" tIns="0" rIns="0" bIns="0"/>
          <a:lstStyle>
            <a:lvl1pPr>
              <a:defRPr sz="36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AU"/>
              <a:t>Insert Title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7F77B6A-1F46-89B7-597F-9E648E09AEBC}"/>
              </a:ext>
            </a:extLst>
          </p:cNvPr>
          <p:cNvSpPr txBox="1"/>
          <p:nvPr userDrawn="1"/>
        </p:nvSpPr>
        <p:spPr>
          <a:xfrm>
            <a:off x="325712" y="341403"/>
            <a:ext cx="1711318" cy="53340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no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672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i="0">
                <a:solidFill>
                  <a:srgbClr val="177F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We Do:</a:t>
            </a:r>
          </a:p>
        </p:txBody>
      </p:sp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38E71AC9-8669-F54D-DAD1-9D026D319C2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196752"/>
            <a:ext cx="8237538" cy="369332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 sz="2400" b="0">
                <a:solidFill>
                  <a:srgbClr val="000000"/>
                </a:solidFill>
                <a:latin typeface="Calibr"/>
              </a:defRPr>
            </a:lvl1pPr>
          </a:lstStyle>
          <a:p>
            <a:pPr lvl="0"/>
            <a:r>
              <a:rPr lang="en-GB"/>
              <a:t>Insert text here</a:t>
            </a:r>
          </a:p>
        </p:txBody>
      </p:sp>
    </p:spTree>
    <p:extLst>
      <p:ext uri="{BB962C8B-B14F-4D97-AF65-F5344CB8AC3E}">
        <p14:creationId xmlns:p14="http://schemas.microsoft.com/office/powerpoint/2010/main" val="2172685559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You 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83B10C90-CA83-74D6-72E5-EDBFE07F72A5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  <a:ln>
            <a:solidFill>
              <a:srgbClr val="177F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99188608-0C9B-9AB3-F83E-6DB4539105FB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960926" y="398449"/>
            <a:ext cx="6717938" cy="539859"/>
          </a:xfrm>
          <a:prstGeom prst="rect">
            <a:avLst/>
          </a:prstGeom>
        </p:spPr>
        <p:txBody>
          <a:bodyPr lIns="0" tIns="0" rIns="0" bIns="0"/>
          <a:lstStyle>
            <a:lvl1pPr>
              <a:defRPr sz="36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AU"/>
              <a:t>Insert Title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7F77B6A-1F46-89B7-597F-9E648E09AEBC}"/>
              </a:ext>
            </a:extLst>
          </p:cNvPr>
          <p:cNvSpPr txBox="1"/>
          <p:nvPr userDrawn="1"/>
        </p:nvSpPr>
        <p:spPr>
          <a:xfrm>
            <a:off x="325712" y="341403"/>
            <a:ext cx="1711318" cy="53340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no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672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i="0">
                <a:solidFill>
                  <a:srgbClr val="177F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You Do:</a:t>
            </a:r>
          </a:p>
        </p:txBody>
      </p:sp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5059BE6F-A6C9-A8E1-15B8-F79C2D365BE6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196752"/>
            <a:ext cx="8237538" cy="369332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 sz="2400" b="0">
                <a:solidFill>
                  <a:srgbClr val="000000"/>
                </a:solidFill>
                <a:latin typeface="Calibr"/>
              </a:defRPr>
            </a:lvl1pPr>
          </a:lstStyle>
          <a:p>
            <a:pPr lvl="0"/>
            <a:r>
              <a:rPr lang="en-GB"/>
              <a:t>Insert text here</a:t>
            </a:r>
          </a:p>
        </p:txBody>
      </p:sp>
    </p:spTree>
    <p:extLst>
      <p:ext uri="{BB962C8B-B14F-4D97-AF65-F5344CB8AC3E}">
        <p14:creationId xmlns:p14="http://schemas.microsoft.com/office/powerpoint/2010/main" val="1929122643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ctivity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83B10C90-CA83-74D6-72E5-EDBFE07F72A5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  <a:ln>
            <a:solidFill>
              <a:srgbClr val="177F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31FD3274-BD1B-F2FE-6E43-8088E1BE3B01}"/>
              </a:ext>
            </a:extLst>
          </p:cNvPr>
          <p:cNvSpPr txBox="1"/>
          <p:nvPr userDrawn="1"/>
        </p:nvSpPr>
        <p:spPr>
          <a:xfrm>
            <a:off x="325712" y="350928"/>
            <a:ext cx="7662862" cy="53340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no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672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i="0">
                <a:solidFill>
                  <a:srgbClr val="177F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Activity</a:t>
            </a:r>
            <a:endParaRPr lang="en-US" sz="3600" b="1" i="0">
              <a:solidFill>
                <a:schemeClr val="bg1">
                  <a:lumMod val="6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7B2DED90-742A-90D7-64FB-CC9C0E2F088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196752"/>
            <a:ext cx="8237538" cy="369332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 sz="2400" b="0">
                <a:solidFill>
                  <a:srgbClr val="000000"/>
                </a:solidFill>
                <a:latin typeface="Calibr"/>
              </a:defRPr>
            </a:lvl1pPr>
          </a:lstStyle>
          <a:p>
            <a:pPr lvl="0"/>
            <a:r>
              <a:rPr lang="en-GB"/>
              <a:t>Insert text here</a:t>
            </a:r>
          </a:p>
        </p:txBody>
      </p:sp>
    </p:spTree>
    <p:extLst>
      <p:ext uri="{BB962C8B-B14F-4D97-AF65-F5344CB8AC3E}">
        <p14:creationId xmlns:p14="http://schemas.microsoft.com/office/powerpoint/2010/main" val="3128278544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83B10C90-CA83-74D6-72E5-EDBFE07F72A5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  <a:ln>
            <a:solidFill>
              <a:srgbClr val="177F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85372BD9-1046-9EF8-ABB7-B0B175B10A57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365123" y="347663"/>
            <a:ext cx="8313740" cy="674687"/>
          </a:xfrm>
          <a:prstGeom prst="rect">
            <a:avLst/>
          </a:prstGeom>
        </p:spPr>
        <p:txBody>
          <a:bodyPr/>
          <a:lstStyle>
            <a:lvl1pPr>
              <a:defRPr sz="3600" b="1">
                <a:solidFill>
                  <a:schemeClr val="bg2"/>
                </a:solidFill>
              </a:defRPr>
            </a:lvl1pPr>
          </a:lstStyle>
          <a:p>
            <a:pPr lvl="0"/>
            <a:endParaRPr lang="en-AU"/>
          </a:p>
        </p:txBody>
      </p:sp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BFC63ED5-AF8E-E573-716B-4FBCB705E3B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196752"/>
            <a:ext cx="8237538" cy="369332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 sz="2400" b="0">
                <a:solidFill>
                  <a:srgbClr val="000000"/>
                </a:solidFill>
                <a:latin typeface="Calibr"/>
              </a:defRPr>
            </a:lvl1pPr>
          </a:lstStyle>
          <a:p>
            <a:pPr lvl="0"/>
            <a:r>
              <a:rPr lang="en-GB"/>
              <a:t>Insert text here</a:t>
            </a:r>
          </a:p>
        </p:txBody>
      </p:sp>
    </p:spTree>
    <p:extLst>
      <p:ext uri="{BB962C8B-B14F-4D97-AF65-F5344CB8AC3E}">
        <p14:creationId xmlns:p14="http://schemas.microsoft.com/office/powerpoint/2010/main" val="4268802759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at We Learned- Revi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83B10C90-CA83-74D6-72E5-EDBFE07F72A5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  <a:ln>
            <a:solidFill>
              <a:srgbClr val="177F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F25F6BB9-77E8-419F-5D9F-E3CB0EAFEE1E}"/>
              </a:ext>
            </a:extLst>
          </p:cNvPr>
          <p:cNvSpPr txBox="1"/>
          <p:nvPr userDrawn="1"/>
        </p:nvSpPr>
        <p:spPr>
          <a:xfrm>
            <a:off x="324660" y="354274"/>
            <a:ext cx="7777148" cy="53340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noAutofit/>
          </a:bodyPr>
          <a:lstStyle/>
          <a:p>
            <a:r>
              <a:rPr lang="en-US" sz="3600" b="1" i="0">
                <a:solidFill>
                  <a:srgbClr val="177F9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What We Learned</a:t>
            </a:r>
            <a:endParaRPr lang="en-US" sz="3600" b="1" i="0">
              <a:solidFill>
                <a:srgbClr val="A6A6A6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7705862B-A9DD-5E17-CF9D-E8426E25C59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196752"/>
            <a:ext cx="8237538" cy="369332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 sz="2400" b="0">
                <a:solidFill>
                  <a:srgbClr val="000000"/>
                </a:solidFill>
                <a:latin typeface="Calibr"/>
              </a:defRPr>
            </a:lvl1pPr>
          </a:lstStyle>
          <a:p>
            <a:pPr lvl="0"/>
            <a:r>
              <a:rPr lang="en-GB"/>
              <a:t>Insert text here</a:t>
            </a:r>
          </a:p>
        </p:txBody>
      </p:sp>
    </p:spTree>
    <p:extLst>
      <p:ext uri="{BB962C8B-B14F-4D97-AF65-F5344CB8AC3E}">
        <p14:creationId xmlns:p14="http://schemas.microsoft.com/office/powerpoint/2010/main" val="2662154088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it Tick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83B10C90-CA83-74D6-72E5-EDBFE07F72A5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  <a:ln>
            <a:solidFill>
              <a:srgbClr val="177F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F25F6BB9-77E8-419F-5D9F-E3CB0EAFEE1E}"/>
              </a:ext>
            </a:extLst>
          </p:cNvPr>
          <p:cNvSpPr txBox="1"/>
          <p:nvPr userDrawn="1"/>
        </p:nvSpPr>
        <p:spPr>
          <a:xfrm>
            <a:off x="324660" y="354274"/>
            <a:ext cx="7777148" cy="53340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noAutofit/>
          </a:bodyPr>
          <a:lstStyle/>
          <a:p>
            <a:r>
              <a:rPr lang="en-US" sz="3600" b="1" i="0">
                <a:solidFill>
                  <a:srgbClr val="177F9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Exit Ticket</a:t>
            </a:r>
            <a:endParaRPr lang="en-US" sz="3600" b="1" i="0">
              <a:solidFill>
                <a:srgbClr val="A6A6A6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7705862B-A9DD-5E17-CF9D-E8426E25C59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196752"/>
            <a:ext cx="8237538" cy="369332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 sz="2400" b="0">
                <a:solidFill>
                  <a:srgbClr val="000000"/>
                </a:solidFill>
                <a:latin typeface="Calibr"/>
              </a:defRPr>
            </a:lvl1pPr>
          </a:lstStyle>
          <a:p>
            <a:pPr lvl="0"/>
            <a:r>
              <a:rPr lang="en-GB"/>
              <a:t>Insert text here</a:t>
            </a:r>
          </a:p>
        </p:txBody>
      </p:sp>
    </p:spTree>
    <p:extLst>
      <p:ext uri="{BB962C8B-B14F-4D97-AF65-F5344CB8AC3E}">
        <p14:creationId xmlns:p14="http://schemas.microsoft.com/office/powerpoint/2010/main" val="2233497188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w Well Did You Learn? Refl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83B10C90-CA83-74D6-72E5-EDBFE07F72A5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  <a:ln>
            <a:solidFill>
              <a:srgbClr val="177F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F25F6BB9-77E8-419F-5D9F-E3CB0EAFEE1E}"/>
              </a:ext>
            </a:extLst>
          </p:cNvPr>
          <p:cNvSpPr txBox="1"/>
          <p:nvPr userDrawn="1"/>
        </p:nvSpPr>
        <p:spPr>
          <a:xfrm>
            <a:off x="324660" y="344749"/>
            <a:ext cx="7777148" cy="53340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noAutofit/>
          </a:bodyPr>
          <a:lstStyle/>
          <a:p>
            <a:r>
              <a:rPr lang="en-US" sz="3600" b="1" i="0">
                <a:solidFill>
                  <a:srgbClr val="177F9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How Well Did You Learn?</a:t>
            </a:r>
            <a:r>
              <a:rPr lang="en-US" sz="3600" b="1" i="0">
                <a:solidFill>
                  <a:srgbClr val="A6A6A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293246700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at We Are Learning Next- Conn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83B10C90-CA83-74D6-72E5-EDBFE07F72A5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  <a:ln>
            <a:solidFill>
              <a:srgbClr val="177F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F25F6BB9-77E8-419F-5D9F-E3CB0EAFEE1E}"/>
              </a:ext>
            </a:extLst>
          </p:cNvPr>
          <p:cNvSpPr txBox="1"/>
          <p:nvPr userDrawn="1"/>
        </p:nvSpPr>
        <p:spPr>
          <a:xfrm>
            <a:off x="324660" y="354274"/>
            <a:ext cx="7777148" cy="53340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noAutofit/>
          </a:bodyPr>
          <a:lstStyle/>
          <a:p>
            <a:r>
              <a:rPr lang="en-US" sz="3600" b="1" i="0">
                <a:solidFill>
                  <a:srgbClr val="177F9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What We Are Learning Next</a:t>
            </a:r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6F5098AB-0216-CF2F-0C85-DF93E6CED42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196752"/>
            <a:ext cx="8237538" cy="369332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 sz="2400" b="0">
                <a:solidFill>
                  <a:srgbClr val="000000"/>
                </a:solidFill>
                <a:latin typeface="Calibr"/>
              </a:defRPr>
            </a:lvl1pPr>
          </a:lstStyle>
          <a:p>
            <a:pPr lvl="0"/>
            <a:r>
              <a:rPr lang="en-GB"/>
              <a:t>Insert text here</a:t>
            </a:r>
          </a:p>
        </p:txBody>
      </p:sp>
    </p:spTree>
    <p:extLst>
      <p:ext uri="{BB962C8B-B14F-4D97-AF65-F5344CB8AC3E}">
        <p14:creationId xmlns:p14="http://schemas.microsoft.com/office/powerpoint/2010/main" val="2756368150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ttribu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83B10C90-CA83-74D6-72E5-EDBFE07F72A5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  <a:ln>
            <a:solidFill>
              <a:srgbClr val="177F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F25F6BB9-77E8-419F-5D9F-E3CB0EAFEE1E}"/>
              </a:ext>
            </a:extLst>
          </p:cNvPr>
          <p:cNvSpPr txBox="1"/>
          <p:nvPr userDrawn="1"/>
        </p:nvSpPr>
        <p:spPr>
          <a:xfrm>
            <a:off x="324660" y="354274"/>
            <a:ext cx="7777148" cy="53340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noAutofit/>
          </a:bodyPr>
          <a:lstStyle/>
          <a:p>
            <a:r>
              <a:rPr lang="en-US" sz="3600" b="1" i="0">
                <a:solidFill>
                  <a:srgbClr val="177F9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Attributions</a:t>
            </a:r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6F5098AB-0216-CF2F-0C85-DF93E6CED42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196752"/>
            <a:ext cx="8237538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>
                <a:solidFill>
                  <a:srgbClr val="000000"/>
                </a:solidFill>
                <a:latin typeface="Calibr"/>
              </a:defRPr>
            </a:lvl1pPr>
          </a:lstStyle>
          <a:p>
            <a:pPr lvl="0"/>
            <a:r>
              <a:rPr lang="en-GB"/>
              <a:t>Insert text here</a:t>
            </a:r>
          </a:p>
        </p:txBody>
      </p:sp>
    </p:spTree>
    <p:extLst>
      <p:ext uri="{BB962C8B-B14F-4D97-AF65-F5344CB8AC3E}">
        <p14:creationId xmlns:p14="http://schemas.microsoft.com/office/powerpoint/2010/main" val="321017735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e 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 Placeholder 5">
            <a:extLst>
              <a:ext uri="{FF2B5EF4-FFF2-40B4-BE49-F238E27FC236}">
                <a16:creationId xmlns:a16="http://schemas.microsoft.com/office/drawing/2014/main" id="{37699CA8-7948-4D4F-B1F8-6678BCCDC79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921164" y="465561"/>
            <a:ext cx="6757699" cy="53985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3600" b="1">
                <a:solidFill>
                  <a:schemeClr val="tx1"/>
                </a:solidFill>
              </a:defRPr>
            </a:lvl1pPr>
          </a:lstStyle>
          <a:p>
            <a:r>
              <a:rPr lang="en-US"/>
              <a:t>Insert Title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57ABC33-5CA2-791F-C041-98624AF67843}"/>
              </a:ext>
            </a:extLst>
          </p:cNvPr>
          <p:cNvSpPr txBox="1"/>
          <p:nvPr userDrawn="1"/>
        </p:nvSpPr>
        <p:spPr>
          <a:xfrm>
            <a:off x="439738" y="465561"/>
            <a:ext cx="963612" cy="540000"/>
          </a:xfrm>
          <a:prstGeom prst="rect">
            <a:avLst/>
          </a:prstGeom>
        </p:spPr>
        <p:txBody>
          <a:bodyPr wrap="none"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We Do:</a:t>
            </a:r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54DEA7E9-06D4-F53D-4E16-5A2B9401650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00794"/>
            <a:ext cx="8234363" cy="5816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4200"/>
            </a:lvl1pPr>
          </a:lstStyle>
          <a:p>
            <a:pPr lvl="0"/>
            <a:r>
              <a:rPr lang="en-GB"/>
              <a:t>Insert text here.</a:t>
            </a:r>
          </a:p>
        </p:txBody>
      </p:sp>
    </p:spTree>
    <p:extLst>
      <p:ext uri="{BB962C8B-B14F-4D97-AF65-F5344CB8AC3E}">
        <p14:creationId xmlns:p14="http://schemas.microsoft.com/office/powerpoint/2010/main" val="1699802677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ack 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black background with yellow and blue rectangles&#10;&#10;Description automatically generated">
            <a:extLst>
              <a:ext uri="{FF2B5EF4-FFF2-40B4-BE49-F238E27FC236}">
                <a16:creationId xmlns:a16="http://schemas.microsoft.com/office/drawing/2014/main" id="{D3DC7D44-DDDB-B39E-837D-A726CA953DE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27042" y="411873"/>
            <a:ext cx="3089916" cy="1140227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204485DF-7256-1A7A-CAAF-F95F4EAFEADC}"/>
              </a:ext>
            </a:extLst>
          </p:cNvPr>
          <p:cNvSpPr/>
          <p:nvPr userDrawn="1"/>
        </p:nvSpPr>
        <p:spPr>
          <a:xfrm>
            <a:off x="0" y="1951938"/>
            <a:ext cx="9144000" cy="4906062"/>
          </a:xfrm>
          <a:prstGeom prst="rect">
            <a:avLst/>
          </a:prstGeom>
          <a:solidFill>
            <a:srgbClr val="C8B93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en-AU" sz="90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2302668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2968704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- Yea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>
            <a:extLst>
              <a:ext uri="{FF2B5EF4-FFF2-40B4-BE49-F238E27FC236}">
                <a16:creationId xmlns:a16="http://schemas.microsoft.com/office/drawing/2014/main" id="{E43EF9D0-7A1B-49B9-EC2F-84A280032167}"/>
              </a:ext>
            </a:extLst>
          </p:cNvPr>
          <p:cNvSpPr/>
          <p:nvPr userDrawn="1"/>
        </p:nvSpPr>
        <p:spPr>
          <a:xfrm>
            <a:off x="-3774" y="1508503"/>
            <a:ext cx="9145610" cy="5341757"/>
          </a:xfrm>
          <a:prstGeom prst="rect">
            <a:avLst/>
          </a:prstGeom>
          <a:solidFill>
            <a:srgbClr val="FFE7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pic>
        <p:nvPicPr>
          <p:cNvPr id="27" name="Graphic 26">
            <a:extLst>
              <a:ext uri="{FF2B5EF4-FFF2-40B4-BE49-F238E27FC236}">
                <a16:creationId xmlns:a16="http://schemas.microsoft.com/office/drawing/2014/main" id="{7BA43C96-B958-D274-404C-DE91ACDECBA7}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 b="19174"/>
          <a:stretch/>
        </p:blipFill>
        <p:spPr>
          <a:xfrm>
            <a:off x="3020611" y="2691328"/>
            <a:ext cx="4120053" cy="3973348"/>
          </a:xfrm>
          <a:prstGeom prst="rect">
            <a:avLst/>
          </a:prstGeom>
        </p:spPr>
      </p:pic>
      <p:pic>
        <p:nvPicPr>
          <p:cNvPr id="28" name="Graphic 27">
            <a:extLst>
              <a:ext uri="{FF2B5EF4-FFF2-40B4-BE49-F238E27FC236}">
                <a16:creationId xmlns:a16="http://schemas.microsoft.com/office/drawing/2014/main" id="{5251368E-3EBF-AF3A-53E7-D5576317FA53}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26116"/>
          <a:stretch/>
        </p:blipFill>
        <p:spPr>
          <a:xfrm>
            <a:off x="-3774" y="1508503"/>
            <a:ext cx="3540089" cy="5174771"/>
          </a:xfrm>
          <a:prstGeom prst="rect">
            <a:avLst/>
          </a:prstGeom>
        </p:spPr>
      </p:pic>
      <p:sp>
        <p:nvSpPr>
          <p:cNvPr id="29" name="Rectangle 28">
            <a:extLst>
              <a:ext uri="{FF2B5EF4-FFF2-40B4-BE49-F238E27FC236}">
                <a16:creationId xmlns:a16="http://schemas.microsoft.com/office/drawing/2014/main" id="{9C415F21-FAAF-D026-889D-91D9A34F3CFC}"/>
              </a:ext>
            </a:extLst>
          </p:cNvPr>
          <p:cNvSpPr/>
          <p:nvPr userDrawn="1"/>
        </p:nvSpPr>
        <p:spPr>
          <a:xfrm>
            <a:off x="0" y="6444456"/>
            <a:ext cx="9164317" cy="2926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  <p:sp>
        <p:nvSpPr>
          <p:cNvPr id="32" name="Picture Placeholder 18">
            <a:extLst>
              <a:ext uri="{FF2B5EF4-FFF2-40B4-BE49-F238E27FC236}">
                <a16:creationId xmlns:a16="http://schemas.microsoft.com/office/drawing/2014/main" id="{DC6E72DE-38D0-E0E7-AA0E-51876B2B62E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1567" y="1581150"/>
            <a:ext cx="3366422" cy="4855464"/>
          </a:xfrm>
          <a:custGeom>
            <a:avLst/>
            <a:gdLst>
              <a:gd name="connsiteX0" fmla="*/ 0 w 3366422"/>
              <a:gd name="connsiteY0" fmla="*/ 0 h 4876800"/>
              <a:gd name="connsiteX1" fmla="*/ 3366422 w 3366422"/>
              <a:gd name="connsiteY1" fmla="*/ 0 h 4876800"/>
              <a:gd name="connsiteX2" fmla="*/ 3366422 w 3366422"/>
              <a:gd name="connsiteY2" fmla="*/ 3072 h 4876800"/>
              <a:gd name="connsiteX3" fmla="*/ 2521039 w 3366422"/>
              <a:gd name="connsiteY3" fmla="*/ 4876800 h 4876800"/>
              <a:gd name="connsiteX4" fmla="*/ 785 w 3366422"/>
              <a:gd name="connsiteY4" fmla="*/ 4876800 h 4876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66422" h="4876800">
                <a:moveTo>
                  <a:pt x="0" y="0"/>
                </a:moveTo>
                <a:lnTo>
                  <a:pt x="3366422" y="0"/>
                </a:lnTo>
                <a:lnTo>
                  <a:pt x="3366422" y="3072"/>
                </a:lnTo>
                <a:lnTo>
                  <a:pt x="2521039" y="4876800"/>
                </a:lnTo>
                <a:lnTo>
                  <a:pt x="785" y="487680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endParaRPr lang="en-US"/>
          </a:p>
        </p:txBody>
      </p:sp>
      <p:sp>
        <p:nvSpPr>
          <p:cNvPr id="33" name="Text Placeholder 22">
            <a:extLst>
              <a:ext uri="{FF2B5EF4-FFF2-40B4-BE49-F238E27FC236}">
                <a16:creationId xmlns:a16="http://schemas.microsoft.com/office/drawing/2014/main" id="{6D0B242F-AF78-2D80-6F9B-F3220AF3A47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030463" y="2052693"/>
            <a:ext cx="4640072" cy="604208"/>
          </a:xfrm>
          <a:prstGeom prst="rect">
            <a:avLst/>
          </a:prstGeom>
        </p:spPr>
        <p:txBody>
          <a:bodyPr lIns="0">
            <a:noAutofit/>
          </a:bodyPr>
          <a:lstStyle>
            <a:lvl1pPr marL="0" indent="0">
              <a:spcBef>
                <a:spcPts val="0"/>
              </a:spcBef>
              <a:buNone/>
              <a:defRPr sz="3600" b="1">
                <a:solidFill>
                  <a:schemeClr val="tx1"/>
                </a:solidFill>
              </a:defRPr>
            </a:lvl1pPr>
            <a:lvl2pPr marL="457200" indent="0">
              <a:buNone/>
              <a:defRPr sz="3600">
                <a:solidFill>
                  <a:schemeClr val="bg1"/>
                </a:solidFill>
              </a:defRPr>
            </a:lvl2pPr>
            <a:lvl3pPr marL="914400" indent="0">
              <a:buNone/>
              <a:defRPr sz="3600">
                <a:solidFill>
                  <a:schemeClr val="bg1"/>
                </a:solidFill>
              </a:defRPr>
            </a:lvl3pPr>
            <a:lvl4pPr marL="1371600" indent="0">
              <a:buNone/>
              <a:defRPr sz="3600">
                <a:solidFill>
                  <a:schemeClr val="bg1"/>
                </a:solidFill>
              </a:defRPr>
            </a:lvl4pPr>
            <a:lvl5pPr marL="1828800" indent="0">
              <a:buNone/>
              <a:defRPr sz="3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Science</a:t>
            </a:r>
          </a:p>
        </p:txBody>
      </p:sp>
      <p:sp>
        <p:nvSpPr>
          <p:cNvPr id="2" name="Text Placeholder 22">
            <a:extLst>
              <a:ext uri="{FF2B5EF4-FFF2-40B4-BE49-F238E27FC236}">
                <a16:creationId xmlns:a16="http://schemas.microsoft.com/office/drawing/2014/main" id="{978B9F91-142E-C93A-AEEF-C6972530238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656913" y="6465679"/>
            <a:ext cx="1109709" cy="25985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3600">
                <a:solidFill>
                  <a:schemeClr val="bg1"/>
                </a:solidFill>
              </a:defRPr>
            </a:lvl2pPr>
            <a:lvl3pPr marL="914400" indent="0">
              <a:buNone/>
              <a:defRPr sz="3600">
                <a:solidFill>
                  <a:schemeClr val="bg1"/>
                </a:solidFill>
              </a:defRPr>
            </a:lvl3pPr>
            <a:lvl4pPr marL="1371600" indent="0">
              <a:buNone/>
              <a:defRPr sz="3600">
                <a:solidFill>
                  <a:schemeClr val="bg1"/>
                </a:solidFill>
              </a:defRPr>
            </a:lvl4pPr>
            <a:lvl5pPr marL="1828800" indent="0">
              <a:buNone/>
              <a:defRPr sz="3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Version #</a:t>
            </a:r>
          </a:p>
        </p:txBody>
      </p:sp>
      <p:pic>
        <p:nvPicPr>
          <p:cNvPr id="3" name="Picture Placeholder 18">
            <a:extLst>
              <a:ext uri="{FF2B5EF4-FFF2-40B4-BE49-F238E27FC236}">
                <a16:creationId xmlns:a16="http://schemas.microsoft.com/office/drawing/2014/main" id="{68B4594D-3863-F924-AA08-553C13E8B78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7663" b="7663"/>
          <a:stretch/>
        </p:blipFill>
        <p:spPr>
          <a:xfrm>
            <a:off x="110155" y="292011"/>
            <a:ext cx="2011680" cy="105156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8347E1BC-9AA7-6FB6-54D9-5B504FD6E4B6}"/>
              </a:ext>
            </a:extLst>
          </p:cNvPr>
          <p:cNvSpPr txBox="1"/>
          <p:nvPr userDrawn="1"/>
        </p:nvSpPr>
        <p:spPr>
          <a:xfrm>
            <a:off x="5983803" y="-120800"/>
            <a:ext cx="3119838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500" b="1" i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Year </a:t>
            </a:r>
            <a:r>
              <a:rPr lang="en-US" sz="11000" b="1" i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endParaRPr lang="en-AU" sz="11000" b="1" i="0">
              <a:solidFill>
                <a:schemeClr val="accent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ext Placeholder 22">
            <a:extLst>
              <a:ext uri="{FF2B5EF4-FFF2-40B4-BE49-F238E27FC236}">
                <a16:creationId xmlns:a16="http://schemas.microsoft.com/office/drawing/2014/main" id="{5DBCA021-5C37-8A8C-89BD-87E68C1C400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030464" y="4369459"/>
            <a:ext cx="4645224" cy="604208"/>
          </a:xfrm>
          <a:prstGeom prst="rect">
            <a:avLst/>
          </a:prstGeom>
        </p:spPr>
        <p:txBody>
          <a:bodyPr lIns="0">
            <a:noAutofit/>
          </a:bodyPr>
          <a:lstStyle>
            <a:lvl1pPr marL="0" indent="0">
              <a:spcBef>
                <a:spcPts val="0"/>
              </a:spcBef>
              <a:buNone/>
              <a:defRPr sz="3200" b="0">
                <a:solidFill>
                  <a:schemeClr val="tx1"/>
                </a:solidFill>
              </a:defRPr>
            </a:lvl1pPr>
            <a:lvl2pPr marL="457200" indent="0">
              <a:buNone/>
              <a:defRPr sz="3600">
                <a:solidFill>
                  <a:schemeClr val="bg1"/>
                </a:solidFill>
              </a:defRPr>
            </a:lvl2pPr>
            <a:lvl3pPr marL="914400" indent="0">
              <a:buNone/>
              <a:defRPr sz="3600">
                <a:solidFill>
                  <a:schemeClr val="bg1"/>
                </a:solidFill>
              </a:defRPr>
            </a:lvl3pPr>
            <a:lvl4pPr marL="1371600" indent="0">
              <a:buNone/>
              <a:defRPr sz="3600">
                <a:solidFill>
                  <a:schemeClr val="bg1"/>
                </a:solidFill>
              </a:defRPr>
            </a:lvl4pPr>
            <a:lvl5pPr marL="1828800" indent="0">
              <a:buNone/>
              <a:defRPr sz="3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Type word here</a:t>
            </a:r>
          </a:p>
        </p:txBody>
      </p:sp>
      <p:sp>
        <p:nvSpPr>
          <p:cNvPr id="5" name="Text Placeholder 22">
            <a:extLst>
              <a:ext uri="{FF2B5EF4-FFF2-40B4-BE49-F238E27FC236}">
                <a16:creationId xmlns:a16="http://schemas.microsoft.com/office/drawing/2014/main" id="{DAA54636-07D9-2914-D926-009F8F68994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030463" y="2850820"/>
            <a:ext cx="4645225" cy="760598"/>
          </a:xfrm>
          <a:prstGeom prst="rect">
            <a:avLst/>
          </a:prstGeom>
        </p:spPr>
        <p:txBody>
          <a:bodyPr lIns="0">
            <a:noAutofit/>
          </a:bodyPr>
          <a:lstStyle>
            <a:lvl1pPr marL="0" indent="0">
              <a:spcBef>
                <a:spcPts val="0"/>
              </a:spcBef>
              <a:buNone/>
              <a:defRPr sz="4800" b="1">
                <a:solidFill>
                  <a:schemeClr val="tx1"/>
                </a:solidFill>
              </a:defRPr>
            </a:lvl1pPr>
            <a:lvl2pPr marL="457200" indent="0">
              <a:buNone/>
              <a:defRPr sz="3600">
                <a:solidFill>
                  <a:schemeClr val="bg1"/>
                </a:solidFill>
              </a:defRPr>
            </a:lvl2pPr>
            <a:lvl3pPr marL="914400" indent="0">
              <a:buNone/>
              <a:defRPr sz="3600">
                <a:solidFill>
                  <a:schemeClr val="bg1"/>
                </a:solidFill>
              </a:defRPr>
            </a:lvl3pPr>
            <a:lvl4pPr marL="1371600" indent="0">
              <a:buNone/>
              <a:defRPr sz="3600">
                <a:solidFill>
                  <a:schemeClr val="bg1"/>
                </a:solidFill>
              </a:defRPr>
            </a:lvl4pPr>
            <a:lvl5pPr marL="1828800" indent="0">
              <a:buNone/>
              <a:defRPr sz="3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Chemistry </a:t>
            </a:r>
          </a:p>
        </p:txBody>
      </p:sp>
      <p:sp>
        <p:nvSpPr>
          <p:cNvPr id="6" name="Text Placeholder 22">
            <a:extLst>
              <a:ext uri="{FF2B5EF4-FFF2-40B4-BE49-F238E27FC236}">
                <a16:creationId xmlns:a16="http://schemas.microsoft.com/office/drawing/2014/main" id="{111E2C24-CEA5-62EC-0D96-AF757CFE5EE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030463" y="3804570"/>
            <a:ext cx="4645225" cy="604208"/>
          </a:xfrm>
          <a:prstGeom prst="rect">
            <a:avLst/>
          </a:prstGeom>
        </p:spPr>
        <p:txBody>
          <a:bodyPr lIns="0">
            <a:noAutofit/>
          </a:bodyPr>
          <a:lstStyle>
            <a:lvl1pPr marL="0" indent="0">
              <a:spcBef>
                <a:spcPts val="0"/>
              </a:spcBef>
              <a:buNone/>
              <a:defRPr sz="3600" b="0">
                <a:solidFill>
                  <a:schemeClr val="tx1"/>
                </a:solidFill>
              </a:defRPr>
            </a:lvl1pPr>
            <a:lvl2pPr marL="457200" indent="0">
              <a:buNone/>
              <a:defRPr sz="3600">
                <a:solidFill>
                  <a:schemeClr val="bg1"/>
                </a:solidFill>
              </a:defRPr>
            </a:lvl2pPr>
            <a:lvl3pPr marL="914400" indent="0">
              <a:buNone/>
              <a:defRPr sz="3600">
                <a:solidFill>
                  <a:schemeClr val="bg1"/>
                </a:solidFill>
              </a:defRPr>
            </a:lvl3pPr>
            <a:lvl4pPr marL="1371600" indent="0">
              <a:buNone/>
              <a:defRPr sz="3600">
                <a:solidFill>
                  <a:schemeClr val="bg1"/>
                </a:solidFill>
              </a:defRPr>
            </a:lvl4pPr>
            <a:lvl5pPr marL="1828800" indent="0">
              <a:buNone/>
              <a:defRPr sz="3600">
                <a:solidFill>
                  <a:schemeClr val="bg1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Lesson #</a:t>
            </a:r>
          </a:p>
        </p:txBody>
      </p:sp>
    </p:spTree>
    <p:extLst>
      <p:ext uri="{BB962C8B-B14F-4D97-AF65-F5344CB8AC3E}">
        <p14:creationId xmlns:p14="http://schemas.microsoft.com/office/powerpoint/2010/main" val="294917623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at We Know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D36734A6-FBDE-694C-AA86-AED8583FA56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28502"/>
            <a:ext cx="8234363" cy="3323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GB"/>
              <a:t>Insert text here.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67A3CD9-C864-AA3D-5112-9A91DDB7131D}"/>
              </a:ext>
            </a:extLst>
          </p:cNvPr>
          <p:cNvSpPr txBox="1"/>
          <p:nvPr userDrawn="1"/>
        </p:nvSpPr>
        <p:spPr>
          <a:xfrm>
            <a:off x="439738" y="465561"/>
            <a:ext cx="8240400" cy="540000"/>
          </a:xfrm>
          <a:prstGeom prst="rect">
            <a:avLst/>
          </a:prstGeom>
        </p:spPr>
        <p:txBody>
          <a:bodyPr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What We Know</a:t>
            </a:r>
          </a:p>
        </p:txBody>
      </p:sp>
    </p:spTree>
    <p:extLst>
      <p:ext uri="{BB962C8B-B14F-4D97-AF65-F5344CB8AC3E}">
        <p14:creationId xmlns:p14="http://schemas.microsoft.com/office/powerpoint/2010/main" val="509335610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D36734A6-FBDE-694C-AA86-AED8583FA56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28502"/>
            <a:ext cx="8237538" cy="3323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GB"/>
              <a:t>Insert text here.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C661E56-8CE0-CF81-E3F8-C7D872D0C1F3}"/>
              </a:ext>
            </a:extLst>
          </p:cNvPr>
          <p:cNvSpPr txBox="1"/>
          <p:nvPr userDrawn="1"/>
        </p:nvSpPr>
        <p:spPr>
          <a:xfrm>
            <a:off x="439738" y="465561"/>
            <a:ext cx="8240400" cy="540000"/>
          </a:xfrm>
          <a:prstGeom prst="rect">
            <a:avLst/>
          </a:prstGeom>
        </p:spPr>
        <p:txBody>
          <a:bodyPr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Recite</a:t>
            </a:r>
          </a:p>
        </p:txBody>
      </p:sp>
    </p:spTree>
    <p:extLst>
      <p:ext uri="{BB962C8B-B14F-4D97-AF65-F5344CB8AC3E}">
        <p14:creationId xmlns:p14="http://schemas.microsoft.com/office/powerpoint/2010/main" val="1913010346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memb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D36734A6-FBDE-694C-AA86-AED8583FA56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28502"/>
            <a:ext cx="8237538" cy="3323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GB"/>
              <a:t>Insert text here.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960E6D0-CCDF-0144-4192-55F138403FB6}"/>
              </a:ext>
            </a:extLst>
          </p:cNvPr>
          <p:cNvSpPr txBox="1"/>
          <p:nvPr userDrawn="1"/>
        </p:nvSpPr>
        <p:spPr>
          <a:xfrm>
            <a:off x="439738" y="465561"/>
            <a:ext cx="8240400" cy="540000"/>
          </a:xfrm>
          <a:prstGeom prst="rect">
            <a:avLst/>
          </a:prstGeom>
        </p:spPr>
        <p:txBody>
          <a:bodyPr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Remember</a:t>
            </a:r>
          </a:p>
        </p:txBody>
      </p:sp>
    </p:spTree>
    <p:extLst>
      <p:ext uri="{BB962C8B-B14F-4D97-AF65-F5344CB8AC3E}">
        <p14:creationId xmlns:p14="http://schemas.microsoft.com/office/powerpoint/2010/main" val="2785498631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a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D36734A6-FBDE-694C-AA86-AED8583FA56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28502"/>
            <a:ext cx="8237538" cy="3323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GB"/>
              <a:t>Insert text here.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960E6D0-CCDF-0144-4192-55F138403FB6}"/>
              </a:ext>
            </a:extLst>
          </p:cNvPr>
          <p:cNvSpPr txBox="1"/>
          <p:nvPr userDrawn="1"/>
        </p:nvSpPr>
        <p:spPr>
          <a:xfrm>
            <a:off x="439738" y="465561"/>
            <a:ext cx="8240400" cy="540000"/>
          </a:xfrm>
          <a:prstGeom prst="rect">
            <a:avLst/>
          </a:prstGeom>
        </p:spPr>
        <p:txBody>
          <a:bodyPr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Recall</a:t>
            </a:r>
          </a:p>
        </p:txBody>
      </p:sp>
    </p:spTree>
    <p:extLst>
      <p:ext uri="{BB962C8B-B14F-4D97-AF65-F5344CB8AC3E}">
        <p14:creationId xmlns:p14="http://schemas.microsoft.com/office/powerpoint/2010/main" val="3844899178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se What You Kn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D36734A6-FBDE-694C-AA86-AED8583FA56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28502"/>
            <a:ext cx="8237538" cy="3323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GB"/>
              <a:t>Insert text here.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960E6D0-CCDF-0144-4192-55F138403FB6}"/>
              </a:ext>
            </a:extLst>
          </p:cNvPr>
          <p:cNvSpPr txBox="1"/>
          <p:nvPr userDrawn="1"/>
        </p:nvSpPr>
        <p:spPr>
          <a:xfrm>
            <a:off x="439738" y="465561"/>
            <a:ext cx="8240400" cy="540000"/>
          </a:xfrm>
          <a:prstGeom prst="rect">
            <a:avLst/>
          </a:prstGeom>
        </p:spPr>
        <p:txBody>
          <a:bodyPr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Use What You Know</a:t>
            </a:r>
          </a:p>
        </p:txBody>
      </p:sp>
    </p:spTree>
    <p:extLst>
      <p:ext uri="{BB962C8B-B14F-4D97-AF65-F5344CB8AC3E}">
        <p14:creationId xmlns:p14="http://schemas.microsoft.com/office/powerpoint/2010/main" val="2358398254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pp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D36734A6-FBDE-694C-AA86-AED8583FA56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28502"/>
            <a:ext cx="8237538" cy="3323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GB"/>
              <a:t>Insert text here.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960E6D0-CCDF-0144-4192-55F138403FB6}"/>
              </a:ext>
            </a:extLst>
          </p:cNvPr>
          <p:cNvSpPr txBox="1"/>
          <p:nvPr userDrawn="1"/>
        </p:nvSpPr>
        <p:spPr>
          <a:xfrm>
            <a:off x="439738" y="465561"/>
            <a:ext cx="8240400" cy="540000"/>
          </a:xfrm>
          <a:prstGeom prst="rect">
            <a:avLst/>
          </a:prstGeom>
        </p:spPr>
        <p:txBody>
          <a:bodyPr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Apply</a:t>
            </a:r>
          </a:p>
        </p:txBody>
      </p:sp>
    </p:spTree>
    <p:extLst>
      <p:ext uri="{BB962C8B-B14F-4D97-AF65-F5344CB8AC3E}">
        <p14:creationId xmlns:p14="http://schemas.microsoft.com/office/powerpoint/2010/main" val="141610831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at We Are Lear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D36734A6-FBDE-694C-AA86-AED8583FA56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28502"/>
            <a:ext cx="8237538" cy="3323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GB"/>
              <a:t>Insert text here.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960E6D0-CCDF-0144-4192-55F138403FB6}"/>
              </a:ext>
            </a:extLst>
          </p:cNvPr>
          <p:cNvSpPr txBox="1"/>
          <p:nvPr userDrawn="1"/>
        </p:nvSpPr>
        <p:spPr>
          <a:xfrm>
            <a:off x="439738" y="465561"/>
            <a:ext cx="8240400" cy="540000"/>
          </a:xfrm>
          <a:prstGeom prst="rect">
            <a:avLst/>
          </a:prstGeom>
        </p:spPr>
        <p:txBody>
          <a:bodyPr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What We Are Learning</a:t>
            </a:r>
          </a:p>
        </p:txBody>
      </p:sp>
    </p:spTree>
    <p:extLst>
      <p:ext uri="{BB962C8B-B14F-4D97-AF65-F5344CB8AC3E}">
        <p14:creationId xmlns:p14="http://schemas.microsoft.com/office/powerpoint/2010/main" val="155868876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You 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 Placeholder 5">
            <a:extLst>
              <a:ext uri="{FF2B5EF4-FFF2-40B4-BE49-F238E27FC236}">
                <a16:creationId xmlns:a16="http://schemas.microsoft.com/office/drawing/2014/main" id="{37699CA8-7948-4D4F-B1F8-6678BCCDC79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985818" y="465561"/>
            <a:ext cx="6693045" cy="53985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3600" b="1">
                <a:solidFill>
                  <a:schemeClr val="tx1"/>
                </a:solidFill>
              </a:defRPr>
            </a:lvl1pPr>
          </a:lstStyle>
          <a:p>
            <a:r>
              <a:rPr lang="en-US"/>
              <a:t>Insert Title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57ABC33-5CA2-791F-C041-98624AF67843}"/>
              </a:ext>
            </a:extLst>
          </p:cNvPr>
          <p:cNvSpPr txBox="1"/>
          <p:nvPr userDrawn="1"/>
        </p:nvSpPr>
        <p:spPr>
          <a:xfrm>
            <a:off x="439738" y="465561"/>
            <a:ext cx="1546080" cy="540000"/>
          </a:xfrm>
          <a:prstGeom prst="rect">
            <a:avLst/>
          </a:prstGeom>
        </p:spPr>
        <p:txBody>
          <a:bodyPr wrap="none"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You Do:</a:t>
            </a:r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41A71607-75FC-4AE0-0502-C43BB03E13C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00794"/>
            <a:ext cx="8234363" cy="5816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4200"/>
            </a:lvl1pPr>
          </a:lstStyle>
          <a:p>
            <a:pPr lvl="0"/>
            <a:r>
              <a:rPr lang="en-GB"/>
              <a:t>Insert text here.</a:t>
            </a:r>
          </a:p>
        </p:txBody>
      </p:sp>
    </p:spTree>
    <p:extLst>
      <p:ext uri="{BB962C8B-B14F-4D97-AF65-F5344CB8AC3E}">
        <p14:creationId xmlns:p14="http://schemas.microsoft.com/office/powerpoint/2010/main" val="2472203096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ctivating Prior Knowled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D36734A6-FBDE-694C-AA86-AED8583FA56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28502"/>
            <a:ext cx="8237538" cy="3323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GB"/>
              <a:t>Insert text here.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960E6D0-CCDF-0144-4192-55F138403FB6}"/>
              </a:ext>
            </a:extLst>
          </p:cNvPr>
          <p:cNvSpPr txBox="1"/>
          <p:nvPr userDrawn="1"/>
        </p:nvSpPr>
        <p:spPr>
          <a:xfrm>
            <a:off x="439738" y="465561"/>
            <a:ext cx="8240400" cy="540000"/>
          </a:xfrm>
          <a:prstGeom prst="rect">
            <a:avLst/>
          </a:prstGeom>
        </p:spPr>
        <p:txBody>
          <a:bodyPr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Activating Prior Knowledge</a:t>
            </a:r>
          </a:p>
        </p:txBody>
      </p:sp>
    </p:spTree>
    <p:extLst>
      <p:ext uri="{BB962C8B-B14F-4D97-AF65-F5344CB8AC3E}">
        <p14:creationId xmlns:p14="http://schemas.microsoft.com/office/powerpoint/2010/main" val="63118981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at You Will Kn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D36734A6-FBDE-694C-AA86-AED8583FA56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28502"/>
            <a:ext cx="8237538" cy="3323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GB"/>
              <a:t>Insert text here.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960E6D0-CCDF-0144-4192-55F138403FB6}"/>
              </a:ext>
            </a:extLst>
          </p:cNvPr>
          <p:cNvSpPr txBox="1"/>
          <p:nvPr userDrawn="1"/>
        </p:nvSpPr>
        <p:spPr>
          <a:xfrm>
            <a:off x="439738" y="465561"/>
            <a:ext cx="8240400" cy="540000"/>
          </a:xfrm>
          <a:prstGeom prst="rect">
            <a:avLst/>
          </a:prstGeom>
        </p:spPr>
        <p:txBody>
          <a:bodyPr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What You Will Know</a:t>
            </a:r>
          </a:p>
        </p:txBody>
      </p:sp>
    </p:spTree>
    <p:extLst>
      <p:ext uri="{BB962C8B-B14F-4D97-AF65-F5344CB8AC3E}">
        <p14:creationId xmlns:p14="http://schemas.microsoft.com/office/powerpoint/2010/main" val="4003210082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sson Objecti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D36734A6-FBDE-694C-AA86-AED8583FA56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28502"/>
            <a:ext cx="8237538" cy="3323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GB"/>
              <a:t>Insert text here.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960E6D0-CCDF-0144-4192-55F138403FB6}"/>
              </a:ext>
            </a:extLst>
          </p:cNvPr>
          <p:cNvSpPr txBox="1"/>
          <p:nvPr userDrawn="1"/>
        </p:nvSpPr>
        <p:spPr>
          <a:xfrm>
            <a:off x="439738" y="465561"/>
            <a:ext cx="8240400" cy="540000"/>
          </a:xfrm>
          <a:prstGeom prst="rect">
            <a:avLst/>
          </a:prstGeom>
        </p:spPr>
        <p:txBody>
          <a:bodyPr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Lesson Objective</a:t>
            </a:r>
          </a:p>
        </p:txBody>
      </p:sp>
    </p:spTree>
    <p:extLst>
      <p:ext uri="{BB962C8B-B14F-4D97-AF65-F5344CB8AC3E}">
        <p14:creationId xmlns:p14="http://schemas.microsoft.com/office/powerpoint/2010/main" val="2676473826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at You Kn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D36734A6-FBDE-694C-AA86-AED8583FA56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28502"/>
            <a:ext cx="8237538" cy="3323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GB"/>
              <a:t>Insert text here.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960E6D0-CCDF-0144-4192-55F138403FB6}"/>
              </a:ext>
            </a:extLst>
          </p:cNvPr>
          <p:cNvSpPr txBox="1"/>
          <p:nvPr userDrawn="1"/>
        </p:nvSpPr>
        <p:spPr>
          <a:xfrm>
            <a:off x="439738" y="465561"/>
            <a:ext cx="8240400" cy="540000"/>
          </a:xfrm>
          <a:prstGeom prst="rect">
            <a:avLst/>
          </a:prstGeom>
        </p:spPr>
        <p:txBody>
          <a:bodyPr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What You Know</a:t>
            </a:r>
          </a:p>
        </p:txBody>
      </p:sp>
    </p:spTree>
    <p:extLst>
      <p:ext uri="{BB962C8B-B14F-4D97-AF65-F5344CB8AC3E}">
        <p14:creationId xmlns:p14="http://schemas.microsoft.com/office/powerpoint/2010/main" val="2743045355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ccess Criter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D36734A6-FBDE-694C-AA86-AED8583FA56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28502"/>
            <a:ext cx="8237538" cy="3323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GB"/>
              <a:t>Insert text here.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960E6D0-CCDF-0144-4192-55F138403FB6}"/>
              </a:ext>
            </a:extLst>
          </p:cNvPr>
          <p:cNvSpPr txBox="1"/>
          <p:nvPr userDrawn="1"/>
        </p:nvSpPr>
        <p:spPr>
          <a:xfrm>
            <a:off x="439738" y="465561"/>
            <a:ext cx="8240400" cy="540000"/>
          </a:xfrm>
          <a:prstGeom prst="rect">
            <a:avLst/>
          </a:prstGeom>
        </p:spPr>
        <p:txBody>
          <a:bodyPr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Success Criteria</a:t>
            </a:r>
          </a:p>
        </p:txBody>
      </p:sp>
    </p:spTree>
    <p:extLst>
      <p:ext uri="{BB962C8B-B14F-4D97-AF65-F5344CB8AC3E}">
        <p14:creationId xmlns:p14="http://schemas.microsoft.com/office/powerpoint/2010/main" val="3502324646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 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D36734A6-FBDE-694C-AA86-AED8583FA56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28502"/>
            <a:ext cx="8237538" cy="3323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GB"/>
              <a:t>Insert text here.</a:t>
            </a:r>
          </a:p>
        </p:txBody>
      </p:sp>
      <p:sp>
        <p:nvSpPr>
          <p:cNvPr id="28" name="Text Placeholder 5">
            <a:extLst>
              <a:ext uri="{FF2B5EF4-FFF2-40B4-BE49-F238E27FC236}">
                <a16:creationId xmlns:a16="http://schemas.microsoft.com/office/drawing/2014/main" id="{37699CA8-7948-4D4F-B1F8-6678BCCDC79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403350" y="465561"/>
            <a:ext cx="7275513" cy="53985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3600" b="1">
                <a:solidFill>
                  <a:schemeClr val="tx1"/>
                </a:solidFill>
              </a:defRPr>
            </a:lvl1pPr>
          </a:lstStyle>
          <a:p>
            <a:r>
              <a:rPr lang="en-US"/>
              <a:t>Insert Title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57ABC33-5CA2-791F-C041-98624AF67843}"/>
              </a:ext>
            </a:extLst>
          </p:cNvPr>
          <p:cNvSpPr txBox="1"/>
          <p:nvPr userDrawn="1"/>
        </p:nvSpPr>
        <p:spPr>
          <a:xfrm>
            <a:off x="439738" y="465561"/>
            <a:ext cx="963612" cy="540000"/>
          </a:xfrm>
          <a:prstGeom prst="rect">
            <a:avLst/>
          </a:prstGeom>
        </p:spPr>
        <p:txBody>
          <a:bodyPr wrap="none"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I Do:</a:t>
            </a:r>
          </a:p>
        </p:txBody>
      </p:sp>
    </p:spTree>
    <p:extLst>
      <p:ext uri="{BB962C8B-B14F-4D97-AF65-F5344CB8AC3E}">
        <p14:creationId xmlns:p14="http://schemas.microsoft.com/office/powerpoint/2010/main" val="2008612563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e 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D36734A6-FBDE-694C-AA86-AED8583FA56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28502"/>
            <a:ext cx="8237538" cy="3323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GB"/>
              <a:t>Insert text here.</a:t>
            </a:r>
          </a:p>
        </p:txBody>
      </p:sp>
      <p:sp>
        <p:nvSpPr>
          <p:cNvPr id="28" name="Text Placeholder 5">
            <a:extLst>
              <a:ext uri="{FF2B5EF4-FFF2-40B4-BE49-F238E27FC236}">
                <a16:creationId xmlns:a16="http://schemas.microsoft.com/office/drawing/2014/main" id="{37699CA8-7948-4D4F-B1F8-6678BCCDC79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921164" y="465561"/>
            <a:ext cx="6757699" cy="53985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3600" b="1">
                <a:solidFill>
                  <a:schemeClr val="tx1"/>
                </a:solidFill>
              </a:defRPr>
            </a:lvl1pPr>
          </a:lstStyle>
          <a:p>
            <a:r>
              <a:rPr lang="en-US"/>
              <a:t>Insert Title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57ABC33-5CA2-791F-C041-98624AF67843}"/>
              </a:ext>
            </a:extLst>
          </p:cNvPr>
          <p:cNvSpPr txBox="1"/>
          <p:nvPr userDrawn="1"/>
        </p:nvSpPr>
        <p:spPr>
          <a:xfrm>
            <a:off x="439738" y="465561"/>
            <a:ext cx="963612" cy="540000"/>
          </a:xfrm>
          <a:prstGeom prst="rect">
            <a:avLst/>
          </a:prstGeom>
        </p:spPr>
        <p:txBody>
          <a:bodyPr wrap="none"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We Do:</a:t>
            </a:r>
          </a:p>
        </p:txBody>
      </p:sp>
    </p:spTree>
    <p:extLst>
      <p:ext uri="{BB962C8B-B14F-4D97-AF65-F5344CB8AC3E}">
        <p14:creationId xmlns:p14="http://schemas.microsoft.com/office/powerpoint/2010/main" val="961526434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You 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D36734A6-FBDE-694C-AA86-AED8583FA56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28502"/>
            <a:ext cx="8237538" cy="3323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GB"/>
              <a:t>Insert text here.</a:t>
            </a:r>
          </a:p>
        </p:txBody>
      </p:sp>
      <p:sp>
        <p:nvSpPr>
          <p:cNvPr id="28" name="Text Placeholder 5">
            <a:extLst>
              <a:ext uri="{FF2B5EF4-FFF2-40B4-BE49-F238E27FC236}">
                <a16:creationId xmlns:a16="http://schemas.microsoft.com/office/drawing/2014/main" id="{37699CA8-7948-4D4F-B1F8-6678BCCDC79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985818" y="465561"/>
            <a:ext cx="6693045" cy="53985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3600" b="1">
                <a:solidFill>
                  <a:schemeClr val="tx1"/>
                </a:solidFill>
              </a:defRPr>
            </a:lvl1pPr>
          </a:lstStyle>
          <a:p>
            <a:r>
              <a:rPr lang="en-US"/>
              <a:t>Insert Title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57ABC33-5CA2-791F-C041-98624AF67843}"/>
              </a:ext>
            </a:extLst>
          </p:cNvPr>
          <p:cNvSpPr txBox="1"/>
          <p:nvPr userDrawn="1"/>
        </p:nvSpPr>
        <p:spPr>
          <a:xfrm>
            <a:off x="439738" y="465561"/>
            <a:ext cx="1546080" cy="540000"/>
          </a:xfrm>
          <a:prstGeom prst="rect">
            <a:avLst/>
          </a:prstGeom>
        </p:spPr>
        <p:txBody>
          <a:bodyPr wrap="none"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You Do:</a:t>
            </a:r>
          </a:p>
        </p:txBody>
      </p:sp>
    </p:spTree>
    <p:extLst>
      <p:ext uri="{BB962C8B-B14F-4D97-AF65-F5344CB8AC3E}">
        <p14:creationId xmlns:p14="http://schemas.microsoft.com/office/powerpoint/2010/main" val="269280455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at We Learn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D36734A6-FBDE-694C-AA86-AED8583FA56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28502"/>
            <a:ext cx="8237538" cy="3323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GB"/>
              <a:t>Insert text here.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960E6D0-CCDF-0144-4192-55F138403FB6}"/>
              </a:ext>
            </a:extLst>
          </p:cNvPr>
          <p:cNvSpPr txBox="1"/>
          <p:nvPr userDrawn="1"/>
        </p:nvSpPr>
        <p:spPr>
          <a:xfrm>
            <a:off x="439738" y="465561"/>
            <a:ext cx="8240400" cy="540000"/>
          </a:xfrm>
          <a:prstGeom prst="rect">
            <a:avLst/>
          </a:prstGeom>
        </p:spPr>
        <p:txBody>
          <a:bodyPr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What We Learnt</a:t>
            </a:r>
          </a:p>
        </p:txBody>
      </p:sp>
    </p:spTree>
    <p:extLst>
      <p:ext uri="{BB962C8B-B14F-4D97-AF65-F5344CB8AC3E}">
        <p14:creationId xmlns:p14="http://schemas.microsoft.com/office/powerpoint/2010/main" val="2378767651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vi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D36734A6-FBDE-694C-AA86-AED8583FA56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28502"/>
            <a:ext cx="8237538" cy="3323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GB"/>
              <a:t>Insert text here.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960E6D0-CCDF-0144-4192-55F138403FB6}"/>
              </a:ext>
            </a:extLst>
          </p:cNvPr>
          <p:cNvSpPr txBox="1"/>
          <p:nvPr userDrawn="1"/>
        </p:nvSpPr>
        <p:spPr>
          <a:xfrm>
            <a:off x="439738" y="465561"/>
            <a:ext cx="8240400" cy="540000"/>
          </a:xfrm>
          <a:prstGeom prst="rect">
            <a:avLst/>
          </a:prstGeom>
        </p:spPr>
        <p:txBody>
          <a:bodyPr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Revise</a:t>
            </a:r>
          </a:p>
        </p:txBody>
      </p:sp>
    </p:spTree>
    <p:extLst>
      <p:ext uri="{BB962C8B-B14F-4D97-AF65-F5344CB8AC3E}">
        <p14:creationId xmlns:p14="http://schemas.microsoft.com/office/powerpoint/2010/main" val="91479162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at We Learn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B960E6D0-CCDF-0144-4192-55F138403FB6}"/>
              </a:ext>
            </a:extLst>
          </p:cNvPr>
          <p:cNvSpPr txBox="1"/>
          <p:nvPr userDrawn="1"/>
        </p:nvSpPr>
        <p:spPr>
          <a:xfrm>
            <a:off x="439738" y="465561"/>
            <a:ext cx="8240400" cy="540000"/>
          </a:xfrm>
          <a:prstGeom prst="rect">
            <a:avLst/>
          </a:prstGeom>
        </p:spPr>
        <p:txBody>
          <a:bodyPr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What We Learnt</a:t>
            </a:r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D861F0AE-073B-6922-F0E9-ACE5B711D4EC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00794"/>
            <a:ext cx="8234363" cy="5816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4200"/>
            </a:lvl1pPr>
          </a:lstStyle>
          <a:p>
            <a:pPr lvl="0"/>
            <a:r>
              <a:rPr lang="en-GB"/>
              <a:t>Insert text here.</a:t>
            </a:r>
          </a:p>
        </p:txBody>
      </p:sp>
    </p:spTree>
    <p:extLst>
      <p:ext uri="{BB962C8B-B14F-4D97-AF65-F5344CB8AC3E}">
        <p14:creationId xmlns:p14="http://schemas.microsoft.com/office/powerpoint/2010/main" val="1290386814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it Tick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D36734A6-FBDE-694C-AA86-AED8583FA56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28502"/>
            <a:ext cx="8237538" cy="3323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GB"/>
              <a:t>Insert text here.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960E6D0-CCDF-0144-4192-55F138403FB6}"/>
              </a:ext>
            </a:extLst>
          </p:cNvPr>
          <p:cNvSpPr txBox="1"/>
          <p:nvPr userDrawn="1"/>
        </p:nvSpPr>
        <p:spPr>
          <a:xfrm>
            <a:off x="439738" y="465561"/>
            <a:ext cx="8240400" cy="540000"/>
          </a:xfrm>
          <a:prstGeom prst="rect">
            <a:avLst/>
          </a:prstGeom>
        </p:spPr>
        <p:txBody>
          <a:bodyPr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Exit Ticket</a:t>
            </a:r>
          </a:p>
        </p:txBody>
      </p:sp>
    </p:spTree>
    <p:extLst>
      <p:ext uri="{BB962C8B-B14F-4D97-AF65-F5344CB8AC3E}">
        <p14:creationId xmlns:p14="http://schemas.microsoft.com/office/powerpoint/2010/main" val="219723242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at We Are Learning N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D36734A6-FBDE-694C-AA86-AED8583FA56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28502"/>
            <a:ext cx="8237538" cy="3323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GB"/>
              <a:t>Insert text here.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960E6D0-CCDF-0144-4192-55F138403FB6}"/>
              </a:ext>
            </a:extLst>
          </p:cNvPr>
          <p:cNvSpPr txBox="1"/>
          <p:nvPr userDrawn="1"/>
        </p:nvSpPr>
        <p:spPr>
          <a:xfrm>
            <a:off x="439738" y="465561"/>
            <a:ext cx="8240400" cy="540000"/>
          </a:xfrm>
          <a:prstGeom prst="rect">
            <a:avLst/>
          </a:prstGeom>
        </p:spPr>
        <p:txBody>
          <a:bodyPr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What We Are Learning Next</a:t>
            </a:r>
          </a:p>
        </p:txBody>
      </p:sp>
    </p:spTree>
    <p:extLst>
      <p:ext uri="{BB962C8B-B14F-4D97-AF65-F5344CB8AC3E}">
        <p14:creationId xmlns:p14="http://schemas.microsoft.com/office/powerpoint/2010/main" val="2782271149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n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D36734A6-FBDE-694C-AA86-AED8583FA56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28502"/>
            <a:ext cx="8237538" cy="3323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GB"/>
              <a:t>Insert text here.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960E6D0-CCDF-0144-4192-55F138403FB6}"/>
              </a:ext>
            </a:extLst>
          </p:cNvPr>
          <p:cNvSpPr txBox="1"/>
          <p:nvPr userDrawn="1"/>
        </p:nvSpPr>
        <p:spPr>
          <a:xfrm>
            <a:off x="439738" y="465561"/>
            <a:ext cx="8240400" cy="540000"/>
          </a:xfrm>
          <a:prstGeom prst="rect">
            <a:avLst/>
          </a:prstGeom>
        </p:spPr>
        <p:txBody>
          <a:bodyPr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Connect</a:t>
            </a:r>
          </a:p>
        </p:txBody>
      </p:sp>
    </p:spTree>
    <p:extLst>
      <p:ext uri="{BB962C8B-B14F-4D97-AF65-F5344CB8AC3E}">
        <p14:creationId xmlns:p14="http://schemas.microsoft.com/office/powerpoint/2010/main" val="938296231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F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D36734A6-FBDE-694C-AA86-AED8583FA56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28502"/>
            <a:ext cx="8237538" cy="3323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GB"/>
              <a:t>Insert text here.</a:t>
            </a:r>
          </a:p>
        </p:txBody>
      </p:sp>
      <p:sp>
        <p:nvSpPr>
          <p:cNvPr id="28" name="Text Placeholder 5">
            <a:extLst>
              <a:ext uri="{FF2B5EF4-FFF2-40B4-BE49-F238E27FC236}">
                <a16:creationId xmlns:a16="http://schemas.microsoft.com/office/drawing/2014/main" id="{37699CA8-7948-4D4F-B1F8-6678BCCDC79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403350" y="465561"/>
            <a:ext cx="7275513" cy="53985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3600" b="1">
                <a:solidFill>
                  <a:schemeClr val="tx1"/>
                </a:solidFill>
              </a:defRPr>
            </a:lvl1pPr>
          </a:lstStyle>
          <a:p>
            <a:r>
              <a:rPr lang="en-US"/>
              <a:t>Insert Title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57ABC33-5CA2-791F-C041-98624AF67843}"/>
              </a:ext>
            </a:extLst>
          </p:cNvPr>
          <p:cNvSpPr txBox="1"/>
          <p:nvPr userDrawn="1"/>
        </p:nvSpPr>
        <p:spPr>
          <a:xfrm>
            <a:off x="439738" y="465561"/>
            <a:ext cx="963612" cy="540000"/>
          </a:xfrm>
          <a:prstGeom prst="rect">
            <a:avLst/>
          </a:prstGeom>
        </p:spPr>
        <p:txBody>
          <a:bodyPr wrap="none"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CFU:</a:t>
            </a:r>
          </a:p>
        </p:txBody>
      </p:sp>
    </p:spTree>
    <p:extLst>
      <p:ext uri="{BB962C8B-B14F-4D97-AF65-F5344CB8AC3E}">
        <p14:creationId xmlns:p14="http://schemas.microsoft.com/office/powerpoint/2010/main" val="678989060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pple Ques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D36734A6-FBDE-694C-AA86-AED8583FA56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28502"/>
            <a:ext cx="8237538" cy="3323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GB"/>
              <a:t>Insert text here.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960E6D0-CCDF-0144-4192-55F138403FB6}"/>
              </a:ext>
            </a:extLst>
          </p:cNvPr>
          <p:cNvSpPr txBox="1"/>
          <p:nvPr userDrawn="1"/>
        </p:nvSpPr>
        <p:spPr>
          <a:xfrm>
            <a:off x="439738" y="465561"/>
            <a:ext cx="8240400" cy="540000"/>
          </a:xfrm>
          <a:prstGeom prst="rect">
            <a:avLst/>
          </a:prstGeom>
        </p:spPr>
        <p:txBody>
          <a:bodyPr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APPLE Question</a:t>
            </a:r>
          </a:p>
        </p:txBody>
      </p:sp>
    </p:spTree>
    <p:extLst>
      <p:ext uri="{BB962C8B-B14F-4D97-AF65-F5344CB8AC3E}">
        <p14:creationId xmlns:p14="http://schemas.microsoft.com/office/powerpoint/2010/main" val="1171503763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ocabulary Wor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D36734A6-FBDE-694C-AA86-AED8583FA56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28502"/>
            <a:ext cx="8237538" cy="3323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GB"/>
              <a:t>Insert text here.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960E6D0-CCDF-0144-4192-55F138403FB6}"/>
              </a:ext>
            </a:extLst>
          </p:cNvPr>
          <p:cNvSpPr txBox="1"/>
          <p:nvPr userDrawn="1"/>
        </p:nvSpPr>
        <p:spPr>
          <a:xfrm>
            <a:off x="439738" y="465561"/>
            <a:ext cx="8240400" cy="540000"/>
          </a:xfrm>
          <a:prstGeom prst="rect">
            <a:avLst/>
          </a:prstGeom>
        </p:spPr>
        <p:txBody>
          <a:bodyPr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Vocabulary Words</a:t>
            </a:r>
          </a:p>
        </p:txBody>
      </p:sp>
    </p:spTree>
    <p:extLst>
      <p:ext uri="{BB962C8B-B14F-4D97-AF65-F5344CB8AC3E}">
        <p14:creationId xmlns:p14="http://schemas.microsoft.com/office/powerpoint/2010/main" val="3920930163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now Concept Ma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D36734A6-FBDE-694C-AA86-AED8583FA56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28502"/>
            <a:ext cx="8237538" cy="3323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GB"/>
              <a:t>Insert text here.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960E6D0-CCDF-0144-4192-55F138403FB6}"/>
              </a:ext>
            </a:extLst>
          </p:cNvPr>
          <p:cNvSpPr txBox="1"/>
          <p:nvPr userDrawn="1"/>
        </p:nvSpPr>
        <p:spPr>
          <a:xfrm>
            <a:off x="439738" y="465561"/>
            <a:ext cx="8240400" cy="540000"/>
          </a:xfrm>
          <a:prstGeom prst="rect">
            <a:avLst/>
          </a:prstGeom>
        </p:spPr>
        <p:txBody>
          <a:bodyPr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Concept Map</a:t>
            </a:r>
          </a:p>
        </p:txBody>
      </p:sp>
    </p:spTree>
    <p:extLst>
      <p:ext uri="{BB962C8B-B14F-4D97-AF65-F5344CB8AC3E}">
        <p14:creationId xmlns:p14="http://schemas.microsoft.com/office/powerpoint/2010/main" val="1040477865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 Ide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D36734A6-FBDE-694C-AA86-AED8583FA56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28502"/>
            <a:ext cx="8237538" cy="3323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GB"/>
              <a:t>Insert text here.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960E6D0-CCDF-0144-4192-55F138403FB6}"/>
              </a:ext>
            </a:extLst>
          </p:cNvPr>
          <p:cNvSpPr txBox="1"/>
          <p:nvPr userDrawn="1"/>
        </p:nvSpPr>
        <p:spPr>
          <a:xfrm>
            <a:off x="439738" y="465561"/>
            <a:ext cx="8240400" cy="540000"/>
          </a:xfrm>
          <a:prstGeom prst="rect">
            <a:avLst/>
          </a:prstGeom>
        </p:spPr>
        <p:txBody>
          <a:bodyPr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Key Idea</a:t>
            </a:r>
          </a:p>
        </p:txBody>
      </p:sp>
    </p:spTree>
    <p:extLst>
      <p:ext uri="{BB962C8B-B14F-4D97-AF65-F5344CB8AC3E}">
        <p14:creationId xmlns:p14="http://schemas.microsoft.com/office/powerpoint/2010/main" val="4084808946"/>
      </p:ext>
    </p:extLst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D36734A6-FBDE-694C-AA86-AED8583FA56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28502"/>
            <a:ext cx="8237538" cy="3323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GB"/>
              <a:t>Insert text here.</a:t>
            </a:r>
          </a:p>
        </p:txBody>
      </p:sp>
      <p:sp>
        <p:nvSpPr>
          <p:cNvPr id="28" name="Text Placeholder 5">
            <a:extLst>
              <a:ext uri="{FF2B5EF4-FFF2-40B4-BE49-F238E27FC236}">
                <a16:creationId xmlns:a16="http://schemas.microsoft.com/office/drawing/2014/main" id="{37699CA8-7948-4D4F-B1F8-6678BCCDC79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39738" y="465561"/>
            <a:ext cx="8240400" cy="53985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3600" b="1">
                <a:solidFill>
                  <a:schemeClr val="accent1"/>
                </a:solidFill>
              </a:defRPr>
            </a:lvl1pPr>
          </a:lstStyle>
          <a:p>
            <a:r>
              <a:rPr lang="en-US"/>
              <a:t>Insert Title</a:t>
            </a:r>
          </a:p>
        </p:txBody>
      </p:sp>
    </p:spTree>
    <p:extLst>
      <p:ext uri="{BB962C8B-B14F-4D97-AF65-F5344CB8AC3E}">
        <p14:creationId xmlns:p14="http://schemas.microsoft.com/office/powerpoint/2010/main" val="573199697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5361422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vi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B960E6D0-CCDF-0144-4192-55F138403FB6}"/>
              </a:ext>
            </a:extLst>
          </p:cNvPr>
          <p:cNvSpPr txBox="1"/>
          <p:nvPr userDrawn="1"/>
        </p:nvSpPr>
        <p:spPr>
          <a:xfrm>
            <a:off x="439738" y="465561"/>
            <a:ext cx="8240400" cy="540000"/>
          </a:xfrm>
          <a:prstGeom prst="rect">
            <a:avLst/>
          </a:prstGeom>
        </p:spPr>
        <p:txBody>
          <a:bodyPr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Revise</a:t>
            </a:r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B5D461D9-900E-1D4C-5E55-56B83534E314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00794"/>
            <a:ext cx="8234363" cy="5816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4200"/>
            </a:lvl1pPr>
          </a:lstStyle>
          <a:p>
            <a:pPr lvl="0"/>
            <a:r>
              <a:rPr lang="en-GB"/>
              <a:t>Insert text here.</a:t>
            </a:r>
          </a:p>
        </p:txBody>
      </p:sp>
    </p:spTree>
    <p:extLst>
      <p:ext uri="{BB962C8B-B14F-4D97-AF65-F5344CB8AC3E}">
        <p14:creationId xmlns:p14="http://schemas.microsoft.com/office/powerpoint/2010/main" val="1920487511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cience Noteboo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9FD2865F-901A-B40B-FB67-75E4C8923B07}"/>
              </a:ext>
            </a:extLst>
          </p:cNvPr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D60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Google Shape;64;p3" descr="Imagen que contiene pared&#10;&#10;Descripción generada automáticamente">
            <a:extLst>
              <a:ext uri="{FF2B5EF4-FFF2-40B4-BE49-F238E27FC236}">
                <a16:creationId xmlns:a16="http://schemas.microsoft.com/office/drawing/2014/main" id="{A0A3FFC0-5F4F-CE55-34F9-CE06B5592F94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4600355" y="94279"/>
            <a:ext cx="4394447" cy="6683246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</p:pic>
      <p:pic>
        <p:nvPicPr>
          <p:cNvPr id="5" name="Google Shape;65;p3" descr="Imagen que contiene pared&#10;&#10;Descripción generada automáticamente">
            <a:extLst>
              <a:ext uri="{FF2B5EF4-FFF2-40B4-BE49-F238E27FC236}">
                <a16:creationId xmlns:a16="http://schemas.microsoft.com/office/drawing/2014/main" id="{CEF0E895-FD17-1F96-EC3E-5F4C5E8796FF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140110" y="93168"/>
            <a:ext cx="4394447" cy="6683246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</p:pic>
      <p:sp>
        <p:nvSpPr>
          <p:cNvPr id="6" name="Freeform 8">
            <a:extLst>
              <a:ext uri="{FF2B5EF4-FFF2-40B4-BE49-F238E27FC236}">
                <a16:creationId xmlns:a16="http://schemas.microsoft.com/office/drawing/2014/main" id="{80DE2C2B-7673-4F68-E06C-D206E168AA5A}"/>
              </a:ext>
            </a:extLst>
          </p:cNvPr>
          <p:cNvSpPr/>
          <p:nvPr userDrawn="1"/>
        </p:nvSpPr>
        <p:spPr>
          <a:xfrm>
            <a:off x="4280949" y="224630"/>
            <a:ext cx="582103" cy="6408739"/>
          </a:xfrm>
          <a:custGeom>
            <a:avLst/>
            <a:gdLst/>
            <a:ahLst/>
            <a:cxnLst/>
            <a:rect l="l" t="t" r="r" b="b"/>
            <a:pathLst>
              <a:path w="663245" h="5852160">
                <a:moveTo>
                  <a:pt x="0" y="0"/>
                </a:moveTo>
                <a:lnTo>
                  <a:pt x="663244" y="0"/>
                </a:lnTo>
                <a:lnTo>
                  <a:pt x="663244" y="5852160"/>
                </a:lnTo>
                <a:lnTo>
                  <a:pt x="0" y="585216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6925147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ack Cover - Yea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black background with yellow and blue rectangles&#10;&#10;Description automatically generated">
            <a:extLst>
              <a:ext uri="{FF2B5EF4-FFF2-40B4-BE49-F238E27FC236}">
                <a16:creationId xmlns:a16="http://schemas.microsoft.com/office/drawing/2014/main" id="{50100D1B-90F3-A901-B741-0A6A2B6A67B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27042" y="411873"/>
            <a:ext cx="3089916" cy="1140227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82E73FE4-9812-28CA-5532-09A076C84D07}"/>
              </a:ext>
            </a:extLst>
          </p:cNvPr>
          <p:cNvSpPr/>
          <p:nvPr userDrawn="1"/>
        </p:nvSpPr>
        <p:spPr>
          <a:xfrm>
            <a:off x="0" y="1951938"/>
            <a:ext cx="9144000" cy="4906062"/>
          </a:xfrm>
          <a:prstGeom prst="rect">
            <a:avLst/>
          </a:prstGeom>
          <a:solidFill>
            <a:srgbClr val="FFE757"/>
          </a:solidFill>
          <a:ln w="6350" cap="flat">
            <a:noFill/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r"/>
            <a:endParaRPr lang="en-AU" sz="110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3022757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572289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F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C281F1F-3645-0057-34EC-BB682E9542B9}"/>
              </a:ext>
            </a:extLst>
          </p:cNvPr>
          <p:cNvSpPr/>
          <p:nvPr userDrawn="1"/>
        </p:nvSpPr>
        <p:spPr>
          <a:xfrm>
            <a:off x="326571" y="6416137"/>
            <a:ext cx="5889171" cy="32211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en-AU" sz="1100">
              <a:solidFill>
                <a:schemeClr val="tx2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2D85FDF-2AEB-3281-0315-320B917A3631}"/>
              </a:ext>
            </a:extLst>
          </p:cNvPr>
          <p:cNvSpPr txBox="1"/>
          <p:nvPr userDrawn="1"/>
        </p:nvSpPr>
        <p:spPr>
          <a:xfrm>
            <a:off x="1064302" y="6962931"/>
            <a:ext cx="0" cy="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noAutofit/>
          </a:bodyPr>
          <a:lstStyle/>
          <a:p>
            <a:pPr>
              <a:spcBef>
                <a:spcPts val="672"/>
              </a:spcBef>
            </a:pPr>
            <a:endParaRPr lang="en-AU" sz="2800" i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035D1C9-A20C-05EE-7371-DAD9B27BA160}"/>
              </a:ext>
            </a:extLst>
          </p:cNvPr>
          <p:cNvSpPr txBox="1"/>
          <p:nvPr userDrawn="1"/>
        </p:nvSpPr>
        <p:spPr>
          <a:xfrm>
            <a:off x="4684143" y="6288352"/>
            <a:ext cx="914400" cy="91440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noAutofit/>
          </a:bodyPr>
          <a:lstStyle/>
          <a:p>
            <a:pPr>
              <a:spcBef>
                <a:spcPts val="672"/>
              </a:spcBef>
            </a:pPr>
            <a:endParaRPr lang="en-PH" sz="2800" i="0">
              <a:solidFill>
                <a:schemeClr val="tx1"/>
              </a:solidFill>
              <a:latin typeface="Calibri"/>
              <a:cs typeface="Calibri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83B10C90-CA83-74D6-72E5-EDBFE07F72A5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  <a:ln>
            <a:solidFill>
              <a:srgbClr val="177F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99188608-0C9B-9AB3-F83E-6DB4539105FB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408678" y="407974"/>
            <a:ext cx="7269658" cy="539859"/>
          </a:xfrm>
          <a:prstGeom prst="rect">
            <a:avLst/>
          </a:prstGeom>
        </p:spPr>
        <p:txBody>
          <a:bodyPr lIns="0" tIns="0" rIns="0" bIns="0"/>
          <a:lstStyle>
            <a:lvl1pPr>
              <a:defRPr sz="36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AU"/>
              <a:t>Insert Activity Name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7F77B6A-1F46-89B7-597F-9E648E09AEBC}"/>
              </a:ext>
            </a:extLst>
          </p:cNvPr>
          <p:cNvSpPr txBox="1"/>
          <p:nvPr userDrawn="1"/>
        </p:nvSpPr>
        <p:spPr>
          <a:xfrm>
            <a:off x="325712" y="360453"/>
            <a:ext cx="1143858" cy="53340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no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672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i="0">
                <a:solidFill>
                  <a:srgbClr val="177F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CFU:</a:t>
            </a:r>
          </a:p>
        </p:txBody>
      </p:sp>
    </p:spTree>
    <p:extLst>
      <p:ext uri="{BB962C8B-B14F-4D97-AF65-F5344CB8AC3E}">
        <p14:creationId xmlns:p14="http://schemas.microsoft.com/office/powerpoint/2010/main" val="395295632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it Tick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B960E6D0-CCDF-0144-4192-55F138403FB6}"/>
              </a:ext>
            </a:extLst>
          </p:cNvPr>
          <p:cNvSpPr txBox="1"/>
          <p:nvPr userDrawn="1"/>
        </p:nvSpPr>
        <p:spPr>
          <a:xfrm>
            <a:off x="439738" y="465561"/>
            <a:ext cx="8240400" cy="540000"/>
          </a:xfrm>
          <a:prstGeom prst="rect">
            <a:avLst/>
          </a:prstGeom>
        </p:spPr>
        <p:txBody>
          <a:bodyPr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Exit Ticket</a:t>
            </a:r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5CB60482-406C-838B-91FA-917FCD3B7A0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00794"/>
            <a:ext cx="8234363" cy="5816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4200"/>
            </a:lvl1pPr>
          </a:lstStyle>
          <a:p>
            <a:pPr lvl="0"/>
            <a:r>
              <a:rPr lang="en-GB"/>
              <a:t>Insert text here.</a:t>
            </a:r>
          </a:p>
        </p:txBody>
      </p:sp>
    </p:spTree>
    <p:extLst>
      <p:ext uri="{BB962C8B-B14F-4D97-AF65-F5344CB8AC3E}">
        <p14:creationId xmlns:p14="http://schemas.microsoft.com/office/powerpoint/2010/main" val="40675495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at We Know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D36734A6-FBDE-694C-AA86-AED8583FA56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00794"/>
            <a:ext cx="8234363" cy="5816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4200"/>
            </a:lvl1pPr>
          </a:lstStyle>
          <a:p>
            <a:pPr lvl="0"/>
            <a:r>
              <a:rPr lang="en-GB"/>
              <a:t>Insert text here.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67A3CD9-C864-AA3D-5112-9A91DDB7131D}"/>
              </a:ext>
            </a:extLst>
          </p:cNvPr>
          <p:cNvSpPr txBox="1"/>
          <p:nvPr userDrawn="1"/>
        </p:nvSpPr>
        <p:spPr>
          <a:xfrm>
            <a:off x="439738" y="465561"/>
            <a:ext cx="8240400" cy="540000"/>
          </a:xfrm>
          <a:prstGeom prst="rect">
            <a:avLst/>
          </a:prstGeom>
        </p:spPr>
        <p:txBody>
          <a:bodyPr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What We Know</a:t>
            </a:r>
          </a:p>
        </p:txBody>
      </p:sp>
    </p:spTree>
    <p:extLst>
      <p:ext uri="{BB962C8B-B14F-4D97-AF65-F5344CB8AC3E}">
        <p14:creationId xmlns:p14="http://schemas.microsoft.com/office/powerpoint/2010/main" val="289854905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at We Are Learning N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B960E6D0-CCDF-0144-4192-55F138403FB6}"/>
              </a:ext>
            </a:extLst>
          </p:cNvPr>
          <p:cNvSpPr txBox="1"/>
          <p:nvPr userDrawn="1"/>
        </p:nvSpPr>
        <p:spPr>
          <a:xfrm>
            <a:off x="439738" y="465561"/>
            <a:ext cx="8240400" cy="540000"/>
          </a:xfrm>
          <a:prstGeom prst="rect">
            <a:avLst/>
          </a:prstGeom>
        </p:spPr>
        <p:txBody>
          <a:bodyPr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What We Are Learning Next</a:t>
            </a:r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9A4A3243-2412-F33D-340E-60A171FAEB5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00794"/>
            <a:ext cx="8234363" cy="5816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4200"/>
            </a:lvl1pPr>
          </a:lstStyle>
          <a:p>
            <a:pPr lvl="0"/>
            <a:r>
              <a:rPr lang="en-GB"/>
              <a:t>Insert text here.</a:t>
            </a:r>
          </a:p>
        </p:txBody>
      </p:sp>
    </p:spTree>
    <p:extLst>
      <p:ext uri="{BB962C8B-B14F-4D97-AF65-F5344CB8AC3E}">
        <p14:creationId xmlns:p14="http://schemas.microsoft.com/office/powerpoint/2010/main" val="287048529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n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B960E6D0-CCDF-0144-4192-55F138403FB6}"/>
              </a:ext>
            </a:extLst>
          </p:cNvPr>
          <p:cNvSpPr txBox="1"/>
          <p:nvPr userDrawn="1"/>
        </p:nvSpPr>
        <p:spPr>
          <a:xfrm>
            <a:off x="439738" y="465561"/>
            <a:ext cx="8240400" cy="540000"/>
          </a:xfrm>
          <a:prstGeom prst="rect">
            <a:avLst/>
          </a:prstGeom>
        </p:spPr>
        <p:txBody>
          <a:bodyPr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Connect</a:t>
            </a:r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18EE9480-FD3B-0CFA-44FE-D9E6F3D094CA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00794"/>
            <a:ext cx="8234363" cy="5816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4200"/>
            </a:lvl1pPr>
          </a:lstStyle>
          <a:p>
            <a:pPr lvl="0"/>
            <a:r>
              <a:rPr lang="en-GB"/>
              <a:t>Insert text here.</a:t>
            </a:r>
          </a:p>
        </p:txBody>
      </p:sp>
    </p:spTree>
    <p:extLst>
      <p:ext uri="{BB962C8B-B14F-4D97-AF65-F5344CB8AC3E}">
        <p14:creationId xmlns:p14="http://schemas.microsoft.com/office/powerpoint/2010/main" val="336954655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F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 Placeholder 5">
            <a:extLst>
              <a:ext uri="{FF2B5EF4-FFF2-40B4-BE49-F238E27FC236}">
                <a16:creationId xmlns:a16="http://schemas.microsoft.com/office/drawing/2014/main" id="{37699CA8-7948-4D4F-B1F8-6678BCCDC79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403350" y="465561"/>
            <a:ext cx="7275513" cy="53985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3600" b="1">
                <a:solidFill>
                  <a:schemeClr val="tx1"/>
                </a:solidFill>
              </a:defRPr>
            </a:lvl1pPr>
          </a:lstStyle>
          <a:p>
            <a:r>
              <a:rPr lang="en-US"/>
              <a:t>Insert Title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57ABC33-5CA2-791F-C041-98624AF67843}"/>
              </a:ext>
            </a:extLst>
          </p:cNvPr>
          <p:cNvSpPr txBox="1"/>
          <p:nvPr userDrawn="1"/>
        </p:nvSpPr>
        <p:spPr>
          <a:xfrm>
            <a:off x="439738" y="465561"/>
            <a:ext cx="963612" cy="540000"/>
          </a:xfrm>
          <a:prstGeom prst="rect">
            <a:avLst/>
          </a:prstGeom>
        </p:spPr>
        <p:txBody>
          <a:bodyPr wrap="none"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CFU:</a:t>
            </a:r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3D0507F6-C8B8-5474-E535-F193D1392A5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00794"/>
            <a:ext cx="8234363" cy="5816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4200"/>
            </a:lvl1pPr>
          </a:lstStyle>
          <a:p>
            <a:pPr lvl="0"/>
            <a:r>
              <a:rPr lang="en-GB"/>
              <a:t>Insert text here.</a:t>
            </a:r>
          </a:p>
        </p:txBody>
      </p:sp>
    </p:spTree>
    <p:extLst>
      <p:ext uri="{BB962C8B-B14F-4D97-AF65-F5344CB8AC3E}">
        <p14:creationId xmlns:p14="http://schemas.microsoft.com/office/powerpoint/2010/main" val="213500038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pple Ques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B960E6D0-CCDF-0144-4192-55F138403FB6}"/>
              </a:ext>
            </a:extLst>
          </p:cNvPr>
          <p:cNvSpPr txBox="1"/>
          <p:nvPr userDrawn="1"/>
        </p:nvSpPr>
        <p:spPr>
          <a:xfrm>
            <a:off x="439738" y="465561"/>
            <a:ext cx="8240400" cy="540000"/>
          </a:xfrm>
          <a:prstGeom prst="rect">
            <a:avLst/>
          </a:prstGeom>
        </p:spPr>
        <p:txBody>
          <a:bodyPr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APPLE Question</a:t>
            </a:r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28BDCD1E-74D4-BAB7-E2B8-651D83FC865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00794"/>
            <a:ext cx="8234363" cy="5816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4200"/>
            </a:lvl1pPr>
          </a:lstStyle>
          <a:p>
            <a:pPr lvl="0"/>
            <a:r>
              <a:rPr lang="en-GB"/>
              <a:t>Insert text here.</a:t>
            </a:r>
          </a:p>
        </p:txBody>
      </p:sp>
    </p:spTree>
    <p:extLst>
      <p:ext uri="{BB962C8B-B14F-4D97-AF65-F5344CB8AC3E}">
        <p14:creationId xmlns:p14="http://schemas.microsoft.com/office/powerpoint/2010/main" val="179863756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ocabulary Wor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B960E6D0-CCDF-0144-4192-55F138403FB6}"/>
              </a:ext>
            </a:extLst>
          </p:cNvPr>
          <p:cNvSpPr txBox="1"/>
          <p:nvPr userDrawn="1"/>
        </p:nvSpPr>
        <p:spPr>
          <a:xfrm>
            <a:off x="439738" y="465561"/>
            <a:ext cx="8240400" cy="540000"/>
          </a:xfrm>
          <a:prstGeom prst="rect">
            <a:avLst/>
          </a:prstGeom>
        </p:spPr>
        <p:txBody>
          <a:bodyPr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Vocabulary Words</a:t>
            </a:r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180E04F6-5D39-6E89-ADB0-6B3BDE09421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00794"/>
            <a:ext cx="8234363" cy="5816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4200"/>
            </a:lvl1pPr>
          </a:lstStyle>
          <a:p>
            <a:pPr lvl="0"/>
            <a:r>
              <a:rPr lang="en-GB"/>
              <a:t>Insert text here.</a:t>
            </a:r>
          </a:p>
        </p:txBody>
      </p:sp>
    </p:spTree>
    <p:extLst>
      <p:ext uri="{BB962C8B-B14F-4D97-AF65-F5344CB8AC3E}">
        <p14:creationId xmlns:p14="http://schemas.microsoft.com/office/powerpoint/2010/main" val="113985113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B960E6D0-CCDF-0144-4192-55F138403FB6}"/>
              </a:ext>
            </a:extLst>
          </p:cNvPr>
          <p:cNvSpPr txBox="1"/>
          <p:nvPr userDrawn="1"/>
        </p:nvSpPr>
        <p:spPr>
          <a:xfrm>
            <a:off x="439738" y="465561"/>
            <a:ext cx="8240400" cy="540000"/>
          </a:xfrm>
          <a:prstGeom prst="rect">
            <a:avLst/>
          </a:prstGeom>
        </p:spPr>
        <p:txBody>
          <a:bodyPr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TEST</a:t>
            </a:r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1B9C471F-F1E5-C294-4C88-B3C5D255157C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00794"/>
            <a:ext cx="8234363" cy="5816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4200"/>
            </a:lvl1pPr>
          </a:lstStyle>
          <a:p>
            <a:pPr lvl="0"/>
            <a:r>
              <a:rPr lang="en-GB"/>
              <a:t>Insert text here.</a:t>
            </a:r>
          </a:p>
        </p:txBody>
      </p:sp>
    </p:spTree>
    <p:extLst>
      <p:ext uri="{BB962C8B-B14F-4D97-AF65-F5344CB8AC3E}">
        <p14:creationId xmlns:p14="http://schemas.microsoft.com/office/powerpoint/2010/main" val="37068320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 Ide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B960E6D0-CCDF-0144-4192-55F138403FB6}"/>
              </a:ext>
            </a:extLst>
          </p:cNvPr>
          <p:cNvSpPr txBox="1"/>
          <p:nvPr userDrawn="1"/>
        </p:nvSpPr>
        <p:spPr>
          <a:xfrm>
            <a:off x="439738" y="465561"/>
            <a:ext cx="8240400" cy="540000"/>
          </a:xfrm>
          <a:prstGeom prst="rect">
            <a:avLst/>
          </a:prstGeom>
        </p:spPr>
        <p:txBody>
          <a:bodyPr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Key Idea</a:t>
            </a:r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B81B3B47-AEF1-531E-BC1F-7725360DBBA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00794"/>
            <a:ext cx="8234363" cy="5816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4200"/>
            </a:lvl1pPr>
          </a:lstStyle>
          <a:p>
            <a:pPr lvl="0"/>
            <a:r>
              <a:rPr lang="en-GB"/>
              <a:t>Insert text here.</a:t>
            </a:r>
          </a:p>
        </p:txBody>
      </p:sp>
    </p:spTree>
    <p:extLst>
      <p:ext uri="{BB962C8B-B14F-4D97-AF65-F5344CB8AC3E}">
        <p14:creationId xmlns:p14="http://schemas.microsoft.com/office/powerpoint/2010/main" val="302362606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 Placeholder 5">
            <a:extLst>
              <a:ext uri="{FF2B5EF4-FFF2-40B4-BE49-F238E27FC236}">
                <a16:creationId xmlns:a16="http://schemas.microsoft.com/office/drawing/2014/main" id="{37699CA8-7948-4D4F-B1F8-6678BCCDC79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39738" y="465561"/>
            <a:ext cx="8240400" cy="53985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3600" b="1">
                <a:solidFill>
                  <a:schemeClr val="accent1"/>
                </a:solidFill>
              </a:defRPr>
            </a:lvl1pPr>
          </a:lstStyle>
          <a:p>
            <a:r>
              <a:rPr lang="en-US"/>
              <a:t>Insert Title</a:t>
            </a:r>
          </a:p>
        </p:txBody>
      </p:sp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F664AD40-E472-00A8-B971-F4B9C1D3947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00794"/>
            <a:ext cx="8234363" cy="5816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4200"/>
            </a:lvl1pPr>
          </a:lstStyle>
          <a:p>
            <a:pPr lvl="0"/>
            <a:r>
              <a:rPr lang="en-GB"/>
              <a:t>Insert text here.</a:t>
            </a:r>
          </a:p>
        </p:txBody>
      </p:sp>
    </p:spTree>
    <p:extLst>
      <p:ext uri="{BB962C8B-B14F-4D97-AF65-F5344CB8AC3E}">
        <p14:creationId xmlns:p14="http://schemas.microsoft.com/office/powerpoint/2010/main" val="9570826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0937734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ack Cover - Year 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black background with yellow and blue rectangles&#10;&#10;Description automatically generated">
            <a:extLst>
              <a:ext uri="{FF2B5EF4-FFF2-40B4-BE49-F238E27FC236}">
                <a16:creationId xmlns:a16="http://schemas.microsoft.com/office/drawing/2014/main" id="{50100D1B-90F3-A901-B741-0A6A2B6A67B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27042" y="411873"/>
            <a:ext cx="3089916" cy="1140227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82E73FE4-9812-28CA-5532-09A076C84D07}"/>
              </a:ext>
            </a:extLst>
          </p:cNvPr>
          <p:cNvSpPr/>
          <p:nvPr userDrawn="1"/>
        </p:nvSpPr>
        <p:spPr>
          <a:xfrm>
            <a:off x="0" y="1951938"/>
            <a:ext cx="9144000" cy="4906062"/>
          </a:xfrm>
          <a:prstGeom prst="rect">
            <a:avLst/>
          </a:prstGeom>
          <a:solidFill>
            <a:srgbClr val="FFFFB7"/>
          </a:solidFill>
          <a:ln w="6350" cap="flat">
            <a:noFill/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r"/>
            <a:endParaRPr lang="en-AU" sz="110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92324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7C661E56-8CE0-CF81-E3F8-C7D872D0C1F3}"/>
              </a:ext>
            </a:extLst>
          </p:cNvPr>
          <p:cNvSpPr txBox="1"/>
          <p:nvPr userDrawn="1"/>
        </p:nvSpPr>
        <p:spPr>
          <a:xfrm>
            <a:off x="439738" y="465561"/>
            <a:ext cx="8240400" cy="540000"/>
          </a:xfrm>
          <a:prstGeom prst="rect">
            <a:avLst/>
          </a:prstGeom>
        </p:spPr>
        <p:txBody>
          <a:bodyPr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Recite</a:t>
            </a:r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B6057C30-51C0-14DF-4CAE-93D29343C7D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00794"/>
            <a:ext cx="8234363" cy="5816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4200"/>
            </a:lvl1pPr>
          </a:lstStyle>
          <a:p>
            <a:pPr lvl="0"/>
            <a:r>
              <a:rPr lang="en-GB"/>
              <a:t>Insert text here.</a:t>
            </a:r>
          </a:p>
        </p:txBody>
      </p:sp>
    </p:spTree>
    <p:extLst>
      <p:ext uri="{BB962C8B-B14F-4D97-AF65-F5344CB8AC3E}">
        <p14:creationId xmlns:p14="http://schemas.microsoft.com/office/powerpoint/2010/main" val="190180658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5D5F9930-D58F-2D45-FAD2-C9F230DC34B0}"/>
              </a:ext>
            </a:extLst>
          </p:cNvPr>
          <p:cNvSpPr txBox="1"/>
          <p:nvPr userDrawn="1"/>
        </p:nvSpPr>
        <p:spPr>
          <a:xfrm>
            <a:off x="3438144" y="-3767328"/>
            <a:ext cx="0" cy="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noAutofit/>
          </a:bodyPr>
          <a:lstStyle/>
          <a:p>
            <a:pPr>
              <a:spcBef>
                <a:spcPts val="672"/>
              </a:spcBef>
            </a:pPr>
            <a:endParaRPr lang="en-US" sz="2800" i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F327698-C5B7-584F-C124-084975FDA22A}"/>
              </a:ext>
            </a:extLst>
          </p:cNvPr>
          <p:cNvSpPr txBox="1"/>
          <p:nvPr userDrawn="1"/>
        </p:nvSpPr>
        <p:spPr>
          <a:xfrm>
            <a:off x="441122" y="403549"/>
            <a:ext cx="7662862" cy="5334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672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3600" b="1" i="0">
              <a:solidFill>
                <a:schemeClr val="bg1">
                  <a:lumMod val="6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835139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- Year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>
            <a:extLst>
              <a:ext uri="{FF2B5EF4-FFF2-40B4-BE49-F238E27FC236}">
                <a16:creationId xmlns:a16="http://schemas.microsoft.com/office/drawing/2014/main" id="{E43EF9D0-7A1B-49B9-EC2F-84A280032167}"/>
              </a:ext>
            </a:extLst>
          </p:cNvPr>
          <p:cNvSpPr/>
          <p:nvPr userDrawn="1"/>
        </p:nvSpPr>
        <p:spPr>
          <a:xfrm>
            <a:off x="-3774" y="1508503"/>
            <a:ext cx="9145610" cy="5341757"/>
          </a:xfrm>
          <a:prstGeom prst="rect">
            <a:avLst/>
          </a:prstGeom>
          <a:solidFill>
            <a:srgbClr val="EAC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pic>
        <p:nvPicPr>
          <p:cNvPr id="27" name="Graphic 26">
            <a:extLst>
              <a:ext uri="{FF2B5EF4-FFF2-40B4-BE49-F238E27FC236}">
                <a16:creationId xmlns:a16="http://schemas.microsoft.com/office/drawing/2014/main" id="{7BA43C96-B958-D274-404C-DE91ACDECBA7}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 b="19174"/>
          <a:stretch/>
        </p:blipFill>
        <p:spPr>
          <a:xfrm>
            <a:off x="3020611" y="2691328"/>
            <a:ext cx="4120053" cy="3973348"/>
          </a:xfrm>
          <a:prstGeom prst="rect">
            <a:avLst/>
          </a:prstGeom>
        </p:spPr>
      </p:pic>
      <p:pic>
        <p:nvPicPr>
          <p:cNvPr id="28" name="Graphic 27">
            <a:extLst>
              <a:ext uri="{FF2B5EF4-FFF2-40B4-BE49-F238E27FC236}">
                <a16:creationId xmlns:a16="http://schemas.microsoft.com/office/drawing/2014/main" id="{5251368E-3EBF-AF3A-53E7-D5576317FA53}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26116"/>
          <a:stretch/>
        </p:blipFill>
        <p:spPr>
          <a:xfrm>
            <a:off x="-3774" y="1508503"/>
            <a:ext cx="3540089" cy="5174771"/>
          </a:xfrm>
          <a:prstGeom prst="rect">
            <a:avLst/>
          </a:prstGeom>
        </p:spPr>
      </p:pic>
      <p:sp>
        <p:nvSpPr>
          <p:cNvPr id="29" name="Rectangle 28">
            <a:extLst>
              <a:ext uri="{FF2B5EF4-FFF2-40B4-BE49-F238E27FC236}">
                <a16:creationId xmlns:a16="http://schemas.microsoft.com/office/drawing/2014/main" id="{9C415F21-FAAF-D026-889D-91D9A34F3CFC}"/>
              </a:ext>
            </a:extLst>
          </p:cNvPr>
          <p:cNvSpPr/>
          <p:nvPr userDrawn="1"/>
        </p:nvSpPr>
        <p:spPr>
          <a:xfrm>
            <a:off x="0" y="6444456"/>
            <a:ext cx="9164317" cy="2926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  <p:sp>
        <p:nvSpPr>
          <p:cNvPr id="32" name="Picture Placeholder 18">
            <a:extLst>
              <a:ext uri="{FF2B5EF4-FFF2-40B4-BE49-F238E27FC236}">
                <a16:creationId xmlns:a16="http://schemas.microsoft.com/office/drawing/2014/main" id="{DC6E72DE-38D0-E0E7-AA0E-51876B2B62E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1567" y="1581150"/>
            <a:ext cx="3366422" cy="4855464"/>
          </a:xfrm>
          <a:custGeom>
            <a:avLst/>
            <a:gdLst>
              <a:gd name="connsiteX0" fmla="*/ 0 w 3366422"/>
              <a:gd name="connsiteY0" fmla="*/ 0 h 4876800"/>
              <a:gd name="connsiteX1" fmla="*/ 3366422 w 3366422"/>
              <a:gd name="connsiteY1" fmla="*/ 0 h 4876800"/>
              <a:gd name="connsiteX2" fmla="*/ 3366422 w 3366422"/>
              <a:gd name="connsiteY2" fmla="*/ 3072 h 4876800"/>
              <a:gd name="connsiteX3" fmla="*/ 2521039 w 3366422"/>
              <a:gd name="connsiteY3" fmla="*/ 4876800 h 4876800"/>
              <a:gd name="connsiteX4" fmla="*/ 785 w 3366422"/>
              <a:gd name="connsiteY4" fmla="*/ 4876800 h 4876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66422" h="4876800">
                <a:moveTo>
                  <a:pt x="0" y="0"/>
                </a:moveTo>
                <a:lnTo>
                  <a:pt x="3366422" y="0"/>
                </a:lnTo>
                <a:lnTo>
                  <a:pt x="3366422" y="3072"/>
                </a:lnTo>
                <a:lnTo>
                  <a:pt x="2521039" y="4876800"/>
                </a:lnTo>
                <a:lnTo>
                  <a:pt x="785" y="487680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endParaRPr lang="en-US"/>
          </a:p>
        </p:txBody>
      </p:sp>
      <p:sp>
        <p:nvSpPr>
          <p:cNvPr id="33" name="Text Placeholder 22">
            <a:extLst>
              <a:ext uri="{FF2B5EF4-FFF2-40B4-BE49-F238E27FC236}">
                <a16:creationId xmlns:a16="http://schemas.microsoft.com/office/drawing/2014/main" id="{6D0B242F-AF78-2D80-6F9B-F3220AF3A47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030463" y="2052693"/>
            <a:ext cx="4640072" cy="604208"/>
          </a:xfrm>
          <a:prstGeom prst="rect">
            <a:avLst/>
          </a:prstGeom>
        </p:spPr>
        <p:txBody>
          <a:bodyPr lIns="0">
            <a:noAutofit/>
          </a:bodyPr>
          <a:lstStyle>
            <a:lvl1pPr marL="0" indent="0">
              <a:spcBef>
                <a:spcPts val="0"/>
              </a:spcBef>
              <a:buNone/>
              <a:defRPr sz="3600" b="1">
                <a:solidFill>
                  <a:schemeClr val="tx1"/>
                </a:solidFill>
              </a:defRPr>
            </a:lvl1pPr>
            <a:lvl2pPr marL="457200" indent="0">
              <a:buNone/>
              <a:defRPr sz="3600">
                <a:solidFill>
                  <a:schemeClr val="bg1"/>
                </a:solidFill>
              </a:defRPr>
            </a:lvl2pPr>
            <a:lvl3pPr marL="914400" indent="0">
              <a:buNone/>
              <a:defRPr sz="3600">
                <a:solidFill>
                  <a:schemeClr val="bg1"/>
                </a:solidFill>
              </a:defRPr>
            </a:lvl3pPr>
            <a:lvl4pPr marL="1371600" indent="0">
              <a:buNone/>
              <a:defRPr sz="3600">
                <a:solidFill>
                  <a:schemeClr val="bg1"/>
                </a:solidFill>
              </a:defRPr>
            </a:lvl4pPr>
            <a:lvl5pPr marL="1828800" indent="0">
              <a:buNone/>
              <a:defRPr sz="3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Science</a:t>
            </a:r>
          </a:p>
        </p:txBody>
      </p:sp>
      <p:sp>
        <p:nvSpPr>
          <p:cNvPr id="2" name="Text Placeholder 22">
            <a:extLst>
              <a:ext uri="{FF2B5EF4-FFF2-40B4-BE49-F238E27FC236}">
                <a16:creationId xmlns:a16="http://schemas.microsoft.com/office/drawing/2014/main" id="{978B9F91-142E-C93A-AEEF-C6972530238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656913" y="6465679"/>
            <a:ext cx="1109709" cy="25985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3600">
                <a:solidFill>
                  <a:schemeClr val="bg1"/>
                </a:solidFill>
              </a:defRPr>
            </a:lvl2pPr>
            <a:lvl3pPr marL="914400" indent="0">
              <a:buNone/>
              <a:defRPr sz="3600">
                <a:solidFill>
                  <a:schemeClr val="bg1"/>
                </a:solidFill>
              </a:defRPr>
            </a:lvl3pPr>
            <a:lvl4pPr marL="1371600" indent="0">
              <a:buNone/>
              <a:defRPr sz="3600">
                <a:solidFill>
                  <a:schemeClr val="bg1"/>
                </a:solidFill>
              </a:defRPr>
            </a:lvl4pPr>
            <a:lvl5pPr marL="1828800" indent="0">
              <a:buNone/>
              <a:defRPr sz="3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Version 2</a:t>
            </a:r>
          </a:p>
        </p:txBody>
      </p:sp>
      <p:pic>
        <p:nvPicPr>
          <p:cNvPr id="3" name="Picture Placeholder 18">
            <a:extLst>
              <a:ext uri="{FF2B5EF4-FFF2-40B4-BE49-F238E27FC236}">
                <a16:creationId xmlns:a16="http://schemas.microsoft.com/office/drawing/2014/main" id="{68B4594D-3863-F924-AA08-553C13E8B78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7663" b="7663"/>
          <a:stretch/>
        </p:blipFill>
        <p:spPr>
          <a:xfrm>
            <a:off x="110155" y="292011"/>
            <a:ext cx="2011680" cy="105156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8347E1BC-9AA7-6FB6-54D9-5B504FD6E4B6}"/>
              </a:ext>
            </a:extLst>
          </p:cNvPr>
          <p:cNvSpPr txBox="1"/>
          <p:nvPr userDrawn="1"/>
        </p:nvSpPr>
        <p:spPr>
          <a:xfrm>
            <a:off x="5983803" y="-120800"/>
            <a:ext cx="3119838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500" b="1" i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Year </a:t>
            </a:r>
            <a:r>
              <a:rPr lang="en-US" sz="11000" b="1" i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</a:t>
            </a:r>
            <a:endParaRPr lang="en-AU" sz="11000" b="1" i="0">
              <a:solidFill>
                <a:schemeClr val="accent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ext Placeholder 22">
            <a:extLst>
              <a:ext uri="{FF2B5EF4-FFF2-40B4-BE49-F238E27FC236}">
                <a16:creationId xmlns:a16="http://schemas.microsoft.com/office/drawing/2014/main" id="{E6A03D9A-B7E8-771E-03C2-0CD61A4E86F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030464" y="4369459"/>
            <a:ext cx="4645224" cy="604208"/>
          </a:xfrm>
          <a:prstGeom prst="rect">
            <a:avLst/>
          </a:prstGeom>
        </p:spPr>
        <p:txBody>
          <a:bodyPr lIns="0">
            <a:noAutofit/>
          </a:bodyPr>
          <a:lstStyle>
            <a:lvl1pPr marL="0" indent="0">
              <a:spcBef>
                <a:spcPts val="0"/>
              </a:spcBef>
              <a:buNone/>
              <a:defRPr sz="3200" b="0">
                <a:solidFill>
                  <a:schemeClr val="tx1"/>
                </a:solidFill>
              </a:defRPr>
            </a:lvl1pPr>
            <a:lvl2pPr marL="457200" indent="0">
              <a:buNone/>
              <a:defRPr sz="3600">
                <a:solidFill>
                  <a:schemeClr val="bg1"/>
                </a:solidFill>
              </a:defRPr>
            </a:lvl2pPr>
            <a:lvl3pPr marL="914400" indent="0">
              <a:buNone/>
              <a:defRPr sz="3600">
                <a:solidFill>
                  <a:schemeClr val="bg1"/>
                </a:solidFill>
              </a:defRPr>
            </a:lvl3pPr>
            <a:lvl4pPr marL="1371600" indent="0">
              <a:buNone/>
              <a:defRPr sz="3600">
                <a:solidFill>
                  <a:schemeClr val="bg1"/>
                </a:solidFill>
              </a:defRPr>
            </a:lvl4pPr>
            <a:lvl5pPr marL="1828800" indent="0">
              <a:buNone/>
              <a:defRPr sz="3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Type word here</a:t>
            </a:r>
          </a:p>
        </p:txBody>
      </p:sp>
      <p:sp>
        <p:nvSpPr>
          <p:cNvPr id="5" name="Text Placeholder 22">
            <a:extLst>
              <a:ext uri="{FF2B5EF4-FFF2-40B4-BE49-F238E27FC236}">
                <a16:creationId xmlns:a16="http://schemas.microsoft.com/office/drawing/2014/main" id="{F42AB947-4877-CF0B-C1D5-FBADB5B5FCA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030463" y="2850820"/>
            <a:ext cx="4645225" cy="760598"/>
          </a:xfrm>
          <a:prstGeom prst="rect">
            <a:avLst/>
          </a:prstGeom>
        </p:spPr>
        <p:txBody>
          <a:bodyPr lIns="0">
            <a:noAutofit/>
          </a:bodyPr>
          <a:lstStyle>
            <a:lvl1pPr marL="0" indent="0">
              <a:spcBef>
                <a:spcPts val="0"/>
              </a:spcBef>
              <a:buNone/>
              <a:defRPr sz="4800" b="1">
                <a:solidFill>
                  <a:schemeClr val="tx1"/>
                </a:solidFill>
              </a:defRPr>
            </a:lvl1pPr>
            <a:lvl2pPr marL="457200" indent="0">
              <a:buNone/>
              <a:defRPr sz="3600">
                <a:solidFill>
                  <a:schemeClr val="bg1"/>
                </a:solidFill>
              </a:defRPr>
            </a:lvl2pPr>
            <a:lvl3pPr marL="914400" indent="0">
              <a:buNone/>
              <a:defRPr sz="3600">
                <a:solidFill>
                  <a:schemeClr val="bg1"/>
                </a:solidFill>
              </a:defRPr>
            </a:lvl3pPr>
            <a:lvl4pPr marL="1371600" indent="0">
              <a:buNone/>
              <a:defRPr sz="3600">
                <a:solidFill>
                  <a:schemeClr val="bg1"/>
                </a:solidFill>
              </a:defRPr>
            </a:lvl4pPr>
            <a:lvl5pPr marL="1828800" indent="0">
              <a:buNone/>
              <a:defRPr sz="3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Chemistry </a:t>
            </a:r>
          </a:p>
        </p:txBody>
      </p:sp>
      <p:sp>
        <p:nvSpPr>
          <p:cNvPr id="6" name="Text Placeholder 22">
            <a:extLst>
              <a:ext uri="{FF2B5EF4-FFF2-40B4-BE49-F238E27FC236}">
                <a16:creationId xmlns:a16="http://schemas.microsoft.com/office/drawing/2014/main" id="{9ED49044-4369-B37F-B371-8CF49511D69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030463" y="3804570"/>
            <a:ext cx="4645225" cy="604208"/>
          </a:xfrm>
          <a:prstGeom prst="rect">
            <a:avLst/>
          </a:prstGeom>
        </p:spPr>
        <p:txBody>
          <a:bodyPr lIns="0">
            <a:noAutofit/>
          </a:bodyPr>
          <a:lstStyle>
            <a:lvl1pPr marL="0" indent="0">
              <a:spcBef>
                <a:spcPts val="0"/>
              </a:spcBef>
              <a:buNone/>
              <a:defRPr sz="3600" b="0">
                <a:solidFill>
                  <a:schemeClr val="tx1"/>
                </a:solidFill>
              </a:defRPr>
            </a:lvl1pPr>
            <a:lvl2pPr marL="457200" indent="0">
              <a:buNone/>
              <a:defRPr sz="3600">
                <a:solidFill>
                  <a:schemeClr val="bg1"/>
                </a:solidFill>
              </a:defRPr>
            </a:lvl2pPr>
            <a:lvl3pPr marL="914400" indent="0">
              <a:buNone/>
              <a:defRPr sz="3600">
                <a:solidFill>
                  <a:schemeClr val="bg1"/>
                </a:solidFill>
              </a:defRPr>
            </a:lvl3pPr>
            <a:lvl4pPr marL="1371600" indent="0">
              <a:buNone/>
              <a:defRPr sz="3600">
                <a:solidFill>
                  <a:schemeClr val="bg1"/>
                </a:solidFill>
              </a:defRPr>
            </a:lvl4pPr>
            <a:lvl5pPr marL="1828800" indent="0">
              <a:buNone/>
              <a:defRPr sz="3600">
                <a:solidFill>
                  <a:schemeClr val="bg1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Lesson #</a:t>
            </a:r>
          </a:p>
        </p:txBody>
      </p:sp>
    </p:spTree>
    <p:extLst>
      <p:ext uri="{BB962C8B-B14F-4D97-AF65-F5344CB8AC3E}">
        <p14:creationId xmlns:p14="http://schemas.microsoft.com/office/powerpoint/2010/main" val="96839358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at We Know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D36734A6-FBDE-694C-AA86-AED8583FA56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28502"/>
            <a:ext cx="8234363" cy="3323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GB"/>
              <a:t>Insert text here.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67A3CD9-C864-AA3D-5112-9A91DDB7131D}"/>
              </a:ext>
            </a:extLst>
          </p:cNvPr>
          <p:cNvSpPr txBox="1"/>
          <p:nvPr userDrawn="1"/>
        </p:nvSpPr>
        <p:spPr>
          <a:xfrm>
            <a:off x="439738" y="465561"/>
            <a:ext cx="8240400" cy="540000"/>
          </a:xfrm>
          <a:prstGeom prst="rect">
            <a:avLst/>
          </a:prstGeom>
        </p:spPr>
        <p:txBody>
          <a:bodyPr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What We Know</a:t>
            </a:r>
          </a:p>
        </p:txBody>
      </p:sp>
    </p:spTree>
    <p:extLst>
      <p:ext uri="{BB962C8B-B14F-4D97-AF65-F5344CB8AC3E}">
        <p14:creationId xmlns:p14="http://schemas.microsoft.com/office/powerpoint/2010/main" val="198517408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D36734A6-FBDE-694C-AA86-AED8583FA56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28502"/>
            <a:ext cx="8237538" cy="3323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GB"/>
              <a:t>Insert text here.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C661E56-8CE0-CF81-E3F8-C7D872D0C1F3}"/>
              </a:ext>
            </a:extLst>
          </p:cNvPr>
          <p:cNvSpPr txBox="1"/>
          <p:nvPr userDrawn="1"/>
        </p:nvSpPr>
        <p:spPr>
          <a:xfrm>
            <a:off x="439738" y="465561"/>
            <a:ext cx="8240400" cy="540000"/>
          </a:xfrm>
          <a:prstGeom prst="rect">
            <a:avLst/>
          </a:prstGeom>
        </p:spPr>
        <p:txBody>
          <a:bodyPr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Recite</a:t>
            </a:r>
          </a:p>
        </p:txBody>
      </p:sp>
    </p:spTree>
    <p:extLst>
      <p:ext uri="{BB962C8B-B14F-4D97-AF65-F5344CB8AC3E}">
        <p14:creationId xmlns:p14="http://schemas.microsoft.com/office/powerpoint/2010/main" val="246803127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memb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D36734A6-FBDE-694C-AA86-AED8583FA56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28502"/>
            <a:ext cx="8237538" cy="3323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GB"/>
              <a:t>Insert text here.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960E6D0-CCDF-0144-4192-55F138403FB6}"/>
              </a:ext>
            </a:extLst>
          </p:cNvPr>
          <p:cNvSpPr txBox="1"/>
          <p:nvPr userDrawn="1"/>
        </p:nvSpPr>
        <p:spPr>
          <a:xfrm>
            <a:off x="439738" y="465561"/>
            <a:ext cx="8240400" cy="540000"/>
          </a:xfrm>
          <a:prstGeom prst="rect">
            <a:avLst/>
          </a:prstGeom>
        </p:spPr>
        <p:txBody>
          <a:bodyPr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Remember</a:t>
            </a:r>
          </a:p>
        </p:txBody>
      </p:sp>
    </p:spTree>
    <p:extLst>
      <p:ext uri="{BB962C8B-B14F-4D97-AF65-F5344CB8AC3E}">
        <p14:creationId xmlns:p14="http://schemas.microsoft.com/office/powerpoint/2010/main" val="360164938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a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D36734A6-FBDE-694C-AA86-AED8583FA56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28502"/>
            <a:ext cx="8237538" cy="3323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GB"/>
              <a:t>Insert text here.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960E6D0-CCDF-0144-4192-55F138403FB6}"/>
              </a:ext>
            </a:extLst>
          </p:cNvPr>
          <p:cNvSpPr txBox="1"/>
          <p:nvPr userDrawn="1"/>
        </p:nvSpPr>
        <p:spPr>
          <a:xfrm>
            <a:off x="439738" y="465561"/>
            <a:ext cx="8240400" cy="540000"/>
          </a:xfrm>
          <a:prstGeom prst="rect">
            <a:avLst/>
          </a:prstGeom>
        </p:spPr>
        <p:txBody>
          <a:bodyPr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Recall</a:t>
            </a:r>
          </a:p>
        </p:txBody>
      </p:sp>
    </p:spTree>
    <p:extLst>
      <p:ext uri="{BB962C8B-B14F-4D97-AF65-F5344CB8AC3E}">
        <p14:creationId xmlns:p14="http://schemas.microsoft.com/office/powerpoint/2010/main" val="163043571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se What You Kn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D36734A6-FBDE-694C-AA86-AED8583FA56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28502"/>
            <a:ext cx="8237538" cy="3323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GB"/>
              <a:t>Insert text here.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960E6D0-CCDF-0144-4192-55F138403FB6}"/>
              </a:ext>
            </a:extLst>
          </p:cNvPr>
          <p:cNvSpPr txBox="1"/>
          <p:nvPr userDrawn="1"/>
        </p:nvSpPr>
        <p:spPr>
          <a:xfrm>
            <a:off x="439738" y="465561"/>
            <a:ext cx="8240400" cy="540000"/>
          </a:xfrm>
          <a:prstGeom prst="rect">
            <a:avLst/>
          </a:prstGeom>
        </p:spPr>
        <p:txBody>
          <a:bodyPr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Use What You Know</a:t>
            </a:r>
          </a:p>
        </p:txBody>
      </p:sp>
    </p:spTree>
    <p:extLst>
      <p:ext uri="{BB962C8B-B14F-4D97-AF65-F5344CB8AC3E}">
        <p14:creationId xmlns:p14="http://schemas.microsoft.com/office/powerpoint/2010/main" val="119926408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pp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D36734A6-FBDE-694C-AA86-AED8583FA56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28502"/>
            <a:ext cx="8237538" cy="3323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GB"/>
              <a:t>Insert text here.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960E6D0-CCDF-0144-4192-55F138403FB6}"/>
              </a:ext>
            </a:extLst>
          </p:cNvPr>
          <p:cNvSpPr txBox="1"/>
          <p:nvPr userDrawn="1"/>
        </p:nvSpPr>
        <p:spPr>
          <a:xfrm>
            <a:off x="439738" y="465561"/>
            <a:ext cx="8240400" cy="540000"/>
          </a:xfrm>
          <a:prstGeom prst="rect">
            <a:avLst/>
          </a:prstGeom>
        </p:spPr>
        <p:txBody>
          <a:bodyPr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Apply</a:t>
            </a:r>
          </a:p>
        </p:txBody>
      </p:sp>
    </p:spTree>
    <p:extLst>
      <p:ext uri="{BB962C8B-B14F-4D97-AF65-F5344CB8AC3E}">
        <p14:creationId xmlns:p14="http://schemas.microsoft.com/office/powerpoint/2010/main" val="12551521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at We Are Lear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D36734A6-FBDE-694C-AA86-AED8583FA56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28502"/>
            <a:ext cx="8237538" cy="3323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GB"/>
              <a:t>Insert text here.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960E6D0-CCDF-0144-4192-55F138403FB6}"/>
              </a:ext>
            </a:extLst>
          </p:cNvPr>
          <p:cNvSpPr txBox="1"/>
          <p:nvPr userDrawn="1"/>
        </p:nvSpPr>
        <p:spPr>
          <a:xfrm>
            <a:off x="439738" y="465561"/>
            <a:ext cx="8240400" cy="540000"/>
          </a:xfrm>
          <a:prstGeom prst="rect">
            <a:avLst/>
          </a:prstGeom>
        </p:spPr>
        <p:txBody>
          <a:bodyPr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What We Are Learning</a:t>
            </a:r>
          </a:p>
        </p:txBody>
      </p:sp>
    </p:spTree>
    <p:extLst>
      <p:ext uri="{BB962C8B-B14F-4D97-AF65-F5344CB8AC3E}">
        <p14:creationId xmlns:p14="http://schemas.microsoft.com/office/powerpoint/2010/main" val="13277765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ctivating Prior Knowled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D36734A6-FBDE-694C-AA86-AED8583FA56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28502"/>
            <a:ext cx="8237538" cy="3323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GB"/>
              <a:t>Insert text here.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960E6D0-CCDF-0144-4192-55F138403FB6}"/>
              </a:ext>
            </a:extLst>
          </p:cNvPr>
          <p:cNvSpPr txBox="1"/>
          <p:nvPr userDrawn="1"/>
        </p:nvSpPr>
        <p:spPr>
          <a:xfrm>
            <a:off x="439738" y="465561"/>
            <a:ext cx="8240400" cy="540000"/>
          </a:xfrm>
          <a:prstGeom prst="rect">
            <a:avLst/>
          </a:prstGeom>
        </p:spPr>
        <p:txBody>
          <a:bodyPr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Activating Prior Knowledge</a:t>
            </a:r>
          </a:p>
        </p:txBody>
      </p:sp>
    </p:spTree>
    <p:extLst>
      <p:ext uri="{BB962C8B-B14F-4D97-AF65-F5344CB8AC3E}">
        <p14:creationId xmlns:p14="http://schemas.microsoft.com/office/powerpoint/2010/main" val="36300137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memb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B960E6D0-CCDF-0144-4192-55F138403FB6}"/>
              </a:ext>
            </a:extLst>
          </p:cNvPr>
          <p:cNvSpPr txBox="1"/>
          <p:nvPr userDrawn="1"/>
        </p:nvSpPr>
        <p:spPr>
          <a:xfrm>
            <a:off x="439738" y="465561"/>
            <a:ext cx="8240400" cy="540000"/>
          </a:xfrm>
          <a:prstGeom prst="rect">
            <a:avLst/>
          </a:prstGeom>
        </p:spPr>
        <p:txBody>
          <a:bodyPr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Remember</a:t>
            </a:r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1805B188-505D-7B1F-E57B-867046F40F9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00794"/>
            <a:ext cx="8234363" cy="5816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4200"/>
            </a:lvl1pPr>
          </a:lstStyle>
          <a:p>
            <a:pPr lvl="0"/>
            <a:r>
              <a:rPr lang="en-GB"/>
              <a:t>Insert text here.</a:t>
            </a:r>
          </a:p>
        </p:txBody>
      </p:sp>
    </p:spTree>
    <p:extLst>
      <p:ext uri="{BB962C8B-B14F-4D97-AF65-F5344CB8AC3E}">
        <p14:creationId xmlns:p14="http://schemas.microsoft.com/office/powerpoint/2010/main" val="452006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at You Will Kn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D36734A6-FBDE-694C-AA86-AED8583FA56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28502"/>
            <a:ext cx="8237538" cy="3323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GB"/>
              <a:t>Insert text here.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960E6D0-CCDF-0144-4192-55F138403FB6}"/>
              </a:ext>
            </a:extLst>
          </p:cNvPr>
          <p:cNvSpPr txBox="1"/>
          <p:nvPr userDrawn="1"/>
        </p:nvSpPr>
        <p:spPr>
          <a:xfrm>
            <a:off x="439738" y="465561"/>
            <a:ext cx="8240400" cy="540000"/>
          </a:xfrm>
          <a:prstGeom prst="rect">
            <a:avLst/>
          </a:prstGeom>
        </p:spPr>
        <p:txBody>
          <a:bodyPr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What You Will Know</a:t>
            </a:r>
          </a:p>
        </p:txBody>
      </p:sp>
    </p:spTree>
    <p:extLst>
      <p:ext uri="{BB962C8B-B14F-4D97-AF65-F5344CB8AC3E}">
        <p14:creationId xmlns:p14="http://schemas.microsoft.com/office/powerpoint/2010/main" val="59809181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sson Objecti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D36734A6-FBDE-694C-AA86-AED8583FA56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28502"/>
            <a:ext cx="8237538" cy="3323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GB"/>
              <a:t>Insert text here.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960E6D0-CCDF-0144-4192-55F138403FB6}"/>
              </a:ext>
            </a:extLst>
          </p:cNvPr>
          <p:cNvSpPr txBox="1"/>
          <p:nvPr userDrawn="1"/>
        </p:nvSpPr>
        <p:spPr>
          <a:xfrm>
            <a:off x="439738" y="465561"/>
            <a:ext cx="8240400" cy="540000"/>
          </a:xfrm>
          <a:prstGeom prst="rect">
            <a:avLst/>
          </a:prstGeom>
        </p:spPr>
        <p:txBody>
          <a:bodyPr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Lesson Objective</a:t>
            </a:r>
          </a:p>
        </p:txBody>
      </p:sp>
    </p:spTree>
    <p:extLst>
      <p:ext uri="{BB962C8B-B14F-4D97-AF65-F5344CB8AC3E}">
        <p14:creationId xmlns:p14="http://schemas.microsoft.com/office/powerpoint/2010/main" val="147243997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at You Kn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D36734A6-FBDE-694C-AA86-AED8583FA56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28502"/>
            <a:ext cx="8237538" cy="3323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GB"/>
              <a:t>Insert text here.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960E6D0-CCDF-0144-4192-55F138403FB6}"/>
              </a:ext>
            </a:extLst>
          </p:cNvPr>
          <p:cNvSpPr txBox="1"/>
          <p:nvPr userDrawn="1"/>
        </p:nvSpPr>
        <p:spPr>
          <a:xfrm>
            <a:off x="439738" y="465561"/>
            <a:ext cx="8240400" cy="540000"/>
          </a:xfrm>
          <a:prstGeom prst="rect">
            <a:avLst/>
          </a:prstGeom>
        </p:spPr>
        <p:txBody>
          <a:bodyPr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What You Know</a:t>
            </a:r>
          </a:p>
        </p:txBody>
      </p:sp>
    </p:spTree>
    <p:extLst>
      <p:ext uri="{BB962C8B-B14F-4D97-AF65-F5344CB8AC3E}">
        <p14:creationId xmlns:p14="http://schemas.microsoft.com/office/powerpoint/2010/main" val="241587301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ccess Criter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D36734A6-FBDE-694C-AA86-AED8583FA56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28502"/>
            <a:ext cx="8237538" cy="3323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GB"/>
              <a:t>Insert text here.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960E6D0-CCDF-0144-4192-55F138403FB6}"/>
              </a:ext>
            </a:extLst>
          </p:cNvPr>
          <p:cNvSpPr txBox="1"/>
          <p:nvPr userDrawn="1"/>
        </p:nvSpPr>
        <p:spPr>
          <a:xfrm>
            <a:off x="439738" y="465561"/>
            <a:ext cx="8240400" cy="540000"/>
          </a:xfrm>
          <a:prstGeom prst="rect">
            <a:avLst/>
          </a:prstGeom>
        </p:spPr>
        <p:txBody>
          <a:bodyPr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Success Criteria</a:t>
            </a:r>
          </a:p>
        </p:txBody>
      </p:sp>
    </p:spTree>
    <p:extLst>
      <p:ext uri="{BB962C8B-B14F-4D97-AF65-F5344CB8AC3E}">
        <p14:creationId xmlns:p14="http://schemas.microsoft.com/office/powerpoint/2010/main" val="220446034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 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D36734A6-FBDE-694C-AA86-AED8583FA56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28502"/>
            <a:ext cx="8237538" cy="3323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GB"/>
              <a:t>Insert text here.</a:t>
            </a:r>
          </a:p>
        </p:txBody>
      </p:sp>
      <p:sp>
        <p:nvSpPr>
          <p:cNvPr id="28" name="Text Placeholder 5">
            <a:extLst>
              <a:ext uri="{FF2B5EF4-FFF2-40B4-BE49-F238E27FC236}">
                <a16:creationId xmlns:a16="http://schemas.microsoft.com/office/drawing/2014/main" id="{37699CA8-7948-4D4F-B1F8-6678BCCDC79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403350" y="465561"/>
            <a:ext cx="7275513" cy="53985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3600" b="1">
                <a:solidFill>
                  <a:schemeClr val="tx1"/>
                </a:solidFill>
              </a:defRPr>
            </a:lvl1pPr>
          </a:lstStyle>
          <a:p>
            <a:r>
              <a:rPr lang="en-US"/>
              <a:t>Insert Title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57ABC33-5CA2-791F-C041-98624AF67843}"/>
              </a:ext>
            </a:extLst>
          </p:cNvPr>
          <p:cNvSpPr txBox="1"/>
          <p:nvPr userDrawn="1"/>
        </p:nvSpPr>
        <p:spPr>
          <a:xfrm>
            <a:off x="439738" y="465561"/>
            <a:ext cx="963612" cy="540000"/>
          </a:xfrm>
          <a:prstGeom prst="rect">
            <a:avLst/>
          </a:prstGeom>
        </p:spPr>
        <p:txBody>
          <a:bodyPr wrap="none"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I Do:</a:t>
            </a:r>
          </a:p>
        </p:txBody>
      </p:sp>
    </p:spTree>
    <p:extLst>
      <p:ext uri="{BB962C8B-B14F-4D97-AF65-F5344CB8AC3E}">
        <p14:creationId xmlns:p14="http://schemas.microsoft.com/office/powerpoint/2010/main" val="162223127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e 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D36734A6-FBDE-694C-AA86-AED8583FA56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28502"/>
            <a:ext cx="8237538" cy="3323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GB"/>
              <a:t>Insert text here.</a:t>
            </a:r>
          </a:p>
        </p:txBody>
      </p:sp>
      <p:sp>
        <p:nvSpPr>
          <p:cNvPr id="28" name="Text Placeholder 5">
            <a:extLst>
              <a:ext uri="{FF2B5EF4-FFF2-40B4-BE49-F238E27FC236}">
                <a16:creationId xmlns:a16="http://schemas.microsoft.com/office/drawing/2014/main" id="{37699CA8-7948-4D4F-B1F8-6678BCCDC79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921164" y="465561"/>
            <a:ext cx="6757699" cy="53985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3600" b="1">
                <a:solidFill>
                  <a:schemeClr val="tx1"/>
                </a:solidFill>
              </a:defRPr>
            </a:lvl1pPr>
          </a:lstStyle>
          <a:p>
            <a:r>
              <a:rPr lang="en-US"/>
              <a:t>Insert Title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57ABC33-5CA2-791F-C041-98624AF67843}"/>
              </a:ext>
            </a:extLst>
          </p:cNvPr>
          <p:cNvSpPr txBox="1"/>
          <p:nvPr userDrawn="1"/>
        </p:nvSpPr>
        <p:spPr>
          <a:xfrm>
            <a:off x="439738" y="465561"/>
            <a:ext cx="963612" cy="540000"/>
          </a:xfrm>
          <a:prstGeom prst="rect">
            <a:avLst/>
          </a:prstGeom>
        </p:spPr>
        <p:txBody>
          <a:bodyPr wrap="none"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We Do:</a:t>
            </a:r>
          </a:p>
        </p:txBody>
      </p:sp>
    </p:spTree>
    <p:extLst>
      <p:ext uri="{BB962C8B-B14F-4D97-AF65-F5344CB8AC3E}">
        <p14:creationId xmlns:p14="http://schemas.microsoft.com/office/powerpoint/2010/main" val="148428425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You 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D36734A6-FBDE-694C-AA86-AED8583FA56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28502"/>
            <a:ext cx="8237538" cy="3323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GB"/>
              <a:t>Insert text here.</a:t>
            </a:r>
          </a:p>
        </p:txBody>
      </p:sp>
      <p:sp>
        <p:nvSpPr>
          <p:cNvPr id="28" name="Text Placeholder 5">
            <a:extLst>
              <a:ext uri="{FF2B5EF4-FFF2-40B4-BE49-F238E27FC236}">
                <a16:creationId xmlns:a16="http://schemas.microsoft.com/office/drawing/2014/main" id="{37699CA8-7948-4D4F-B1F8-6678BCCDC79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985818" y="465561"/>
            <a:ext cx="6693045" cy="53985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3600" b="1">
                <a:solidFill>
                  <a:schemeClr val="tx1"/>
                </a:solidFill>
              </a:defRPr>
            </a:lvl1pPr>
          </a:lstStyle>
          <a:p>
            <a:r>
              <a:rPr lang="en-US"/>
              <a:t>Insert Title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57ABC33-5CA2-791F-C041-98624AF67843}"/>
              </a:ext>
            </a:extLst>
          </p:cNvPr>
          <p:cNvSpPr txBox="1"/>
          <p:nvPr userDrawn="1"/>
        </p:nvSpPr>
        <p:spPr>
          <a:xfrm>
            <a:off x="439738" y="465561"/>
            <a:ext cx="1546080" cy="540000"/>
          </a:xfrm>
          <a:prstGeom prst="rect">
            <a:avLst/>
          </a:prstGeom>
        </p:spPr>
        <p:txBody>
          <a:bodyPr wrap="none"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You Do:</a:t>
            </a:r>
          </a:p>
        </p:txBody>
      </p:sp>
    </p:spTree>
    <p:extLst>
      <p:ext uri="{BB962C8B-B14F-4D97-AF65-F5344CB8AC3E}">
        <p14:creationId xmlns:p14="http://schemas.microsoft.com/office/powerpoint/2010/main" val="100078490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at We Learn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D36734A6-FBDE-694C-AA86-AED8583FA56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28502"/>
            <a:ext cx="8237538" cy="3323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GB"/>
              <a:t>Insert text here.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960E6D0-CCDF-0144-4192-55F138403FB6}"/>
              </a:ext>
            </a:extLst>
          </p:cNvPr>
          <p:cNvSpPr txBox="1"/>
          <p:nvPr userDrawn="1"/>
        </p:nvSpPr>
        <p:spPr>
          <a:xfrm>
            <a:off x="439738" y="465561"/>
            <a:ext cx="8240400" cy="540000"/>
          </a:xfrm>
          <a:prstGeom prst="rect">
            <a:avLst/>
          </a:prstGeom>
        </p:spPr>
        <p:txBody>
          <a:bodyPr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What We Learnt</a:t>
            </a:r>
          </a:p>
        </p:txBody>
      </p:sp>
    </p:spTree>
    <p:extLst>
      <p:ext uri="{BB962C8B-B14F-4D97-AF65-F5344CB8AC3E}">
        <p14:creationId xmlns:p14="http://schemas.microsoft.com/office/powerpoint/2010/main" val="372193437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vi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D36734A6-FBDE-694C-AA86-AED8583FA56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28502"/>
            <a:ext cx="8237538" cy="3323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GB"/>
              <a:t>Insert text here.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960E6D0-CCDF-0144-4192-55F138403FB6}"/>
              </a:ext>
            </a:extLst>
          </p:cNvPr>
          <p:cNvSpPr txBox="1"/>
          <p:nvPr userDrawn="1"/>
        </p:nvSpPr>
        <p:spPr>
          <a:xfrm>
            <a:off x="439738" y="465561"/>
            <a:ext cx="8240400" cy="540000"/>
          </a:xfrm>
          <a:prstGeom prst="rect">
            <a:avLst/>
          </a:prstGeom>
        </p:spPr>
        <p:txBody>
          <a:bodyPr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Revise</a:t>
            </a:r>
          </a:p>
        </p:txBody>
      </p:sp>
    </p:spTree>
    <p:extLst>
      <p:ext uri="{BB962C8B-B14F-4D97-AF65-F5344CB8AC3E}">
        <p14:creationId xmlns:p14="http://schemas.microsoft.com/office/powerpoint/2010/main" val="141120672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it Tick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D36734A6-FBDE-694C-AA86-AED8583FA56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28502"/>
            <a:ext cx="8237538" cy="3323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GB"/>
              <a:t>Insert text here.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960E6D0-CCDF-0144-4192-55F138403FB6}"/>
              </a:ext>
            </a:extLst>
          </p:cNvPr>
          <p:cNvSpPr txBox="1"/>
          <p:nvPr userDrawn="1"/>
        </p:nvSpPr>
        <p:spPr>
          <a:xfrm>
            <a:off x="439738" y="465561"/>
            <a:ext cx="8240400" cy="540000"/>
          </a:xfrm>
          <a:prstGeom prst="rect">
            <a:avLst/>
          </a:prstGeom>
        </p:spPr>
        <p:txBody>
          <a:bodyPr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 i="0"/>
              <a:t>Exit Ticket</a:t>
            </a:r>
          </a:p>
        </p:txBody>
      </p:sp>
    </p:spTree>
    <p:extLst>
      <p:ext uri="{BB962C8B-B14F-4D97-AF65-F5344CB8AC3E}">
        <p14:creationId xmlns:p14="http://schemas.microsoft.com/office/powerpoint/2010/main" val="5198611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a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B960E6D0-CCDF-0144-4192-55F138403FB6}"/>
              </a:ext>
            </a:extLst>
          </p:cNvPr>
          <p:cNvSpPr txBox="1"/>
          <p:nvPr userDrawn="1"/>
        </p:nvSpPr>
        <p:spPr>
          <a:xfrm>
            <a:off x="439738" y="465561"/>
            <a:ext cx="8240400" cy="540000"/>
          </a:xfrm>
          <a:prstGeom prst="rect">
            <a:avLst/>
          </a:prstGeom>
        </p:spPr>
        <p:txBody>
          <a:bodyPr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Recall</a:t>
            </a:r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B84032E7-48E8-06A3-8471-6CEB91AAF53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00794"/>
            <a:ext cx="8234363" cy="5816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4200"/>
            </a:lvl1pPr>
          </a:lstStyle>
          <a:p>
            <a:pPr lvl="0"/>
            <a:r>
              <a:rPr lang="en-GB"/>
              <a:t>Insert text here.</a:t>
            </a:r>
          </a:p>
        </p:txBody>
      </p:sp>
    </p:spTree>
    <p:extLst>
      <p:ext uri="{BB962C8B-B14F-4D97-AF65-F5344CB8AC3E}">
        <p14:creationId xmlns:p14="http://schemas.microsoft.com/office/powerpoint/2010/main" val="34846948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at We Are Learning N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D36734A6-FBDE-694C-AA86-AED8583FA56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28502"/>
            <a:ext cx="8237538" cy="3323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GB"/>
              <a:t>Insert text here.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960E6D0-CCDF-0144-4192-55F138403FB6}"/>
              </a:ext>
            </a:extLst>
          </p:cNvPr>
          <p:cNvSpPr txBox="1"/>
          <p:nvPr userDrawn="1"/>
        </p:nvSpPr>
        <p:spPr>
          <a:xfrm>
            <a:off x="439738" y="465561"/>
            <a:ext cx="8240400" cy="540000"/>
          </a:xfrm>
          <a:prstGeom prst="rect">
            <a:avLst/>
          </a:prstGeom>
        </p:spPr>
        <p:txBody>
          <a:bodyPr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What We Are Learning Next</a:t>
            </a:r>
          </a:p>
        </p:txBody>
      </p:sp>
    </p:spTree>
    <p:extLst>
      <p:ext uri="{BB962C8B-B14F-4D97-AF65-F5344CB8AC3E}">
        <p14:creationId xmlns:p14="http://schemas.microsoft.com/office/powerpoint/2010/main" val="92540881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n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D36734A6-FBDE-694C-AA86-AED8583FA56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28502"/>
            <a:ext cx="8237538" cy="3323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GB"/>
              <a:t>Insert text here.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960E6D0-CCDF-0144-4192-55F138403FB6}"/>
              </a:ext>
            </a:extLst>
          </p:cNvPr>
          <p:cNvSpPr txBox="1"/>
          <p:nvPr userDrawn="1"/>
        </p:nvSpPr>
        <p:spPr>
          <a:xfrm>
            <a:off x="439738" y="465561"/>
            <a:ext cx="8240400" cy="540000"/>
          </a:xfrm>
          <a:prstGeom prst="rect">
            <a:avLst/>
          </a:prstGeom>
        </p:spPr>
        <p:txBody>
          <a:bodyPr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Connect</a:t>
            </a:r>
          </a:p>
        </p:txBody>
      </p:sp>
    </p:spTree>
    <p:extLst>
      <p:ext uri="{BB962C8B-B14F-4D97-AF65-F5344CB8AC3E}">
        <p14:creationId xmlns:p14="http://schemas.microsoft.com/office/powerpoint/2010/main" val="382430355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F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D36734A6-FBDE-694C-AA86-AED8583FA56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28502"/>
            <a:ext cx="8237538" cy="3323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GB"/>
              <a:t>Insert text here.</a:t>
            </a:r>
          </a:p>
        </p:txBody>
      </p:sp>
      <p:sp>
        <p:nvSpPr>
          <p:cNvPr id="28" name="Text Placeholder 5">
            <a:extLst>
              <a:ext uri="{FF2B5EF4-FFF2-40B4-BE49-F238E27FC236}">
                <a16:creationId xmlns:a16="http://schemas.microsoft.com/office/drawing/2014/main" id="{37699CA8-7948-4D4F-B1F8-6678BCCDC79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403350" y="465561"/>
            <a:ext cx="7275513" cy="53985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3600" b="1">
                <a:solidFill>
                  <a:schemeClr val="tx1"/>
                </a:solidFill>
              </a:defRPr>
            </a:lvl1pPr>
          </a:lstStyle>
          <a:p>
            <a:r>
              <a:rPr lang="en-US"/>
              <a:t>Insert Title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57ABC33-5CA2-791F-C041-98624AF67843}"/>
              </a:ext>
            </a:extLst>
          </p:cNvPr>
          <p:cNvSpPr txBox="1"/>
          <p:nvPr userDrawn="1"/>
        </p:nvSpPr>
        <p:spPr>
          <a:xfrm>
            <a:off x="439738" y="465561"/>
            <a:ext cx="963612" cy="540000"/>
          </a:xfrm>
          <a:prstGeom prst="rect">
            <a:avLst/>
          </a:prstGeom>
        </p:spPr>
        <p:txBody>
          <a:bodyPr wrap="none"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CFU:</a:t>
            </a:r>
          </a:p>
        </p:txBody>
      </p:sp>
    </p:spTree>
    <p:extLst>
      <p:ext uri="{BB962C8B-B14F-4D97-AF65-F5344CB8AC3E}">
        <p14:creationId xmlns:p14="http://schemas.microsoft.com/office/powerpoint/2010/main" val="351696066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pple Ques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D36734A6-FBDE-694C-AA86-AED8583FA56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28502"/>
            <a:ext cx="8237538" cy="3323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GB"/>
              <a:t>Insert text here.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960E6D0-CCDF-0144-4192-55F138403FB6}"/>
              </a:ext>
            </a:extLst>
          </p:cNvPr>
          <p:cNvSpPr txBox="1"/>
          <p:nvPr userDrawn="1"/>
        </p:nvSpPr>
        <p:spPr>
          <a:xfrm>
            <a:off x="439738" y="465561"/>
            <a:ext cx="8240400" cy="540000"/>
          </a:xfrm>
          <a:prstGeom prst="rect">
            <a:avLst/>
          </a:prstGeom>
        </p:spPr>
        <p:txBody>
          <a:bodyPr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 i="0"/>
              <a:t>APPLE Question</a:t>
            </a:r>
          </a:p>
        </p:txBody>
      </p:sp>
    </p:spTree>
    <p:extLst>
      <p:ext uri="{BB962C8B-B14F-4D97-AF65-F5344CB8AC3E}">
        <p14:creationId xmlns:p14="http://schemas.microsoft.com/office/powerpoint/2010/main" val="577285450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ocabulary Wor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D36734A6-FBDE-694C-AA86-AED8583FA56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28502"/>
            <a:ext cx="8237538" cy="3323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GB"/>
              <a:t>Insert text here.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960E6D0-CCDF-0144-4192-55F138403FB6}"/>
              </a:ext>
            </a:extLst>
          </p:cNvPr>
          <p:cNvSpPr txBox="1"/>
          <p:nvPr userDrawn="1"/>
        </p:nvSpPr>
        <p:spPr>
          <a:xfrm>
            <a:off x="439738" y="465561"/>
            <a:ext cx="8240400" cy="540000"/>
          </a:xfrm>
          <a:prstGeom prst="rect">
            <a:avLst/>
          </a:prstGeom>
        </p:spPr>
        <p:txBody>
          <a:bodyPr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Vocabulary Words</a:t>
            </a:r>
          </a:p>
        </p:txBody>
      </p:sp>
    </p:spTree>
    <p:extLst>
      <p:ext uri="{BB962C8B-B14F-4D97-AF65-F5344CB8AC3E}">
        <p14:creationId xmlns:p14="http://schemas.microsoft.com/office/powerpoint/2010/main" val="372876290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now Concept Ma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D36734A6-FBDE-694C-AA86-AED8583FA56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28502"/>
            <a:ext cx="8237538" cy="3323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GB"/>
              <a:t>Insert text here.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960E6D0-CCDF-0144-4192-55F138403FB6}"/>
              </a:ext>
            </a:extLst>
          </p:cNvPr>
          <p:cNvSpPr txBox="1"/>
          <p:nvPr userDrawn="1"/>
        </p:nvSpPr>
        <p:spPr>
          <a:xfrm>
            <a:off x="439738" y="465561"/>
            <a:ext cx="8240400" cy="540000"/>
          </a:xfrm>
          <a:prstGeom prst="rect">
            <a:avLst/>
          </a:prstGeom>
        </p:spPr>
        <p:txBody>
          <a:bodyPr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Concept Map</a:t>
            </a:r>
          </a:p>
        </p:txBody>
      </p:sp>
    </p:spTree>
    <p:extLst>
      <p:ext uri="{BB962C8B-B14F-4D97-AF65-F5344CB8AC3E}">
        <p14:creationId xmlns:p14="http://schemas.microsoft.com/office/powerpoint/2010/main" val="341056109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 Ide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D36734A6-FBDE-694C-AA86-AED8583FA56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28502"/>
            <a:ext cx="8237538" cy="3323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GB"/>
              <a:t>Insert text here.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960E6D0-CCDF-0144-4192-55F138403FB6}"/>
              </a:ext>
            </a:extLst>
          </p:cNvPr>
          <p:cNvSpPr txBox="1"/>
          <p:nvPr userDrawn="1"/>
        </p:nvSpPr>
        <p:spPr>
          <a:xfrm>
            <a:off x="439738" y="465561"/>
            <a:ext cx="8240400" cy="540000"/>
          </a:xfrm>
          <a:prstGeom prst="rect">
            <a:avLst/>
          </a:prstGeom>
        </p:spPr>
        <p:txBody>
          <a:bodyPr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Key Idea</a:t>
            </a:r>
          </a:p>
        </p:txBody>
      </p:sp>
    </p:spTree>
    <p:extLst>
      <p:ext uri="{BB962C8B-B14F-4D97-AF65-F5344CB8AC3E}">
        <p14:creationId xmlns:p14="http://schemas.microsoft.com/office/powerpoint/2010/main" val="1394870286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D36734A6-FBDE-694C-AA86-AED8583FA56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28502"/>
            <a:ext cx="8237538" cy="3323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GB"/>
              <a:t>Insert text here.</a:t>
            </a:r>
          </a:p>
        </p:txBody>
      </p:sp>
      <p:sp>
        <p:nvSpPr>
          <p:cNvPr id="28" name="Text Placeholder 5">
            <a:extLst>
              <a:ext uri="{FF2B5EF4-FFF2-40B4-BE49-F238E27FC236}">
                <a16:creationId xmlns:a16="http://schemas.microsoft.com/office/drawing/2014/main" id="{37699CA8-7948-4D4F-B1F8-6678BCCDC79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39738" y="465561"/>
            <a:ext cx="8240400" cy="53985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3600" b="1">
                <a:solidFill>
                  <a:schemeClr val="accent1"/>
                </a:solidFill>
              </a:defRPr>
            </a:lvl1pPr>
          </a:lstStyle>
          <a:p>
            <a:r>
              <a:rPr lang="en-US"/>
              <a:t>Insert Title</a:t>
            </a:r>
          </a:p>
        </p:txBody>
      </p:sp>
    </p:spTree>
    <p:extLst>
      <p:ext uri="{BB962C8B-B14F-4D97-AF65-F5344CB8AC3E}">
        <p14:creationId xmlns:p14="http://schemas.microsoft.com/office/powerpoint/2010/main" val="2204014928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58498972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white surface with a small spot&#10;&#10;AI-generated content may be incorrect.">
            <a:extLst>
              <a:ext uri="{FF2B5EF4-FFF2-40B4-BE49-F238E27FC236}">
                <a16:creationId xmlns:a16="http://schemas.microsoft.com/office/drawing/2014/main" id="{3EEAFBE8-79C1-6DF9-1756-C4FDF2644C1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-1" y="0"/>
            <a:ext cx="9144001" cy="68580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6BDD5D94-B3BC-50E0-E5DB-76E1B79F7893}"/>
              </a:ext>
            </a:extLst>
          </p:cNvPr>
          <p:cNvSpPr/>
          <p:nvPr userDrawn="1"/>
        </p:nvSpPr>
        <p:spPr>
          <a:xfrm>
            <a:off x="358588" y="53790"/>
            <a:ext cx="8659906" cy="6732494"/>
          </a:xfrm>
          <a:prstGeom prst="rect">
            <a:avLst/>
          </a:prstGeom>
          <a:solidFill>
            <a:srgbClr val="EFC80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Google Shape;64;p3" descr="Imagen que contiene pared&#10;&#10;Descripción generada automáticamente">
            <a:extLst>
              <a:ext uri="{FF2B5EF4-FFF2-40B4-BE49-F238E27FC236}">
                <a16:creationId xmlns:a16="http://schemas.microsoft.com/office/drawing/2014/main" id="{1ED663E7-B42D-7CEA-469D-F1742CD45358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430306" y="239777"/>
            <a:ext cx="8421062" cy="6378446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E6CFD12E-8FEE-85CD-DBF0-08642EBB30A0}"/>
              </a:ext>
            </a:extLst>
          </p:cNvPr>
          <p:cNvGrpSpPr/>
          <p:nvPr userDrawn="1"/>
        </p:nvGrpSpPr>
        <p:grpSpPr>
          <a:xfrm>
            <a:off x="87366" y="242560"/>
            <a:ext cx="582104" cy="6408739"/>
            <a:chOff x="4282839" y="224630"/>
            <a:chExt cx="582104" cy="6408739"/>
          </a:xfrm>
        </p:grpSpPr>
        <p:sp>
          <p:nvSpPr>
            <p:cNvPr id="6" name="Freeform 7">
              <a:extLst>
                <a:ext uri="{FF2B5EF4-FFF2-40B4-BE49-F238E27FC236}">
                  <a16:creationId xmlns:a16="http://schemas.microsoft.com/office/drawing/2014/main" id="{496C3F76-1776-9244-3C7C-D7775972983C}"/>
                </a:ext>
              </a:extLst>
            </p:cNvPr>
            <p:cNvSpPr/>
            <p:nvPr userDrawn="1"/>
          </p:nvSpPr>
          <p:spPr>
            <a:xfrm>
              <a:off x="4282839" y="224630"/>
              <a:ext cx="582104" cy="5512027"/>
            </a:xfrm>
            <a:custGeom>
              <a:avLst/>
              <a:gdLst/>
              <a:ahLst/>
              <a:cxnLst/>
              <a:rect l="l" t="t" r="r" b="b"/>
              <a:pathLst>
                <a:path w="687629" h="5852160">
                  <a:moveTo>
                    <a:pt x="0" y="0"/>
                  </a:moveTo>
                  <a:lnTo>
                    <a:pt x="687629" y="0"/>
                  </a:lnTo>
                  <a:lnTo>
                    <a:pt x="687629" y="5852160"/>
                  </a:lnTo>
                  <a:lnTo>
                    <a:pt x="0" y="58521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1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2106610A-5093-9262-95B0-FB04E14D5083}"/>
                </a:ext>
              </a:extLst>
            </p:cNvPr>
            <p:cNvSpPr/>
            <p:nvPr userDrawn="1"/>
          </p:nvSpPr>
          <p:spPr>
            <a:xfrm>
              <a:off x="4282839" y="5940947"/>
              <a:ext cx="582104" cy="692422"/>
            </a:xfrm>
            <a:custGeom>
              <a:avLst/>
              <a:gdLst/>
              <a:ahLst/>
              <a:cxnLst/>
              <a:rect l="l" t="t" r="r" b="b"/>
              <a:pathLst>
                <a:path w="687629" h="5852160">
                  <a:moveTo>
                    <a:pt x="0" y="0"/>
                  </a:moveTo>
                  <a:lnTo>
                    <a:pt x="687629" y="0"/>
                  </a:lnTo>
                  <a:lnTo>
                    <a:pt x="687629" y="5852160"/>
                  </a:lnTo>
                  <a:lnTo>
                    <a:pt x="0" y="58521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1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439000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se What You Kn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B960E6D0-CCDF-0144-4192-55F138403FB6}"/>
              </a:ext>
            </a:extLst>
          </p:cNvPr>
          <p:cNvSpPr txBox="1"/>
          <p:nvPr userDrawn="1"/>
        </p:nvSpPr>
        <p:spPr>
          <a:xfrm>
            <a:off x="439738" y="465561"/>
            <a:ext cx="8240400" cy="540000"/>
          </a:xfrm>
          <a:prstGeom prst="rect">
            <a:avLst/>
          </a:prstGeom>
        </p:spPr>
        <p:txBody>
          <a:bodyPr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Use What You Know</a:t>
            </a:r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3EA24117-9D38-55F6-5C77-EB4536111540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00794"/>
            <a:ext cx="8234363" cy="5816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4200"/>
            </a:lvl1pPr>
          </a:lstStyle>
          <a:p>
            <a:pPr lvl="0"/>
            <a:r>
              <a:rPr lang="en-GB"/>
              <a:t>Insert text here.</a:t>
            </a:r>
          </a:p>
        </p:txBody>
      </p:sp>
    </p:spTree>
    <p:extLst>
      <p:ext uri="{BB962C8B-B14F-4D97-AF65-F5344CB8AC3E}">
        <p14:creationId xmlns:p14="http://schemas.microsoft.com/office/powerpoint/2010/main" val="3015161149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ack Cover - Year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black background with yellow and blue rectangles&#10;&#10;Description automatically generated">
            <a:extLst>
              <a:ext uri="{FF2B5EF4-FFF2-40B4-BE49-F238E27FC236}">
                <a16:creationId xmlns:a16="http://schemas.microsoft.com/office/drawing/2014/main" id="{50100D1B-90F3-A901-B741-0A6A2B6A67B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27042" y="411873"/>
            <a:ext cx="3089916" cy="1140227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82E73FE4-9812-28CA-5532-09A076C84D07}"/>
              </a:ext>
            </a:extLst>
          </p:cNvPr>
          <p:cNvSpPr/>
          <p:nvPr userDrawn="1"/>
        </p:nvSpPr>
        <p:spPr>
          <a:xfrm>
            <a:off x="0" y="1951938"/>
            <a:ext cx="9144000" cy="4906062"/>
          </a:xfrm>
          <a:prstGeom prst="rect">
            <a:avLst/>
          </a:prstGeom>
          <a:solidFill>
            <a:srgbClr val="EAC300"/>
          </a:solidFill>
          <a:ln w="6350" cap="flat">
            <a:noFill/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r"/>
            <a:endParaRPr lang="en-AU" sz="110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1425489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85947540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71_Scrapbook_Template_SlidesMania_2">
  <p:cSld name="0071_Scrapbook_Template_SlidesMania_2">
    <p:bg>
      <p:bgPr>
        <a:solidFill>
          <a:srgbClr val="968719"/>
        </a:solidFill>
        <a:effectLst/>
      </p:bgPr>
    </p:bg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Google Shape;64;p3" descr="Imagen que contiene pared&#10;&#10;Descripción generada automáticamente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600355" y="94279"/>
            <a:ext cx="4394447" cy="6683246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</p:pic>
      <p:pic>
        <p:nvPicPr>
          <p:cNvPr id="65" name="Google Shape;65;p3" descr="Imagen que contiene pared&#10;&#10;Descripción generada automáticamente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40110" y="93168"/>
            <a:ext cx="4394447" cy="6683246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</p:pic>
      <p:sp>
        <p:nvSpPr>
          <p:cNvPr id="55" name="Freeform 8">
            <a:extLst>
              <a:ext uri="{FF2B5EF4-FFF2-40B4-BE49-F238E27FC236}">
                <a16:creationId xmlns:a16="http://schemas.microsoft.com/office/drawing/2014/main" id="{C6136F01-1475-1ED4-0E49-58784ED2D6F6}"/>
              </a:ext>
            </a:extLst>
          </p:cNvPr>
          <p:cNvSpPr/>
          <p:nvPr userDrawn="1"/>
        </p:nvSpPr>
        <p:spPr>
          <a:xfrm>
            <a:off x="4280949" y="224630"/>
            <a:ext cx="582103" cy="6408739"/>
          </a:xfrm>
          <a:custGeom>
            <a:avLst/>
            <a:gdLst/>
            <a:ahLst/>
            <a:cxnLst/>
            <a:rect l="l" t="t" r="r" b="b"/>
            <a:pathLst>
              <a:path w="663245" h="5852160">
                <a:moveTo>
                  <a:pt x="0" y="0"/>
                </a:moveTo>
                <a:lnTo>
                  <a:pt x="663244" y="0"/>
                </a:lnTo>
                <a:lnTo>
                  <a:pt x="663244" y="5852160"/>
                </a:lnTo>
                <a:lnTo>
                  <a:pt x="0" y="585216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8027568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- Yea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>
            <a:extLst>
              <a:ext uri="{FF2B5EF4-FFF2-40B4-BE49-F238E27FC236}">
                <a16:creationId xmlns:a16="http://schemas.microsoft.com/office/drawing/2014/main" id="{E43EF9D0-7A1B-49B9-EC2F-84A280032167}"/>
              </a:ext>
            </a:extLst>
          </p:cNvPr>
          <p:cNvSpPr/>
          <p:nvPr userDrawn="1"/>
        </p:nvSpPr>
        <p:spPr>
          <a:xfrm>
            <a:off x="-3774" y="1508503"/>
            <a:ext cx="9145610" cy="5341757"/>
          </a:xfrm>
          <a:prstGeom prst="rect">
            <a:avLst/>
          </a:prstGeom>
          <a:solidFill>
            <a:srgbClr val="FFF0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pic>
        <p:nvPicPr>
          <p:cNvPr id="27" name="Graphic 26">
            <a:extLst>
              <a:ext uri="{FF2B5EF4-FFF2-40B4-BE49-F238E27FC236}">
                <a16:creationId xmlns:a16="http://schemas.microsoft.com/office/drawing/2014/main" id="{7BA43C96-B958-D274-404C-DE91ACDECBA7}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 b="19174"/>
          <a:stretch/>
        </p:blipFill>
        <p:spPr>
          <a:xfrm>
            <a:off x="3020611" y="2691328"/>
            <a:ext cx="4120053" cy="3973348"/>
          </a:xfrm>
          <a:prstGeom prst="rect">
            <a:avLst/>
          </a:prstGeom>
        </p:spPr>
      </p:pic>
      <p:pic>
        <p:nvPicPr>
          <p:cNvPr id="28" name="Graphic 27">
            <a:extLst>
              <a:ext uri="{FF2B5EF4-FFF2-40B4-BE49-F238E27FC236}">
                <a16:creationId xmlns:a16="http://schemas.microsoft.com/office/drawing/2014/main" id="{5251368E-3EBF-AF3A-53E7-D5576317FA53}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26116"/>
          <a:stretch/>
        </p:blipFill>
        <p:spPr>
          <a:xfrm>
            <a:off x="-3774" y="1508503"/>
            <a:ext cx="3540089" cy="5174771"/>
          </a:xfrm>
          <a:prstGeom prst="rect">
            <a:avLst/>
          </a:prstGeom>
        </p:spPr>
      </p:pic>
      <p:sp>
        <p:nvSpPr>
          <p:cNvPr id="29" name="Rectangle 28">
            <a:extLst>
              <a:ext uri="{FF2B5EF4-FFF2-40B4-BE49-F238E27FC236}">
                <a16:creationId xmlns:a16="http://schemas.microsoft.com/office/drawing/2014/main" id="{9C415F21-FAAF-D026-889D-91D9A34F3CFC}"/>
              </a:ext>
            </a:extLst>
          </p:cNvPr>
          <p:cNvSpPr/>
          <p:nvPr userDrawn="1"/>
        </p:nvSpPr>
        <p:spPr>
          <a:xfrm>
            <a:off x="0" y="6444456"/>
            <a:ext cx="9164317" cy="2926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  <p:sp>
        <p:nvSpPr>
          <p:cNvPr id="32" name="Picture Placeholder 18">
            <a:extLst>
              <a:ext uri="{FF2B5EF4-FFF2-40B4-BE49-F238E27FC236}">
                <a16:creationId xmlns:a16="http://schemas.microsoft.com/office/drawing/2014/main" id="{DC6E72DE-38D0-E0E7-AA0E-51876B2B62E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1567" y="1581150"/>
            <a:ext cx="3366422" cy="4855464"/>
          </a:xfrm>
          <a:custGeom>
            <a:avLst/>
            <a:gdLst>
              <a:gd name="connsiteX0" fmla="*/ 0 w 3366422"/>
              <a:gd name="connsiteY0" fmla="*/ 0 h 4876800"/>
              <a:gd name="connsiteX1" fmla="*/ 3366422 w 3366422"/>
              <a:gd name="connsiteY1" fmla="*/ 0 h 4876800"/>
              <a:gd name="connsiteX2" fmla="*/ 3366422 w 3366422"/>
              <a:gd name="connsiteY2" fmla="*/ 3072 h 4876800"/>
              <a:gd name="connsiteX3" fmla="*/ 2521039 w 3366422"/>
              <a:gd name="connsiteY3" fmla="*/ 4876800 h 4876800"/>
              <a:gd name="connsiteX4" fmla="*/ 785 w 3366422"/>
              <a:gd name="connsiteY4" fmla="*/ 4876800 h 4876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66422" h="4876800">
                <a:moveTo>
                  <a:pt x="0" y="0"/>
                </a:moveTo>
                <a:lnTo>
                  <a:pt x="3366422" y="0"/>
                </a:lnTo>
                <a:lnTo>
                  <a:pt x="3366422" y="3072"/>
                </a:lnTo>
                <a:lnTo>
                  <a:pt x="2521039" y="4876800"/>
                </a:lnTo>
                <a:lnTo>
                  <a:pt x="785" y="487680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endParaRPr lang="en-US"/>
          </a:p>
        </p:txBody>
      </p:sp>
      <p:sp>
        <p:nvSpPr>
          <p:cNvPr id="33" name="Text Placeholder 22">
            <a:extLst>
              <a:ext uri="{FF2B5EF4-FFF2-40B4-BE49-F238E27FC236}">
                <a16:creationId xmlns:a16="http://schemas.microsoft.com/office/drawing/2014/main" id="{6D0B242F-AF78-2D80-6F9B-F3220AF3A47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030463" y="2052693"/>
            <a:ext cx="4640072" cy="604208"/>
          </a:xfrm>
          <a:prstGeom prst="rect">
            <a:avLst/>
          </a:prstGeom>
        </p:spPr>
        <p:txBody>
          <a:bodyPr lIns="0">
            <a:noAutofit/>
          </a:bodyPr>
          <a:lstStyle>
            <a:lvl1pPr marL="0" indent="0">
              <a:spcBef>
                <a:spcPts val="0"/>
              </a:spcBef>
              <a:buNone/>
              <a:defRPr sz="3600" b="1">
                <a:solidFill>
                  <a:schemeClr val="tx1"/>
                </a:solidFill>
              </a:defRPr>
            </a:lvl1pPr>
            <a:lvl2pPr marL="457200" indent="0">
              <a:buNone/>
              <a:defRPr sz="3600">
                <a:solidFill>
                  <a:schemeClr val="bg1"/>
                </a:solidFill>
              </a:defRPr>
            </a:lvl2pPr>
            <a:lvl3pPr marL="914400" indent="0">
              <a:buNone/>
              <a:defRPr sz="3600">
                <a:solidFill>
                  <a:schemeClr val="bg1"/>
                </a:solidFill>
              </a:defRPr>
            </a:lvl3pPr>
            <a:lvl4pPr marL="1371600" indent="0">
              <a:buNone/>
              <a:defRPr sz="3600">
                <a:solidFill>
                  <a:schemeClr val="bg1"/>
                </a:solidFill>
              </a:defRPr>
            </a:lvl4pPr>
            <a:lvl5pPr marL="1828800" indent="0">
              <a:buNone/>
              <a:defRPr sz="3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Science</a:t>
            </a:r>
          </a:p>
        </p:txBody>
      </p:sp>
      <p:sp>
        <p:nvSpPr>
          <p:cNvPr id="2" name="Text Placeholder 22">
            <a:extLst>
              <a:ext uri="{FF2B5EF4-FFF2-40B4-BE49-F238E27FC236}">
                <a16:creationId xmlns:a16="http://schemas.microsoft.com/office/drawing/2014/main" id="{978B9F91-142E-C93A-AEEF-C6972530238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656913" y="6465679"/>
            <a:ext cx="1109709" cy="25985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3600">
                <a:solidFill>
                  <a:schemeClr val="bg1"/>
                </a:solidFill>
              </a:defRPr>
            </a:lvl2pPr>
            <a:lvl3pPr marL="914400" indent="0">
              <a:buNone/>
              <a:defRPr sz="3600">
                <a:solidFill>
                  <a:schemeClr val="bg1"/>
                </a:solidFill>
              </a:defRPr>
            </a:lvl3pPr>
            <a:lvl4pPr marL="1371600" indent="0">
              <a:buNone/>
              <a:defRPr sz="3600">
                <a:solidFill>
                  <a:schemeClr val="bg1"/>
                </a:solidFill>
              </a:defRPr>
            </a:lvl4pPr>
            <a:lvl5pPr marL="1828800" indent="0">
              <a:buNone/>
              <a:defRPr sz="3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Version #</a:t>
            </a:r>
          </a:p>
        </p:txBody>
      </p:sp>
      <p:pic>
        <p:nvPicPr>
          <p:cNvPr id="3" name="Picture Placeholder 18">
            <a:extLst>
              <a:ext uri="{FF2B5EF4-FFF2-40B4-BE49-F238E27FC236}">
                <a16:creationId xmlns:a16="http://schemas.microsoft.com/office/drawing/2014/main" id="{68B4594D-3863-F924-AA08-553C13E8B78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7663" b="7663"/>
          <a:stretch/>
        </p:blipFill>
        <p:spPr>
          <a:xfrm>
            <a:off x="110155" y="292011"/>
            <a:ext cx="2011680" cy="105156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8347E1BC-9AA7-6FB6-54D9-5B504FD6E4B6}"/>
              </a:ext>
            </a:extLst>
          </p:cNvPr>
          <p:cNvSpPr txBox="1"/>
          <p:nvPr userDrawn="1"/>
        </p:nvSpPr>
        <p:spPr>
          <a:xfrm>
            <a:off x="5983803" y="-120800"/>
            <a:ext cx="3119838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500" b="1" i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Year </a:t>
            </a:r>
            <a:r>
              <a:rPr lang="en-US" sz="11000" b="1" i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  <a:endParaRPr lang="en-AU" sz="11000" b="1" i="0">
              <a:solidFill>
                <a:schemeClr val="accent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ext Placeholder 22">
            <a:extLst>
              <a:ext uri="{FF2B5EF4-FFF2-40B4-BE49-F238E27FC236}">
                <a16:creationId xmlns:a16="http://schemas.microsoft.com/office/drawing/2014/main" id="{AAF0784E-D6CF-CA37-2B67-0FB618DCEAC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030464" y="4369459"/>
            <a:ext cx="4645224" cy="604208"/>
          </a:xfrm>
          <a:prstGeom prst="rect">
            <a:avLst/>
          </a:prstGeom>
        </p:spPr>
        <p:txBody>
          <a:bodyPr lIns="0">
            <a:noAutofit/>
          </a:bodyPr>
          <a:lstStyle>
            <a:lvl1pPr marL="0" indent="0">
              <a:spcBef>
                <a:spcPts val="0"/>
              </a:spcBef>
              <a:buNone/>
              <a:defRPr sz="3200" b="0">
                <a:solidFill>
                  <a:schemeClr val="tx1"/>
                </a:solidFill>
              </a:defRPr>
            </a:lvl1pPr>
            <a:lvl2pPr marL="457200" indent="0">
              <a:buNone/>
              <a:defRPr sz="3600">
                <a:solidFill>
                  <a:schemeClr val="bg1"/>
                </a:solidFill>
              </a:defRPr>
            </a:lvl2pPr>
            <a:lvl3pPr marL="914400" indent="0">
              <a:buNone/>
              <a:defRPr sz="3600">
                <a:solidFill>
                  <a:schemeClr val="bg1"/>
                </a:solidFill>
              </a:defRPr>
            </a:lvl3pPr>
            <a:lvl4pPr marL="1371600" indent="0">
              <a:buNone/>
              <a:defRPr sz="3600">
                <a:solidFill>
                  <a:schemeClr val="bg1"/>
                </a:solidFill>
              </a:defRPr>
            </a:lvl4pPr>
            <a:lvl5pPr marL="1828800" indent="0">
              <a:buNone/>
              <a:defRPr sz="3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Type word here</a:t>
            </a:r>
          </a:p>
        </p:txBody>
      </p:sp>
      <p:sp>
        <p:nvSpPr>
          <p:cNvPr id="5" name="Text Placeholder 22">
            <a:extLst>
              <a:ext uri="{FF2B5EF4-FFF2-40B4-BE49-F238E27FC236}">
                <a16:creationId xmlns:a16="http://schemas.microsoft.com/office/drawing/2014/main" id="{7A084947-2E01-6472-D3ED-680AA38BBC8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030463" y="2850820"/>
            <a:ext cx="4645225" cy="760598"/>
          </a:xfrm>
          <a:prstGeom prst="rect">
            <a:avLst/>
          </a:prstGeom>
        </p:spPr>
        <p:txBody>
          <a:bodyPr lIns="0">
            <a:noAutofit/>
          </a:bodyPr>
          <a:lstStyle>
            <a:lvl1pPr marL="0" indent="0">
              <a:spcBef>
                <a:spcPts val="0"/>
              </a:spcBef>
              <a:buNone/>
              <a:defRPr sz="4800" b="1">
                <a:solidFill>
                  <a:schemeClr val="tx1"/>
                </a:solidFill>
              </a:defRPr>
            </a:lvl1pPr>
            <a:lvl2pPr marL="457200" indent="0">
              <a:buNone/>
              <a:defRPr sz="3600">
                <a:solidFill>
                  <a:schemeClr val="bg1"/>
                </a:solidFill>
              </a:defRPr>
            </a:lvl2pPr>
            <a:lvl3pPr marL="914400" indent="0">
              <a:buNone/>
              <a:defRPr sz="3600">
                <a:solidFill>
                  <a:schemeClr val="bg1"/>
                </a:solidFill>
              </a:defRPr>
            </a:lvl3pPr>
            <a:lvl4pPr marL="1371600" indent="0">
              <a:buNone/>
              <a:defRPr sz="3600">
                <a:solidFill>
                  <a:schemeClr val="bg1"/>
                </a:solidFill>
              </a:defRPr>
            </a:lvl4pPr>
            <a:lvl5pPr marL="1828800" indent="0">
              <a:buNone/>
              <a:defRPr sz="3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Chemistry </a:t>
            </a:r>
          </a:p>
        </p:txBody>
      </p:sp>
      <p:sp>
        <p:nvSpPr>
          <p:cNvPr id="6" name="Text Placeholder 22">
            <a:extLst>
              <a:ext uri="{FF2B5EF4-FFF2-40B4-BE49-F238E27FC236}">
                <a16:creationId xmlns:a16="http://schemas.microsoft.com/office/drawing/2014/main" id="{9A57E6AE-1C93-E488-DB88-898B04BA7D5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030463" y="3804570"/>
            <a:ext cx="4645225" cy="604208"/>
          </a:xfrm>
          <a:prstGeom prst="rect">
            <a:avLst/>
          </a:prstGeom>
        </p:spPr>
        <p:txBody>
          <a:bodyPr lIns="0">
            <a:noAutofit/>
          </a:bodyPr>
          <a:lstStyle>
            <a:lvl1pPr marL="0" indent="0">
              <a:spcBef>
                <a:spcPts val="0"/>
              </a:spcBef>
              <a:buNone/>
              <a:defRPr sz="3600" b="0">
                <a:solidFill>
                  <a:schemeClr val="tx1"/>
                </a:solidFill>
              </a:defRPr>
            </a:lvl1pPr>
            <a:lvl2pPr marL="457200" indent="0">
              <a:buNone/>
              <a:defRPr sz="3600">
                <a:solidFill>
                  <a:schemeClr val="bg1"/>
                </a:solidFill>
              </a:defRPr>
            </a:lvl2pPr>
            <a:lvl3pPr marL="914400" indent="0">
              <a:buNone/>
              <a:defRPr sz="3600">
                <a:solidFill>
                  <a:schemeClr val="bg1"/>
                </a:solidFill>
              </a:defRPr>
            </a:lvl3pPr>
            <a:lvl4pPr marL="1371600" indent="0">
              <a:buNone/>
              <a:defRPr sz="3600">
                <a:solidFill>
                  <a:schemeClr val="bg1"/>
                </a:solidFill>
              </a:defRPr>
            </a:lvl4pPr>
            <a:lvl5pPr marL="1828800" indent="0">
              <a:buNone/>
              <a:defRPr sz="3600">
                <a:solidFill>
                  <a:schemeClr val="bg1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Lesson #</a:t>
            </a:r>
          </a:p>
        </p:txBody>
      </p:sp>
    </p:spTree>
    <p:extLst>
      <p:ext uri="{BB962C8B-B14F-4D97-AF65-F5344CB8AC3E}">
        <p14:creationId xmlns:p14="http://schemas.microsoft.com/office/powerpoint/2010/main" val="1433711980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- Year 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>
            <a:extLst>
              <a:ext uri="{FF2B5EF4-FFF2-40B4-BE49-F238E27FC236}">
                <a16:creationId xmlns:a16="http://schemas.microsoft.com/office/drawing/2014/main" id="{E43EF9D0-7A1B-49B9-EC2F-84A280032167}"/>
              </a:ext>
            </a:extLst>
          </p:cNvPr>
          <p:cNvSpPr/>
          <p:nvPr userDrawn="1"/>
        </p:nvSpPr>
        <p:spPr>
          <a:xfrm>
            <a:off x="-3774" y="1508503"/>
            <a:ext cx="9145610" cy="5341757"/>
          </a:xfrm>
          <a:prstGeom prst="rect">
            <a:avLst/>
          </a:prstGeom>
          <a:solidFill>
            <a:srgbClr val="FFFF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pic>
        <p:nvPicPr>
          <p:cNvPr id="27" name="Graphic 26">
            <a:extLst>
              <a:ext uri="{FF2B5EF4-FFF2-40B4-BE49-F238E27FC236}">
                <a16:creationId xmlns:a16="http://schemas.microsoft.com/office/drawing/2014/main" id="{7BA43C96-B958-D274-404C-DE91ACDECBA7}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 b="19174"/>
          <a:stretch/>
        </p:blipFill>
        <p:spPr>
          <a:xfrm>
            <a:off x="3020611" y="2691328"/>
            <a:ext cx="4120053" cy="3973348"/>
          </a:xfrm>
          <a:prstGeom prst="rect">
            <a:avLst/>
          </a:prstGeom>
        </p:spPr>
      </p:pic>
      <p:pic>
        <p:nvPicPr>
          <p:cNvPr id="28" name="Graphic 27">
            <a:extLst>
              <a:ext uri="{FF2B5EF4-FFF2-40B4-BE49-F238E27FC236}">
                <a16:creationId xmlns:a16="http://schemas.microsoft.com/office/drawing/2014/main" id="{5251368E-3EBF-AF3A-53E7-D5576317FA53}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26116"/>
          <a:stretch/>
        </p:blipFill>
        <p:spPr>
          <a:xfrm>
            <a:off x="-3774" y="1508503"/>
            <a:ext cx="3540089" cy="5174771"/>
          </a:xfrm>
          <a:prstGeom prst="rect">
            <a:avLst/>
          </a:prstGeom>
        </p:spPr>
      </p:pic>
      <p:sp>
        <p:nvSpPr>
          <p:cNvPr id="29" name="Rectangle 28">
            <a:extLst>
              <a:ext uri="{FF2B5EF4-FFF2-40B4-BE49-F238E27FC236}">
                <a16:creationId xmlns:a16="http://schemas.microsoft.com/office/drawing/2014/main" id="{9C415F21-FAAF-D026-889D-91D9A34F3CFC}"/>
              </a:ext>
            </a:extLst>
          </p:cNvPr>
          <p:cNvSpPr/>
          <p:nvPr userDrawn="1"/>
        </p:nvSpPr>
        <p:spPr>
          <a:xfrm>
            <a:off x="0" y="6444456"/>
            <a:ext cx="9164317" cy="2926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  <p:sp>
        <p:nvSpPr>
          <p:cNvPr id="32" name="Picture Placeholder 18">
            <a:extLst>
              <a:ext uri="{FF2B5EF4-FFF2-40B4-BE49-F238E27FC236}">
                <a16:creationId xmlns:a16="http://schemas.microsoft.com/office/drawing/2014/main" id="{DC6E72DE-38D0-E0E7-AA0E-51876B2B62E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1567" y="1581150"/>
            <a:ext cx="3366422" cy="4855464"/>
          </a:xfrm>
          <a:custGeom>
            <a:avLst/>
            <a:gdLst>
              <a:gd name="connsiteX0" fmla="*/ 0 w 3366422"/>
              <a:gd name="connsiteY0" fmla="*/ 0 h 4876800"/>
              <a:gd name="connsiteX1" fmla="*/ 3366422 w 3366422"/>
              <a:gd name="connsiteY1" fmla="*/ 0 h 4876800"/>
              <a:gd name="connsiteX2" fmla="*/ 3366422 w 3366422"/>
              <a:gd name="connsiteY2" fmla="*/ 3072 h 4876800"/>
              <a:gd name="connsiteX3" fmla="*/ 2521039 w 3366422"/>
              <a:gd name="connsiteY3" fmla="*/ 4876800 h 4876800"/>
              <a:gd name="connsiteX4" fmla="*/ 785 w 3366422"/>
              <a:gd name="connsiteY4" fmla="*/ 4876800 h 4876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66422" h="4876800">
                <a:moveTo>
                  <a:pt x="0" y="0"/>
                </a:moveTo>
                <a:lnTo>
                  <a:pt x="3366422" y="0"/>
                </a:lnTo>
                <a:lnTo>
                  <a:pt x="3366422" y="3072"/>
                </a:lnTo>
                <a:lnTo>
                  <a:pt x="2521039" y="4876800"/>
                </a:lnTo>
                <a:lnTo>
                  <a:pt x="785" y="487680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endParaRPr lang="en-US"/>
          </a:p>
        </p:txBody>
      </p:sp>
      <p:sp>
        <p:nvSpPr>
          <p:cNvPr id="33" name="Text Placeholder 22">
            <a:extLst>
              <a:ext uri="{FF2B5EF4-FFF2-40B4-BE49-F238E27FC236}">
                <a16:creationId xmlns:a16="http://schemas.microsoft.com/office/drawing/2014/main" id="{6D0B242F-AF78-2D80-6F9B-F3220AF3A47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030463" y="2052693"/>
            <a:ext cx="4640072" cy="604208"/>
          </a:xfrm>
          <a:prstGeom prst="rect">
            <a:avLst/>
          </a:prstGeom>
        </p:spPr>
        <p:txBody>
          <a:bodyPr lIns="0">
            <a:noAutofit/>
          </a:bodyPr>
          <a:lstStyle>
            <a:lvl1pPr marL="0" indent="0">
              <a:spcBef>
                <a:spcPts val="0"/>
              </a:spcBef>
              <a:buNone/>
              <a:defRPr sz="3600" b="1">
                <a:solidFill>
                  <a:schemeClr val="tx1"/>
                </a:solidFill>
              </a:defRPr>
            </a:lvl1pPr>
            <a:lvl2pPr marL="457200" indent="0">
              <a:buNone/>
              <a:defRPr sz="3600">
                <a:solidFill>
                  <a:schemeClr val="bg1"/>
                </a:solidFill>
              </a:defRPr>
            </a:lvl2pPr>
            <a:lvl3pPr marL="914400" indent="0">
              <a:buNone/>
              <a:defRPr sz="3600">
                <a:solidFill>
                  <a:schemeClr val="bg1"/>
                </a:solidFill>
              </a:defRPr>
            </a:lvl3pPr>
            <a:lvl4pPr marL="1371600" indent="0">
              <a:buNone/>
              <a:defRPr sz="3600">
                <a:solidFill>
                  <a:schemeClr val="bg1"/>
                </a:solidFill>
              </a:defRPr>
            </a:lvl4pPr>
            <a:lvl5pPr marL="1828800" indent="0">
              <a:buNone/>
              <a:defRPr sz="3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Science</a:t>
            </a:r>
          </a:p>
        </p:txBody>
      </p:sp>
      <p:sp>
        <p:nvSpPr>
          <p:cNvPr id="36" name="Text Placeholder 22">
            <a:extLst>
              <a:ext uri="{FF2B5EF4-FFF2-40B4-BE49-F238E27FC236}">
                <a16:creationId xmlns:a16="http://schemas.microsoft.com/office/drawing/2014/main" id="{1367EB8D-76A1-793D-1B90-684D7590C7D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030464" y="4369459"/>
            <a:ext cx="4645224" cy="604208"/>
          </a:xfrm>
          <a:prstGeom prst="rect">
            <a:avLst/>
          </a:prstGeom>
        </p:spPr>
        <p:txBody>
          <a:bodyPr lIns="0">
            <a:noAutofit/>
          </a:bodyPr>
          <a:lstStyle>
            <a:lvl1pPr marL="0" indent="0">
              <a:spcBef>
                <a:spcPts val="0"/>
              </a:spcBef>
              <a:buNone/>
              <a:defRPr sz="3200" b="0">
                <a:solidFill>
                  <a:schemeClr val="tx1"/>
                </a:solidFill>
              </a:defRPr>
            </a:lvl1pPr>
            <a:lvl2pPr marL="457200" indent="0">
              <a:buNone/>
              <a:defRPr sz="3600">
                <a:solidFill>
                  <a:schemeClr val="bg1"/>
                </a:solidFill>
              </a:defRPr>
            </a:lvl2pPr>
            <a:lvl3pPr marL="914400" indent="0">
              <a:buNone/>
              <a:defRPr sz="3600">
                <a:solidFill>
                  <a:schemeClr val="bg1"/>
                </a:solidFill>
              </a:defRPr>
            </a:lvl3pPr>
            <a:lvl4pPr marL="1371600" indent="0">
              <a:buNone/>
              <a:defRPr sz="3600">
                <a:solidFill>
                  <a:schemeClr val="bg1"/>
                </a:solidFill>
              </a:defRPr>
            </a:lvl4pPr>
            <a:lvl5pPr marL="1828800" indent="0">
              <a:buNone/>
              <a:defRPr sz="3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Type word here</a:t>
            </a:r>
          </a:p>
        </p:txBody>
      </p:sp>
      <p:sp>
        <p:nvSpPr>
          <p:cNvPr id="37" name="Text Placeholder 22">
            <a:extLst>
              <a:ext uri="{FF2B5EF4-FFF2-40B4-BE49-F238E27FC236}">
                <a16:creationId xmlns:a16="http://schemas.microsoft.com/office/drawing/2014/main" id="{01ABF812-880E-C12D-0756-7DA5F45CBB9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030463" y="2850820"/>
            <a:ext cx="4645225" cy="760598"/>
          </a:xfrm>
          <a:prstGeom prst="rect">
            <a:avLst/>
          </a:prstGeom>
        </p:spPr>
        <p:txBody>
          <a:bodyPr lIns="0">
            <a:noAutofit/>
          </a:bodyPr>
          <a:lstStyle>
            <a:lvl1pPr marL="0" indent="0">
              <a:spcBef>
                <a:spcPts val="0"/>
              </a:spcBef>
              <a:buNone/>
              <a:defRPr sz="4800" b="1">
                <a:solidFill>
                  <a:schemeClr val="tx1"/>
                </a:solidFill>
              </a:defRPr>
            </a:lvl1pPr>
            <a:lvl2pPr marL="457200" indent="0">
              <a:buNone/>
              <a:defRPr sz="3600">
                <a:solidFill>
                  <a:schemeClr val="bg1"/>
                </a:solidFill>
              </a:defRPr>
            </a:lvl2pPr>
            <a:lvl3pPr marL="914400" indent="0">
              <a:buNone/>
              <a:defRPr sz="3600">
                <a:solidFill>
                  <a:schemeClr val="bg1"/>
                </a:solidFill>
              </a:defRPr>
            </a:lvl3pPr>
            <a:lvl4pPr marL="1371600" indent="0">
              <a:buNone/>
              <a:defRPr sz="3600">
                <a:solidFill>
                  <a:schemeClr val="bg1"/>
                </a:solidFill>
              </a:defRPr>
            </a:lvl4pPr>
            <a:lvl5pPr marL="1828800" indent="0">
              <a:buNone/>
              <a:defRPr sz="3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Chemistry </a:t>
            </a:r>
          </a:p>
        </p:txBody>
      </p:sp>
      <p:sp>
        <p:nvSpPr>
          <p:cNvPr id="39" name="Text Placeholder 22">
            <a:extLst>
              <a:ext uri="{FF2B5EF4-FFF2-40B4-BE49-F238E27FC236}">
                <a16:creationId xmlns:a16="http://schemas.microsoft.com/office/drawing/2014/main" id="{0534F591-E1AF-F51C-43CC-9E0F84A9FF7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030463" y="3804570"/>
            <a:ext cx="4645225" cy="604208"/>
          </a:xfrm>
          <a:prstGeom prst="rect">
            <a:avLst/>
          </a:prstGeom>
        </p:spPr>
        <p:txBody>
          <a:bodyPr lIns="0">
            <a:noAutofit/>
          </a:bodyPr>
          <a:lstStyle>
            <a:lvl1pPr marL="0" indent="0">
              <a:spcBef>
                <a:spcPts val="0"/>
              </a:spcBef>
              <a:buNone/>
              <a:defRPr sz="3600" b="0">
                <a:solidFill>
                  <a:schemeClr val="tx1"/>
                </a:solidFill>
              </a:defRPr>
            </a:lvl1pPr>
            <a:lvl2pPr marL="457200" indent="0">
              <a:buNone/>
              <a:defRPr sz="3600">
                <a:solidFill>
                  <a:schemeClr val="bg1"/>
                </a:solidFill>
              </a:defRPr>
            </a:lvl2pPr>
            <a:lvl3pPr marL="914400" indent="0">
              <a:buNone/>
              <a:defRPr sz="3600">
                <a:solidFill>
                  <a:schemeClr val="bg1"/>
                </a:solidFill>
              </a:defRPr>
            </a:lvl3pPr>
            <a:lvl4pPr marL="1371600" indent="0">
              <a:buNone/>
              <a:defRPr sz="3600">
                <a:solidFill>
                  <a:schemeClr val="bg1"/>
                </a:solidFill>
              </a:defRPr>
            </a:lvl4pPr>
            <a:lvl5pPr marL="1828800" indent="0">
              <a:buNone/>
              <a:defRPr sz="3600">
                <a:solidFill>
                  <a:schemeClr val="bg1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Lesson #</a:t>
            </a:r>
          </a:p>
        </p:txBody>
      </p:sp>
      <p:sp>
        <p:nvSpPr>
          <p:cNvPr id="2" name="Text Placeholder 22">
            <a:extLst>
              <a:ext uri="{FF2B5EF4-FFF2-40B4-BE49-F238E27FC236}">
                <a16:creationId xmlns:a16="http://schemas.microsoft.com/office/drawing/2014/main" id="{978B9F91-142E-C93A-AEEF-C6972530238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656913" y="6465679"/>
            <a:ext cx="1109709" cy="25985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3600">
                <a:solidFill>
                  <a:schemeClr val="bg1"/>
                </a:solidFill>
              </a:defRPr>
            </a:lvl2pPr>
            <a:lvl3pPr marL="914400" indent="0">
              <a:buNone/>
              <a:defRPr sz="3600">
                <a:solidFill>
                  <a:schemeClr val="bg1"/>
                </a:solidFill>
              </a:defRPr>
            </a:lvl3pPr>
            <a:lvl4pPr marL="1371600" indent="0">
              <a:buNone/>
              <a:defRPr sz="3600">
                <a:solidFill>
                  <a:schemeClr val="bg1"/>
                </a:solidFill>
              </a:defRPr>
            </a:lvl4pPr>
            <a:lvl5pPr marL="1828800" indent="0">
              <a:buNone/>
              <a:defRPr sz="3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Version #</a:t>
            </a:r>
          </a:p>
        </p:txBody>
      </p:sp>
      <p:pic>
        <p:nvPicPr>
          <p:cNvPr id="3" name="Picture Placeholder 18">
            <a:extLst>
              <a:ext uri="{FF2B5EF4-FFF2-40B4-BE49-F238E27FC236}">
                <a16:creationId xmlns:a16="http://schemas.microsoft.com/office/drawing/2014/main" id="{68B4594D-3863-F924-AA08-553C13E8B78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7663" b="7663"/>
          <a:stretch/>
        </p:blipFill>
        <p:spPr>
          <a:xfrm>
            <a:off x="110155" y="292011"/>
            <a:ext cx="2011680" cy="105156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8347E1BC-9AA7-6FB6-54D9-5B504FD6E4B6}"/>
              </a:ext>
            </a:extLst>
          </p:cNvPr>
          <p:cNvSpPr txBox="1"/>
          <p:nvPr userDrawn="1"/>
        </p:nvSpPr>
        <p:spPr>
          <a:xfrm>
            <a:off x="5983803" y="-120800"/>
            <a:ext cx="3119838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500" b="1" i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Year </a:t>
            </a:r>
            <a:r>
              <a:rPr lang="en-US" sz="11000" b="1" i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</a:t>
            </a:r>
            <a:endParaRPr lang="en-AU" sz="11000" b="1" i="0">
              <a:solidFill>
                <a:schemeClr val="accent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7143510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What We Know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D36734A6-FBDE-694C-AA86-AED8583FA56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00794"/>
            <a:ext cx="8234363" cy="5816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4200"/>
            </a:lvl1pPr>
          </a:lstStyle>
          <a:p>
            <a:pPr lvl="0"/>
            <a:r>
              <a:rPr lang="en-GB"/>
              <a:t>Insert text here.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67A3CD9-C864-AA3D-5112-9A91DDB7131D}"/>
              </a:ext>
            </a:extLst>
          </p:cNvPr>
          <p:cNvSpPr txBox="1"/>
          <p:nvPr userDrawn="1"/>
        </p:nvSpPr>
        <p:spPr>
          <a:xfrm>
            <a:off x="439738" y="465561"/>
            <a:ext cx="8240400" cy="540000"/>
          </a:xfrm>
          <a:prstGeom prst="rect">
            <a:avLst/>
          </a:prstGeom>
        </p:spPr>
        <p:txBody>
          <a:bodyPr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What We Know</a:t>
            </a:r>
          </a:p>
        </p:txBody>
      </p:sp>
    </p:spTree>
    <p:extLst>
      <p:ext uri="{BB962C8B-B14F-4D97-AF65-F5344CB8AC3E}">
        <p14:creationId xmlns:p14="http://schemas.microsoft.com/office/powerpoint/2010/main" val="3117414238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Rec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7C661E56-8CE0-CF81-E3F8-C7D872D0C1F3}"/>
              </a:ext>
            </a:extLst>
          </p:cNvPr>
          <p:cNvSpPr txBox="1"/>
          <p:nvPr userDrawn="1"/>
        </p:nvSpPr>
        <p:spPr>
          <a:xfrm>
            <a:off x="439738" y="465561"/>
            <a:ext cx="8240400" cy="540000"/>
          </a:xfrm>
          <a:prstGeom prst="rect">
            <a:avLst/>
          </a:prstGeom>
        </p:spPr>
        <p:txBody>
          <a:bodyPr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Recite</a:t>
            </a:r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B6057C30-51C0-14DF-4CAE-93D29343C7D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00794"/>
            <a:ext cx="8234363" cy="5816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4200"/>
            </a:lvl1pPr>
          </a:lstStyle>
          <a:p>
            <a:pPr lvl="0"/>
            <a:r>
              <a:rPr lang="en-GB"/>
              <a:t>Insert text here.</a:t>
            </a:r>
          </a:p>
        </p:txBody>
      </p:sp>
    </p:spTree>
    <p:extLst>
      <p:ext uri="{BB962C8B-B14F-4D97-AF65-F5344CB8AC3E}">
        <p14:creationId xmlns:p14="http://schemas.microsoft.com/office/powerpoint/2010/main" val="1556870398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Rememb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B960E6D0-CCDF-0144-4192-55F138403FB6}"/>
              </a:ext>
            </a:extLst>
          </p:cNvPr>
          <p:cNvSpPr txBox="1"/>
          <p:nvPr userDrawn="1"/>
        </p:nvSpPr>
        <p:spPr>
          <a:xfrm>
            <a:off x="439738" y="465561"/>
            <a:ext cx="8240400" cy="540000"/>
          </a:xfrm>
          <a:prstGeom prst="rect">
            <a:avLst/>
          </a:prstGeom>
        </p:spPr>
        <p:txBody>
          <a:bodyPr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Remember</a:t>
            </a:r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1805B188-505D-7B1F-E57B-867046F40F9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00794"/>
            <a:ext cx="8234363" cy="5816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4200"/>
            </a:lvl1pPr>
          </a:lstStyle>
          <a:p>
            <a:pPr lvl="0"/>
            <a:r>
              <a:rPr lang="en-GB"/>
              <a:t>Insert text here.</a:t>
            </a:r>
          </a:p>
        </p:txBody>
      </p:sp>
    </p:spTree>
    <p:extLst>
      <p:ext uri="{BB962C8B-B14F-4D97-AF65-F5344CB8AC3E}">
        <p14:creationId xmlns:p14="http://schemas.microsoft.com/office/powerpoint/2010/main" val="272031271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Reca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B960E6D0-CCDF-0144-4192-55F138403FB6}"/>
              </a:ext>
            </a:extLst>
          </p:cNvPr>
          <p:cNvSpPr txBox="1"/>
          <p:nvPr userDrawn="1"/>
        </p:nvSpPr>
        <p:spPr>
          <a:xfrm>
            <a:off x="439738" y="465561"/>
            <a:ext cx="8240400" cy="540000"/>
          </a:xfrm>
          <a:prstGeom prst="rect">
            <a:avLst/>
          </a:prstGeom>
        </p:spPr>
        <p:txBody>
          <a:bodyPr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Recall</a:t>
            </a:r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B84032E7-48E8-06A3-8471-6CEB91AAF53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00794"/>
            <a:ext cx="8234363" cy="5816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4200"/>
            </a:lvl1pPr>
          </a:lstStyle>
          <a:p>
            <a:pPr lvl="0"/>
            <a:r>
              <a:rPr lang="en-GB"/>
              <a:t>Insert text here.</a:t>
            </a:r>
          </a:p>
        </p:txBody>
      </p:sp>
    </p:spTree>
    <p:extLst>
      <p:ext uri="{BB962C8B-B14F-4D97-AF65-F5344CB8AC3E}">
        <p14:creationId xmlns:p14="http://schemas.microsoft.com/office/powerpoint/2010/main" val="3319404985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Use What You Kn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B960E6D0-CCDF-0144-4192-55F138403FB6}"/>
              </a:ext>
            </a:extLst>
          </p:cNvPr>
          <p:cNvSpPr txBox="1"/>
          <p:nvPr userDrawn="1"/>
        </p:nvSpPr>
        <p:spPr>
          <a:xfrm>
            <a:off x="439738" y="465561"/>
            <a:ext cx="8240400" cy="540000"/>
          </a:xfrm>
          <a:prstGeom prst="rect">
            <a:avLst/>
          </a:prstGeom>
        </p:spPr>
        <p:txBody>
          <a:bodyPr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Use What You Know</a:t>
            </a:r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3EA24117-9D38-55F6-5C77-EB4536111540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00794"/>
            <a:ext cx="8234363" cy="5816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4200"/>
            </a:lvl1pPr>
          </a:lstStyle>
          <a:p>
            <a:pPr lvl="0"/>
            <a:r>
              <a:rPr lang="en-GB"/>
              <a:t>Insert text here.</a:t>
            </a:r>
          </a:p>
        </p:txBody>
      </p:sp>
    </p:spTree>
    <p:extLst>
      <p:ext uri="{BB962C8B-B14F-4D97-AF65-F5344CB8AC3E}">
        <p14:creationId xmlns:p14="http://schemas.microsoft.com/office/powerpoint/2010/main" val="15963407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pp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B960E6D0-CCDF-0144-4192-55F138403FB6}"/>
              </a:ext>
            </a:extLst>
          </p:cNvPr>
          <p:cNvSpPr txBox="1"/>
          <p:nvPr userDrawn="1"/>
        </p:nvSpPr>
        <p:spPr>
          <a:xfrm>
            <a:off x="439738" y="465561"/>
            <a:ext cx="8240400" cy="540000"/>
          </a:xfrm>
          <a:prstGeom prst="rect">
            <a:avLst/>
          </a:prstGeom>
        </p:spPr>
        <p:txBody>
          <a:bodyPr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Apply</a:t>
            </a:r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31ED7633-8A68-55B8-38BE-4DCA51EEEC2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00794"/>
            <a:ext cx="8234363" cy="5816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4200"/>
            </a:lvl1pPr>
          </a:lstStyle>
          <a:p>
            <a:pPr lvl="0"/>
            <a:r>
              <a:rPr lang="en-GB"/>
              <a:t>Insert text here.</a:t>
            </a:r>
          </a:p>
        </p:txBody>
      </p:sp>
    </p:spTree>
    <p:extLst>
      <p:ext uri="{BB962C8B-B14F-4D97-AF65-F5344CB8AC3E}">
        <p14:creationId xmlns:p14="http://schemas.microsoft.com/office/powerpoint/2010/main" val="118298910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pp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B960E6D0-CCDF-0144-4192-55F138403FB6}"/>
              </a:ext>
            </a:extLst>
          </p:cNvPr>
          <p:cNvSpPr txBox="1"/>
          <p:nvPr userDrawn="1"/>
        </p:nvSpPr>
        <p:spPr>
          <a:xfrm>
            <a:off x="439738" y="465561"/>
            <a:ext cx="8240400" cy="540000"/>
          </a:xfrm>
          <a:prstGeom prst="rect">
            <a:avLst/>
          </a:prstGeom>
        </p:spPr>
        <p:txBody>
          <a:bodyPr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Apply</a:t>
            </a:r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31ED7633-8A68-55B8-38BE-4DCA51EEEC2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00794"/>
            <a:ext cx="8234363" cy="5816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4200"/>
            </a:lvl1pPr>
          </a:lstStyle>
          <a:p>
            <a:pPr lvl="0"/>
            <a:r>
              <a:rPr lang="en-GB"/>
              <a:t>Insert text here.</a:t>
            </a:r>
          </a:p>
        </p:txBody>
      </p:sp>
    </p:spTree>
    <p:extLst>
      <p:ext uri="{BB962C8B-B14F-4D97-AF65-F5344CB8AC3E}">
        <p14:creationId xmlns:p14="http://schemas.microsoft.com/office/powerpoint/2010/main" val="4056869268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What We Are Lear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B960E6D0-CCDF-0144-4192-55F138403FB6}"/>
              </a:ext>
            </a:extLst>
          </p:cNvPr>
          <p:cNvSpPr txBox="1"/>
          <p:nvPr userDrawn="1"/>
        </p:nvSpPr>
        <p:spPr>
          <a:xfrm>
            <a:off x="439738" y="465561"/>
            <a:ext cx="8240400" cy="540000"/>
          </a:xfrm>
          <a:prstGeom prst="rect">
            <a:avLst/>
          </a:prstGeom>
        </p:spPr>
        <p:txBody>
          <a:bodyPr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 i="0"/>
              <a:t>What We Are Learning</a:t>
            </a:r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CA3B3787-FD71-7F9F-923A-54A2ED80FB7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00794"/>
            <a:ext cx="8234363" cy="5816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4200"/>
            </a:lvl1pPr>
          </a:lstStyle>
          <a:p>
            <a:pPr lvl="0"/>
            <a:r>
              <a:rPr lang="en-GB"/>
              <a:t>Insert text here.</a:t>
            </a:r>
          </a:p>
        </p:txBody>
      </p:sp>
    </p:spTree>
    <p:extLst>
      <p:ext uri="{BB962C8B-B14F-4D97-AF65-F5344CB8AC3E}">
        <p14:creationId xmlns:p14="http://schemas.microsoft.com/office/powerpoint/2010/main" val="781708843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ctivating Prior Knowled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B960E6D0-CCDF-0144-4192-55F138403FB6}"/>
              </a:ext>
            </a:extLst>
          </p:cNvPr>
          <p:cNvSpPr txBox="1"/>
          <p:nvPr userDrawn="1"/>
        </p:nvSpPr>
        <p:spPr>
          <a:xfrm>
            <a:off x="439738" y="465561"/>
            <a:ext cx="8240400" cy="540000"/>
          </a:xfrm>
          <a:prstGeom prst="rect">
            <a:avLst/>
          </a:prstGeom>
        </p:spPr>
        <p:txBody>
          <a:bodyPr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Activating Prior Knowledge</a:t>
            </a:r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1DE763A7-AA5F-8E0D-570F-7198D5CAD78E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00794"/>
            <a:ext cx="8234363" cy="5816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4200"/>
            </a:lvl1pPr>
          </a:lstStyle>
          <a:p>
            <a:pPr lvl="0"/>
            <a:r>
              <a:rPr lang="en-GB"/>
              <a:t>Insert text here.</a:t>
            </a:r>
          </a:p>
        </p:txBody>
      </p:sp>
    </p:spTree>
    <p:extLst>
      <p:ext uri="{BB962C8B-B14F-4D97-AF65-F5344CB8AC3E}">
        <p14:creationId xmlns:p14="http://schemas.microsoft.com/office/powerpoint/2010/main" val="497802250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What You Will Kn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B960E6D0-CCDF-0144-4192-55F138403FB6}"/>
              </a:ext>
            </a:extLst>
          </p:cNvPr>
          <p:cNvSpPr txBox="1"/>
          <p:nvPr userDrawn="1"/>
        </p:nvSpPr>
        <p:spPr>
          <a:xfrm>
            <a:off x="439738" y="465561"/>
            <a:ext cx="8240400" cy="540000"/>
          </a:xfrm>
          <a:prstGeom prst="rect">
            <a:avLst/>
          </a:prstGeom>
        </p:spPr>
        <p:txBody>
          <a:bodyPr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What You Will Know</a:t>
            </a:r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F16C762D-4740-0158-19C5-ECBB9117A04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00794"/>
            <a:ext cx="8234363" cy="5816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4200"/>
            </a:lvl1pPr>
          </a:lstStyle>
          <a:p>
            <a:pPr lvl="0"/>
            <a:r>
              <a:rPr lang="en-GB"/>
              <a:t>Insert text here.</a:t>
            </a:r>
          </a:p>
        </p:txBody>
      </p:sp>
    </p:spTree>
    <p:extLst>
      <p:ext uri="{BB962C8B-B14F-4D97-AF65-F5344CB8AC3E}">
        <p14:creationId xmlns:p14="http://schemas.microsoft.com/office/powerpoint/2010/main" val="1168212363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esson Objecti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B960E6D0-CCDF-0144-4192-55F138403FB6}"/>
              </a:ext>
            </a:extLst>
          </p:cNvPr>
          <p:cNvSpPr txBox="1"/>
          <p:nvPr userDrawn="1"/>
        </p:nvSpPr>
        <p:spPr>
          <a:xfrm>
            <a:off x="439738" y="465561"/>
            <a:ext cx="8240400" cy="540000"/>
          </a:xfrm>
          <a:prstGeom prst="rect">
            <a:avLst/>
          </a:prstGeom>
        </p:spPr>
        <p:txBody>
          <a:bodyPr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Lesson Objective</a:t>
            </a:r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CE4CD5BC-28C3-7991-7365-A8A884D2008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00794"/>
            <a:ext cx="8234363" cy="5816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4200"/>
            </a:lvl1pPr>
          </a:lstStyle>
          <a:p>
            <a:pPr lvl="0"/>
            <a:r>
              <a:rPr lang="en-GB"/>
              <a:t>Insert text here.</a:t>
            </a:r>
          </a:p>
        </p:txBody>
      </p:sp>
    </p:spTree>
    <p:extLst>
      <p:ext uri="{BB962C8B-B14F-4D97-AF65-F5344CB8AC3E}">
        <p14:creationId xmlns:p14="http://schemas.microsoft.com/office/powerpoint/2010/main" val="1472104719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What You Kn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B960E6D0-CCDF-0144-4192-55F138403FB6}"/>
              </a:ext>
            </a:extLst>
          </p:cNvPr>
          <p:cNvSpPr txBox="1"/>
          <p:nvPr userDrawn="1"/>
        </p:nvSpPr>
        <p:spPr>
          <a:xfrm>
            <a:off x="439738" y="465561"/>
            <a:ext cx="8240400" cy="540000"/>
          </a:xfrm>
          <a:prstGeom prst="rect">
            <a:avLst/>
          </a:prstGeom>
        </p:spPr>
        <p:txBody>
          <a:bodyPr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What You Know</a:t>
            </a:r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D31F0F90-8C59-6935-4E27-B5A76A548E2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00794"/>
            <a:ext cx="8234363" cy="5816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4200"/>
            </a:lvl1pPr>
          </a:lstStyle>
          <a:p>
            <a:pPr lvl="0"/>
            <a:r>
              <a:rPr lang="en-GB"/>
              <a:t>Insert text here.</a:t>
            </a:r>
          </a:p>
        </p:txBody>
      </p:sp>
    </p:spTree>
    <p:extLst>
      <p:ext uri="{BB962C8B-B14F-4D97-AF65-F5344CB8AC3E}">
        <p14:creationId xmlns:p14="http://schemas.microsoft.com/office/powerpoint/2010/main" val="1515786731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uccess Criter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B960E6D0-CCDF-0144-4192-55F138403FB6}"/>
              </a:ext>
            </a:extLst>
          </p:cNvPr>
          <p:cNvSpPr txBox="1"/>
          <p:nvPr userDrawn="1"/>
        </p:nvSpPr>
        <p:spPr>
          <a:xfrm>
            <a:off x="439738" y="465561"/>
            <a:ext cx="8240400" cy="540000"/>
          </a:xfrm>
          <a:prstGeom prst="rect">
            <a:avLst/>
          </a:prstGeom>
        </p:spPr>
        <p:txBody>
          <a:bodyPr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Success Criteria</a:t>
            </a:r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917CB08D-8405-2222-EBA4-70044DFB114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00794"/>
            <a:ext cx="8234363" cy="5816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4200"/>
            </a:lvl1pPr>
          </a:lstStyle>
          <a:p>
            <a:pPr lvl="0"/>
            <a:r>
              <a:rPr lang="en-GB"/>
              <a:t>Insert text here.</a:t>
            </a:r>
          </a:p>
        </p:txBody>
      </p:sp>
    </p:spTree>
    <p:extLst>
      <p:ext uri="{BB962C8B-B14F-4D97-AF65-F5344CB8AC3E}">
        <p14:creationId xmlns:p14="http://schemas.microsoft.com/office/powerpoint/2010/main" val="2472258447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 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 Placeholder 5">
            <a:extLst>
              <a:ext uri="{FF2B5EF4-FFF2-40B4-BE49-F238E27FC236}">
                <a16:creationId xmlns:a16="http://schemas.microsoft.com/office/drawing/2014/main" id="{37699CA8-7948-4D4F-B1F8-6678BCCDC79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403350" y="465561"/>
            <a:ext cx="7275513" cy="53985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3600" b="1">
                <a:solidFill>
                  <a:schemeClr val="tx1"/>
                </a:solidFill>
              </a:defRPr>
            </a:lvl1pPr>
          </a:lstStyle>
          <a:p>
            <a:r>
              <a:rPr lang="en-US"/>
              <a:t>Insert Title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57ABC33-5CA2-791F-C041-98624AF67843}"/>
              </a:ext>
            </a:extLst>
          </p:cNvPr>
          <p:cNvSpPr txBox="1"/>
          <p:nvPr userDrawn="1"/>
        </p:nvSpPr>
        <p:spPr>
          <a:xfrm>
            <a:off x="439738" y="465561"/>
            <a:ext cx="963612" cy="540000"/>
          </a:xfrm>
          <a:prstGeom prst="rect">
            <a:avLst/>
          </a:prstGeom>
        </p:spPr>
        <p:txBody>
          <a:bodyPr wrap="none"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I Do:</a:t>
            </a:r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E338779F-952D-76A2-4E6B-EB24581FD24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00794"/>
            <a:ext cx="8234363" cy="5816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4200"/>
            </a:lvl1pPr>
          </a:lstStyle>
          <a:p>
            <a:pPr lvl="0"/>
            <a:r>
              <a:rPr lang="en-GB"/>
              <a:t>Insert text here.</a:t>
            </a:r>
          </a:p>
        </p:txBody>
      </p:sp>
    </p:spTree>
    <p:extLst>
      <p:ext uri="{BB962C8B-B14F-4D97-AF65-F5344CB8AC3E}">
        <p14:creationId xmlns:p14="http://schemas.microsoft.com/office/powerpoint/2010/main" val="1909662166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We 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 Placeholder 5">
            <a:extLst>
              <a:ext uri="{FF2B5EF4-FFF2-40B4-BE49-F238E27FC236}">
                <a16:creationId xmlns:a16="http://schemas.microsoft.com/office/drawing/2014/main" id="{37699CA8-7948-4D4F-B1F8-6678BCCDC79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921164" y="465561"/>
            <a:ext cx="6757699" cy="53985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3600" b="1">
                <a:solidFill>
                  <a:schemeClr val="tx1"/>
                </a:solidFill>
              </a:defRPr>
            </a:lvl1pPr>
          </a:lstStyle>
          <a:p>
            <a:r>
              <a:rPr lang="en-US"/>
              <a:t>Insert Title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57ABC33-5CA2-791F-C041-98624AF67843}"/>
              </a:ext>
            </a:extLst>
          </p:cNvPr>
          <p:cNvSpPr txBox="1"/>
          <p:nvPr userDrawn="1"/>
        </p:nvSpPr>
        <p:spPr>
          <a:xfrm>
            <a:off x="439738" y="465561"/>
            <a:ext cx="963612" cy="540000"/>
          </a:xfrm>
          <a:prstGeom prst="rect">
            <a:avLst/>
          </a:prstGeom>
        </p:spPr>
        <p:txBody>
          <a:bodyPr wrap="none"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We Do:</a:t>
            </a:r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54DEA7E9-06D4-F53D-4E16-5A2B9401650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00794"/>
            <a:ext cx="8234363" cy="5816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4200"/>
            </a:lvl1pPr>
          </a:lstStyle>
          <a:p>
            <a:pPr lvl="0"/>
            <a:r>
              <a:rPr lang="en-GB"/>
              <a:t>Insert text here.</a:t>
            </a:r>
          </a:p>
        </p:txBody>
      </p:sp>
    </p:spTree>
    <p:extLst>
      <p:ext uri="{BB962C8B-B14F-4D97-AF65-F5344CB8AC3E}">
        <p14:creationId xmlns:p14="http://schemas.microsoft.com/office/powerpoint/2010/main" val="1682178446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You 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 Placeholder 5">
            <a:extLst>
              <a:ext uri="{FF2B5EF4-FFF2-40B4-BE49-F238E27FC236}">
                <a16:creationId xmlns:a16="http://schemas.microsoft.com/office/drawing/2014/main" id="{37699CA8-7948-4D4F-B1F8-6678BCCDC79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985818" y="465561"/>
            <a:ext cx="6693045" cy="53985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3600" b="1">
                <a:solidFill>
                  <a:schemeClr val="tx1"/>
                </a:solidFill>
              </a:defRPr>
            </a:lvl1pPr>
          </a:lstStyle>
          <a:p>
            <a:r>
              <a:rPr lang="en-US"/>
              <a:t>Insert Title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57ABC33-5CA2-791F-C041-98624AF67843}"/>
              </a:ext>
            </a:extLst>
          </p:cNvPr>
          <p:cNvSpPr txBox="1"/>
          <p:nvPr userDrawn="1"/>
        </p:nvSpPr>
        <p:spPr>
          <a:xfrm>
            <a:off x="439738" y="465561"/>
            <a:ext cx="1546080" cy="540000"/>
          </a:xfrm>
          <a:prstGeom prst="rect">
            <a:avLst/>
          </a:prstGeom>
        </p:spPr>
        <p:txBody>
          <a:bodyPr wrap="none"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You Do:</a:t>
            </a:r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41A71607-75FC-4AE0-0502-C43BB03E13C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00794"/>
            <a:ext cx="8234363" cy="5816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4200"/>
            </a:lvl1pPr>
          </a:lstStyle>
          <a:p>
            <a:pPr lvl="0"/>
            <a:r>
              <a:rPr lang="en-GB"/>
              <a:t>Insert text here.</a:t>
            </a:r>
          </a:p>
        </p:txBody>
      </p:sp>
    </p:spTree>
    <p:extLst>
      <p:ext uri="{BB962C8B-B14F-4D97-AF65-F5344CB8AC3E}">
        <p14:creationId xmlns:p14="http://schemas.microsoft.com/office/powerpoint/2010/main" val="20435200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at We Are Lear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B960E6D0-CCDF-0144-4192-55F138403FB6}"/>
              </a:ext>
            </a:extLst>
          </p:cNvPr>
          <p:cNvSpPr txBox="1"/>
          <p:nvPr userDrawn="1"/>
        </p:nvSpPr>
        <p:spPr>
          <a:xfrm>
            <a:off x="439738" y="465561"/>
            <a:ext cx="8240400" cy="540000"/>
          </a:xfrm>
          <a:prstGeom prst="rect">
            <a:avLst/>
          </a:prstGeom>
        </p:spPr>
        <p:txBody>
          <a:bodyPr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What We Are Learning</a:t>
            </a:r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CA3B3787-FD71-7F9F-923A-54A2ED80FB7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00794"/>
            <a:ext cx="8234363" cy="5816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4200"/>
            </a:lvl1pPr>
          </a:lstStyle>
          <a:p>
            <a:pPr lvl="0"/>
            <a:r>
              <a:rPr lang="en-GB"/>
              <a:t>Insert text here.</a:t>
            </a:r>
          </a:p>
        </p:txBody>
      </p:sp>
    </p:spTree>
    <p:extLst>
      <p:ext uri="{BB962C8B-B14F-4D97-AF65-F5344CB8AC3E}">
        <p14:creationId xmlns:p14="http://schemas.microsoft.com/office/powerpoint/2010/main" val="2469339057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What We Learn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B960E6D0-CCDF-0144-4192-55F138403FB6}"/>
              </a:ext>
            </a:extLst>
          </p:cNvPr>
          <p:cNvSpPr txBox="1"/>
          <p:nvPr userDrawn="1"/>
        </p:nvSpPr>
        <p:spPr>
          <a:xfrm>
            <a:off x="439738" y="465561"/>
            <a:ext cx="8240400" cy="540000"/>
          </a:xfrm>
          <a:prstGeom prst="rect">
            <a:avLst/>
          </a:prstGeom>
        </p:spPr>
        <p:txBody>
          <a:bodyPr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What We Learnt</a:t>
            </a:r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D861F0AE-073B-6922-F0E9-ACE5B711D4EC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00794"/>
            <a:ext cx="8234363" cy="5816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4200"/>
            </a:lvl1pPr>
          </a:lstStyle>
          <a:p>
            <a:pPr lvl="0"/>
            <a:r>
              <a:rPr lang="en-GB"/>
              <a:t>Insert text here.</a:t>
            </a:r>
          </a:p>
        </p:txBody>
      </p:sp>
    </p:spTree>
    <p:extLst>
      <p:ext uri="{BB962C8B-B14F-4D97-AF65-F5344CB8AC3E}">
        <p14:creationId xmlns:p14="http://schemas.microsoft.com/office/powerpoint/2010/main" val="4242052754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Revi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B960E6D0-CCDF-0144-4192-55F138403FB6}"/>
              </a:ext>
            </a:extLst>
          </p:cNvPr>
          <p:cNvSpPr txBox="1"/>
          <p:nvPr userDrawn="1"/>
        </p:nvSpPr>
        <p:spPr>
          <a:xfrm>
            <a:off x="439738" y="465561"/>
            <a:ext cx="8240400" cy="540000"/>
          </a:xfrm>
          <a:prstGeom prst="rect">
            <a:avLst/>
          </a:prstGeom>
        </p:spPr>
        <p:txBody>
          <a:bodyPr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Revise</a:t>
            </a:r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B5D461D9-900E-1D4C-5E55-56B83534E314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00794"/>
            <a:ext cx="8234363" cy="5816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4200"/>
            </a:lvl1pPr>
          </a:lstStyle>
          <a:p>
            <a:pPr lvl="0"/>
            <a:r>
              <a:rPr lang="en-GB"/>
              <a:t>Insert text here.</a:t>
            </a:r>
          </a:p>
        </p:txBody>
      </p:sp>
    </p:spTree>
    <p:extLst>
      <p:ext uri="{BB962C8B-B14F-4D97-AF65-F5344CB8AC3E}">
        <p14:creationId xmlns:p14="http://schemas.microsoft.com/office/powerpoint/2010/main" val="3256807576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xit Tick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B960E6D0-CCDF-0144-4192-55F138403FB6}"/>
              </a:ext>
            </a:extLst>
          </p:cNvPr>
          <p:cNvSpPr txBox="1"/>
          <p:nvPr userDrawn="1"/>
        </p:nvSpPr>
        <p:spPr>
          <a:xfrm>
            <a:off x="439738" y="465561"/>
            <a:ext cx="8240400" cy="540000"/>
          </a:xfrm>
          <a:prstGeom prst="rect">
            <a:avLst/>
          </a:prstGeom>
        </p:spPr>
        <p:txBody>
          <a:bodyPr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Exit Ticket</a:t>
            </a:r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5CB60482-406C-838B-91FA-917FCD3B7A0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00794"/>
            <a:ext cx="8234363" cy="5816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4200"/>
            </a:lvl1pPr>
          </a:lstStyle>
          <a:p>
            <a:pPr lvl="0"/>
            <a:r>
              <a:rPr lang="en-GB"/>
              <a:t>Insert text here.</a:t>
            </a:r>
          </a:p>
        </p:txBody>
      </p:sp>
    </p:spTree>
    <p:extLst>
      <p:ext uri="{BB962C8B-B14F-4D97-AF65-F5344CB8AC3E}">
        <p14:creationId xmlns:p14="http://schemas.microsoft.com/office/powerpoint/2010/main" val="549576133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What We Are Learning N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B960E6D0-CCDF-0144-4192-55F138403FB6}"/>
              </a:ext>
            </a:extLst>
          </p:cNvPr>
          <p:cNvSpPr txBox="1"/>
          <p:nvPr userDrawn="1"/>
        </p:nvSpPr>
        <p:spPr>
          <a:xfrm>
            <a:off x="439738" y="465561"/>
            <a:ext cx="8240400" cy="540000"/>
          </a:xfrm>
          <a:prstGeom prst="rect">
            <a:avLst/>
          </a:prstGeom>
        </p:spPr>
        <p:txBody>
          <a:bodyPr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What We Are Learning Next</a:t>
            </a:r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9A4A3243-2412-F33D-340E-60A171FAEB5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00794"/>
            <a:ext cx="8234363" cy="5816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4200"/>
            </a:lvl1pPr>
          </a:lstStyle>
          <a:p>
            <a:pPr lvl="0"/>
            <a:r>
              <a:rPr lang="en-GB"/>
              <a:t>Insert text here.</a:t>
            </a:r>
          </a:p>
        </p:txBody>
      </p:sp>
    </p:spTree>
    <p:extLst>
      <p:ext uri="{BB962C8B-B14F-4D97-AF65-F5344CB8AC3E}">
        <p14:creationId xmlns:p14="http://schemas.microsoft.com/office/powerpoint/2010/main" val="1526024907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n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B960E6D0-CCDF-0144-4192-55F138403FB6}"/>
              </a:ext>
            </a:extLst>
          </p:cNvPr>
          <p:cNvSpPr txBox="1"/>
          <p:nvPr userDrawn="1"/>
        </p:nvSpPr>
        <p:spPr>
          <a:xfrm>
            <a:off x="439738" y="465561"/>
            <a:ext cx="8240400" cy="540000"/>
          </a:xfrm>
          <a:prstGeom prst="rect">
            <a:avLst/>
          </a:prstGeom>
        </p:spPr>
        <p:txBody>
          <a:bodyPr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Connect</a:t>
            </a:r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18EE9480-FD3B-0CFA-44FE-D9E6F3D094CA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00794"/>
            <a:ext cx="8234363" cy="5816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4200"/>
            </a:lvl1pPr>
          </a:lstStyle>
          <a:p>
            <a:pPr lvl="0"/>
            <a:r>
              <a:rPr lang="en-GB"/>
              <a:t>Insert text here.</a:t>
            </a:r>
          </a:p>
        </p:txBody>
      </p:sp>
    </p:spTree>
    <p:extLst>
      <p:ext uri="{BB962C8B-B14F-4D97-AF65-F5344CB8AC3E}">
        <p14:creationId xmlns:p14="http://schemas.microsoft.com/office/powerpoint/2010/main" val="711324043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F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 Placeholder 5">
            <a:extLst>
              <a:ext uri="{FF2B5EF4-FFF2-40B4-BE49-F238E27FC236}">
                <a16:creationId xmlns:a16="http://schemas.microsoft.com/office/drawing/2014/main" id="{37699CA8-7948-4D4F-B1F8-6678BCCDC79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403350" y="465561"/>
            <a:ext cx="7275513" cy="53985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3600" b="1">
                <a:solidFill>
                  <a:schemeClr val="tx1"/>
                </a:solidFill>
              </a:defRPr>
            </a:lvl1pPr>
          </a:lstStyle>
          <a:p>
            <a:r>
              <a:rPr lang="en-US"/>
              <a:t>Insert Title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57ABC33-5CA2-791F-C041-98624AF67843}"/>
              </a:ext>
            </a:extLst>
          </p:cNvPr>
          <p:cNvSpPr txBox="1"/>
          <p:nvPr userDrawn="1"/>
        </p:nvSpPr>
        <p:spPr>
          <a:xfrm>
            <a:off x="439738" y="465561"/>
            <a:ext cx="963612" cy="540000"/>
          </a:xfrm>
          <a:prstGeom prst="rect">
            <a:avLst/>
          </a:prstGeom>
        </p:spPr>
        <p:txBody>
          <a:bodyPr wrap="none"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CFU:</a:t>
            </a:r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3D0507F6-C8B8-5474-E535-F193D1392A5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00794"/>
            <a:ext cx="8234363" cy="5816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4200"/>
            </a:lvl1pPr>
          </a:lstStyle>
          <a:p>
            <a:pPr lvl="0"/>
            <a:r>
              <a:rPr lang="en-GB"/>
              <a:t>Insert text here.</a:t>
            </a:r>
          </a:p>
        </p:txBody>
      </p:sp>
    </p:spTree>
    <p:extLst>
      <p:ext uri="{BB962C8B-B14F-4D97-AF65-F5344CB8AC3E}">
        <p14:creationId xmlns:p14="http://schemas.microsoft.com/office/powerpoint/2010/main" val="1028254038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pple Ques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B960E6D0-CCDF-0144-4192-55F138403FB6}"/>
              </a:ext>
            </a:extLst>
          </p:cNvPr>
          <p:cNvSpPr txBox="1"/>
          <p:nvPr userDrawn="1"/>
        </p:nvSpPr>
        <p:spPr>
          <a:xfrm>
            <a:off x="439738" y="465561"/>
            <a:ext cx="8240400" cy="540000"/>
          </a:xfrm>
          <a:prstGeom prst="rect">
            <a:avLst/>
          </a:prstGeom>
        </p:spPr>
        <p:txBody>
          <a:bodyPr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APPLE Question</a:t>
            </a:r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28BDCD1E-74D4-BAB7-E2B8-651D83FC865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00794"/>
            <a:ext cx="8234363" cy="5816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4200"/>
            </a:lvl1pPr>
          </a:lstStyle>
          <a:p>
            <a:pPr lvl="0"/>
            <a:r>
              <a:rPr lang="en-GB"/>
              <a:t>Insert text here.</a:t>
            </a:r>
          </a:p>
        </p:txBody>
      </p:sp>
    </p:spTree>
    <p:extLst>
      <p:ext uri="{BB962C8B-B14F-4D97-AF65-F5344CB8AC3E}">
        <p14:creationId xmlns:p14="http://schemas.microsoft.com/office/powerpoint/2010/main" val="2166629168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ocabulary Wor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B960E6D0-CCDF-0144-4192-55F138403FB6}"/>
              </a:ext>
            </a:extLst>
          </p:cNvPr>
          <p:cNvSpPr txBox="1"/>
          <p:nvPr userDrawn="1"/>
        </p:nvSpPr>
        <p:spPr>
          <a:xfrm>
            <a:off x="439738" y="465561"/>
            <a:ext cx="8240400" cy="540000"/>
          </a:xfrm>
          <a:prstGeom prst="rect">
            <a:avLst/>
          </a:prstGeom>
        </p:spPr>
        <p:txBody>
          <a:bodyPr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Vocabulary Words</a:t>
            </a:r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180E04F6-5D39-6E89-ADB0-6B3BDE09421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00794"/>
            <a:ext cx="8234363" cy="5816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4200"/>
            </a:lvl1pPr>
          </a:lstStyle>
          <a:p>
            <a:pPr lvl="0"/>
            <a:r>
              <a:rPr lang="en-GB"/>
              <a:t>Insert text here.</a:t>
            </a:r>
          </a:p>
        </p:txBody>
      </p:sp>
    </p:spTree>
    <p:extLst>
      <p:ext uri="{BB962C8B-B14F-4D97-AF65-F5344CB8AC3E}">
        <p14:creationId xmlns:p14="http://schemas.microsoft.com/office/powerpoint/2010/main" val="3441965658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Know Concept Ma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B960E6D0-CCDF-0144-4192-55F138403FB6}"/>
              </a:ext>
            </a:extLst>
          </p:cNvPr>
          <p:cNvSpPr txBox="1"/>
          <p:nvPr userDrawn="1"/>
        </p:nvSpPr>
        <p:spPr>
          <a:xfrm>
            <a:off x="439738" y="465561"/>
            <a:ext cx="8240400" cy="540000"/>
          </a:xfrm>
          <a:prstGeom prst="rect">
            <a:avLst/>
          </a:prstGeom>
        </p:spPr>
        <p:txBody>
          <a:bodyPr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Concept Map</a:t>
            </a:r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1B9C471F-F1E5-C294-4C88-B3C5D255157C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00794"/>
            <a:ext cx="8234363" cy="5816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4200"/>
            </a:lvl1pPr>
          </a:lstStyle>
          <a:p>
            <a:pPr lvl="0"/>
            <a:r>
              <a:rPr lang="en-GB"/>
              <a:t>Insert text here.</a:t>
            </a:r>
          </a:p>
        </p:txBody>
      </p:sp>
    </p:spTree>
    <p:extLst>
      <p:ext uri="{BB962C8B-B14F-4D97-AF65-F5344CB8AC3E}">
        <p14:creationId xmlns:p14="http://schemas.microsoft.com/office/powerpoint/2010/main" val="800018808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Key Ide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B960E6D0-CCDF-0144-4192-55F138403FB6}"/>
              </a:ext>
            </a:extLst>
          </p:cNvPr>
          <p:cNvSpPr txBox="1"/>
          <p:nvPr userDrawn="1"/>
        </p:nvSpPr>
        <p:spPr>
          <a:xfrm>
            <a:off x="439738" y="465561"/>
            <a:ext cx="8240400" cy="540000"/>
          </a:xfrm>
          <a:prstGeom prst="rect">
            <a:avLst/>
          </a:prstGeom>
        </p:spPr>
        <p:txBody>
          <a:bodyPr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Key Idea</a:t>
            </a:r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B81B3B47-AEF1-531E-BC1F-7725360DBBA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00794"/>
            <a:ext cx="8234363" cy="5816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4200"/>
            </a:lvl1pPr>
          </a:lstStyle>
          <a:p>
            <a:pPr lvl="0"/>
            <a:r>
              <a:rPr lang="en-GB"/>
              <a:t>Insert text here.</a:t>
            </a:r>
          </a:p>
        </p:txBody>
      </p:sp>
    </p:spTree>
    <p:extLst>
      <p:ext uri="{BB962C8B-B14F-4D97-AF65-F5344CB8AC3E}">
        <p14:creationId xmlns:p14="http://schemas.microsoft.com/office/powerpoint/2010/main" val="8122971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ctivating Prior Knowled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B960E6D0-CCDF-0144-4192-55F138403FB6}"/>
              </a:ext>
            </a:extLst>
          </p:cNvPr>
          <p:cNvSpPr txBox="1"/>
          <p:nvPr userDrawn="1"/>
        </p:nvSpPr>
        <p:spPr>
          <a:xfrm>
            <a:off x="439738" y="465561"/>
            <a:ext cx="8240400" cy="540000"/>
          </a:xfrm>
          <a:prstGeom prst="rect">
            <a:avLst/>
          </a:prstGeom>
        </p:spPr>
        <p:txBody>
          <a:bodyPr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Activating Prior Knowledge</a:t>
            </a:r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1DE763A7-AA5F-8E0D-570F-7198D5CAD78E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00794"/>
            <a:ext cx="8234363" cy="5816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4200"/>
            </a:lvl1pPr>
          </a:lstStyle>
          <a:p>
            <a:pPr lvl="0"/>
            <a:r>
              <a:rPr lang="en-GB"/>
              <a:t>Insert text here.</a:t>
            </a:r>
          </a:p>
        </p:txBody>
      </p:sp>
    </p:spTree>
    <p:extLst>
      <p:ext uri="{BB962C8B-B14F-4D97-AF65-F5344CB8AC3E}">
        <p14:creationId xmlns:p14="http://schemas.microsoft.com/office/powerpoint/2010/main" val="3998196356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 Placeholder 5">
            <a:extLst>
              <a:ext uri="{FF2B5EF4-FFF2-40B4-BE49-F238E27FC236}">
                <a16:creationId xmlns:a16="http://schemas.microsoft.com/office/drawing/2014/main" id="{37699CA8-7948-4D4F-B1F8-6678BCCDC79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39738" y="465561"/>
            <a:ext cx="8240400" cy="53985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3600" b="1">
                <a:solidFill>
                  <a:schemeClr val="accent1"/>
                </a:solidFill>
              </a:defRPr>
            </a:lvl1pPr>
          </a:lstStyle>
          <a:p>
            <a:r>
              <a:rPr lang="en-US"/>
              <a:t>Insert Title</a:t>
            </a:r>
          </a:p>
        </p:txBody>
      </p:sp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F664AD40-E472-00A8-B971-F4B9C1D3947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00794"/>
            <a:ext cx="8234363" cy="5816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4200"/>
            </a:lvl1pPr>
          </a:lstStyle>
          <a:p>
            <a:pPr lvl="0"/>
            <a:r>
              <a:rPr lang="en-GB"/>
              <a:t>Insert text here.</a:t>
            </a:r>
          </a:p>
        </p:txBody>
      </p:sp>
    </p:spTree>
    <p:extLst>
      <p:ext uri="{BB962C8B-B14F-4D97-AF65-F5344CB8AC3E}">
        <p14:creationId xmlns:p14="http://schemas.microsoft.com/office/powerpoint/2010/main" val="3152102978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ack Cover - Year 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black background with yellow and blue rectangles&#10;&#10;Description automatically generated">
            <a:extLst>
              <a:ext uri="{FF2B5EF4-FFF2-40B4-BE49-F238E27FC236}">
                <a16:creationId xmlns:a16="http://schemas.microsoft.com/office/drawing/2014/main" id="{50100D1B-90F3-A901-B741-0A6A2B6A67B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27042" y="411873"/>
            <a:ext cx="3089916" cy="1140227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82E73FE4-9812-28CA-5532-09A076C84D07}"/>
              </a:ext>
            </a:extLst>
          </p:cNvPr>
          <p:cNvSpPr/>
          <p:nvPr userDrawn="1"/>
        </p:nvSpPr>
        <p:spPr>
          <a:xfrm>
            <a:off x="0" y="1951938"/>
            <a:ext cx="9144000" cy="4906062"/>
          </a:xfrm>
          <a:prstGeom prst="rect">
            <a:avLst/>
          </a:prstGeom>
          <a:solidFill>
            <a:srgbClr val="FFFFB7"/>
          </a:solidFill>
          <a:ln w="6350" cap="flat">
            <a:noFill/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r"/>
            <a:endParaRPr lang="en-AU" sz="110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6524897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ack Cover - Yea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black background with yellow and blue rectangles&#10;&#10;Description automatically generated">
            <a:extLst>
              <a:ext uri="{FF2B5EF4-FFF2-40B4-BE49-F238E27FC236}">
                <a16:creationId xmlns:a16="http://schemas.microsoft.com/office/drawing/2014/main" id="{50100D1B-90F3-A901-B741-0A6A2B6A67B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27042" y="411873"/>
            <a:ext cx="3089916" cy="1140227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82E73FE4-9812-28CA-5532-09A076C84D07}"/>
              </a:ext>
            </a:extLst>
          </p:cNvPr>
          <p:cNvSpPr/>
          <p:nvPr userDrawn="1"/>
        </p:nvSpPr>
        <p:spPr>
          <a:xfrm>
            <a:off x="0" y="1951938"/>
            <a:ext cx="9144000" cy="4906062"/>
          </a:xfrm>
          <a:prstGeom prst="rect">
            <a:avLst/>
          </a:prstGeom>
          <a:solidFill>
            <a:srgbClr val="FFF081"/>
          </a:solidFill>
          <a:ln w="6350" cap="flat">
            <a:noFill/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r"/>
            <a:endParaRPr lang="en-AU" sz="110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3532048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What You Know- AP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AE76E85C-A363-473F-25ED-3502823E97B5}"/>
              </a:ext>
            </a:extLst>
          </p:cNvPr>
          <p:cNvSpPr txBox="1"/>
          <p:nvPr userDrawn="1"/>
        </p:nvSpPr>
        <p:spPr>
          <a:xfrm>
            <a:off x="325712" y="341403"/>
            <a:ext cx="7662862" cy="53340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no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672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i="0">
                <a:solidFill>
                  <a:srgbClr val="177F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What You Know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53360D81-5192-4919-8CD2-8811AB93A116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  <a:ln>
            <a:solidFill>
              <a:srgbClr val="177F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22F5362F-B8D7-70C6-D77C-FE1AD79DD6EC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196752"/>
            <a:ext cx="8237538" cy="369332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 sz="2400" b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GB"/>
              <a:t>Insert text here</a:t>
            </a:r>
          </a:p>
        </p:txBody>
      </p:sp>
    </p:spTree>
    <p:extLst>
      <p:ext uri="{BB962C8B-B14F-4D97-AF65-F5344CB8AC3E}">
        <p14:creationId xmlns:p14="http://schemas.microsoft.com/office/powerpoint/2010/main" val="2791416910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556543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How Well Did You Learn? Refl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C281F1F-3645-0057-34EC-BB682E9542B9}"/>
              </a:ext>
            </a:extLst>
          </p:cNvPr>
          <p:cNvSpPr/>
          <p:nvPr userDrawn="1"/>
        </p:nvSpPr>
        <p:spPr>
          <a:xfrm>
            <a:off x="326571" y="6416137"/>
            <a:ext cx="5889171" cy="32211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en-AU" sz="1100">
              <a:solidFill>
                <a:schemeClr val="tx2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2D85FDF-2AEB-3281-0315-320B917A3631}"/>
              </a:ext>
            </a:extLst>
          </p:cNvPr>
          <p:cNvSpPr txBox="1"/>
          <p:nvPr userDrawn="1"/>
        </p:nvSpPr>
        <p:spPr>
          <a:xfrm>
            <a:off x="1064302" y="6962931"/>
            <a:ext cx="0" cy="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noAutofit/>
          </a:bodyPr>
          <a:lstStyle/>
          <a:p>
            <a:pPr>
              <a:spcBef>
                <a:spcPts val="672"/>
              </a:spcBef>
            </a:pPr>
            <a:endParaRPr lang="en-AU" sz="2800" i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035D1C9-A20C-05EE-7371-DAD9B27BA160}"/>
              </a:ext>
            </a:extLst>
          </p:cNvPr>
          <p:cNvSpPr txBox="1"/>
          <p:nvPr userDrawn="1"/>
        </p:nvSpPr>
        <p:spPr>
          <a:xfrm>
            <a:off x="4684143" y="6288352"/>
            <a:ext cx="914400" cy="91440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noAutofit/>
          </a:bodyPr>
          <a:lstStyle/>
          <a:p>
            <a:pPr>
              <a:spcBef>
                <a:spcPts val="672"/>
              </a:spcBef>
            </a:pPr>
            <a:endParaRPr lang="en-PH" sz="2800" i="0">
              <a:solidFill>
                <a:schemeClr val="tx1"/>
              </a:solidFill>
              <a:latin typeface="Calibri"/>
              <a:cs typeface="Calibri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83B10C90-CA83-74D6-72E5-EDBFE07F72A5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  <a:ln>
            <a:solidFill>
              <a:srgbClr val="177F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F25F6BB9-77E8-419F-5D9F-E3CB0EAFEE1E}"/>
              </a:ext>
            </a:extLst>
          </p:cNvPr>
          <p:cNvSpPr txBox="1"/>
          <p:nvPr userDrawn="1"/>
        </p:nvSpPr>
        <p:spPr>
          <a:xfrm>
            <a:off x="324660" y="344749"/>
            <a:ext cx="7777148" cy="53340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noAutofit/>
          </a:bodyPr>
          <a:lstStyle/>
          <a:p>
            <a:r>
              <a:rPr lang="en-US" sz="3600" b="1" i="0">
                <a:solidFill>
                  <a:srgbClr val="177F9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What We Learnt</a:t>
            </a:r>
            <a:endParaRPr lang="en-US" sz="3600" b="1" i="0">
              <a:solidFill>
                <a:srgbClr val="A6A6A6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770610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F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C281F1F-3645-0057-34EC-BB682E9542B9}"/>
              </a:ext>
            </a:extLst>
          </p:cNvPr>
          <p:cNvSpPr/>
          <p:nvPr userDrawn="1"/>
        </p:nvSpPr>
        <p:spPr>
          <a:xfrm>
            <a:off x="326571" y="6416137"/>
            <a:ext cx="5889171" cy="32211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en-AU" sz="1100">
              <a:solidFill>
                <a:schemeClr val="tx2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2D85FDF-2AEB-3281-0315-320B917A3631}"/>
              </a:ext>
            </a:extLst>
          </p:cNvPr>
          <p:cNvSpPr txBox="1"/>
          <p:nvPr userDrawn="1"/>
        </p:nvSpPr>
        <p:spPr>
          <a:xfrm>
            <a:off x="1064302" y="6962931"/>
            <a:ext cx="0" cy="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noAutofit/>
          </a:bodyPr>
          <a:lstStyle/>
          <a:p>
            <a:pPr>
              <a:spcBef>
                <a:spcPts val="672"/>
              </a:spcBef>
            </a:pPr>
            <a:endParaRPr lang="en-AU" sz="2800" i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035D1C9-A20C-05EE-7371-DAD9B27BA160}"/>
              </a:ext>
            </a:extLst>
          </p:cNvPr>
          <p:cNvSpPr txBox="1"/>
          <p:nvPr userDrawn="1"/>
        </p:nvSpPr>
        <p:spPr>
          <a:xfrm>
            <a:off x="4684143" y="6288352"/>
            <a:ext cx="914400" cy="91440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noAutofit/>
          </a:bodyPr>
          <a:lstStyle/>
          <a:p>
            <a:pPr>
              <a:spcBef>
                <a:spcPts val="672"/>
              </a:spcBef>
            </a:pPr>
            <a:endParaRPr lang="en-PH" sz="2800" i="0">
              <a:solidFill>
                <a:schemeClr val="tx1"/>
              </a:solidFill>
              <a:latin typeface="Calibri"/>
              <a:cs typeface="Calibri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83B10C90-CA83-74D6-72E5-EDBFE07F72A5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  <a:ln>
            <a:solidFill>
              <a:srgbClr val="177F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99188608-0C9B-9AB3-F83E-6DB4539105FB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408678" y="407974"/>
            <a:ext cx="7269658" cy="539859"/>
          </a:xfrm>
          <a:prstGeom prst="rect">
            <a:avLst/>
          </a:prstGeom>
        </p:spPr>
        <p:txBody>
          <a:bodyPr lIns="0" tIns="0" rIns="0" bIns="0"/>
          <a:lstStyle>
            <a:lvl1pPr>
              <a:defRPr sz="36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AU"/>
              <a:t>Insert Activity Name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7F77B6A-1F46-89B7-597F-9E648E09AEBC}"/>
              </a:ext>
            </a:extLst>
          </p:cNvPr>
          <p:cNvSpPr txBox="1"/>
          <p:nvPr userDrawn="1"/>
        </p:nvSpPr>
        <p:spPr>
          <a:xfrm>
            <a:off x="325712" y="360453"/>
            <a:ext cx="1143858" cy="53340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no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672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i="0">
                <a:solidFill>
                  <a:srgbClr val="177F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CFU:</a:t>
            </a:r>
          </a:p>
        </p:txBody>
      </p:sp>
    </p:spTree>
    <p:extLst>
      <p:ext uri="{BB962C8B-B14F-4D97-AF65-F5344CB8AC3E}">
        <p14:creationId xmlns:p14="http://schemas.microsoft.com/office/powerpoint/2010/main" val="1472816591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- Yea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>
            <a:extLst>
              <a:ext uri="{FF2B5EF4-FFF2-40B4-BE49-F238E27FC236}">
                <a16:creationId xmlns:a16="http://schemas.microsoft.com/office/drawing/2014/main" id="{E43EF9D0-7A1B-49B9-EC2F-84A280032167}"/>
              </a:ext>
            </a:extLst>
          </p:cNvPr>
          <p:cNvSpPr/>
          <p:nvPr userDrawn="1"/>
        </p:nvSpPr>
        <p:spPr>
          <a:xfrm>
            <a:off x="-3774" y="1508503"/>
            <a:ext cx="9145610" cy="5341757"/>
          </a:xfrm>
          <a:prstGeom prst="rect">
            <a:avLst/>
          </a:prstGeom>
          <a:solidFill>
            <a:srgbClr val="FFF0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pic>
        <p:nvPicPr>
          <p:cNvPr id="27" name="Graphic 26">
            <a:extLst>
              <a:ext uri="{FF2B5EF4-FFF2-40B4-BE49-F238E27FC236}">
                <a16:creationId xmlns:a16="http://schemas.microsoft.com/office/drawing/2014/main" id="{7BA43C96-B958-D274-404C-DE91ACDECBA7}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 b="19174"/>
          <a:stretch/>
        </p:blipFill>
        <p:spPr>
          <a:xfrm>
            <a:off x="3020611" y="2691328"/>
            <a:ext cx="4120053" cy="3973348"/>
          </a:xfrm>
          <a:prstGeom prst="rect">
            <a:avLst/>
          </a:prstGeom>
        </p:spPr>
      </p:pic>
      <p:pic>
        <p:nvPicPr>
          <p:cNvPr id="28" name="Graphic 27">
            <a:extLst>
              <a:ext uri="{FF2B5EF4-FFF2-40B4-BE49-F238E27FC236}">
                <a16:creationId xmlns:a16="http://schemas.microsoft.com/office/drawing/2014/main" id="{5251368E-3EBF-AF3A-53E7-D5576317FA53}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26116"/>
          <a:stretch/>
        </p:blipFill>
        <p:spPr>
          <a:xfrm>
            <a:off x="-3774" y="1508503"/>
            <a:ext cx="3540089" cy="5174771"/>
          </a:xfrm>
          <a:prstGeom prst="rect">
            <a:avLst/>
          </a:prstGeom>
        </p:spPr>
      </p:pic>
      <p:sp>
        <p:nvSpPr>
          <p:cNvPr id="29" name="Rectangle 28">
            <a:extLst>
              <a:ext uri="{FF2B5EF4-FFF2-40B4-BE49-F238E27FC236}">
                <a16:creationId xmlns:a16="http://schemas.microsoft.com/office/drawing/2014/main" id="{9C415F21-FAAF-D026-889D-91D9A34F3CFC}"/>
              </a:ext>
            </a:extLst>
          </p:cNvPr>
          <p:cNvSpPr/>
          <p:nvPr userDrawn="1"/>
        </p:nvSpPr>
        <p:spPr>
          <a:xfrm>
            <a:off x="0" y="6444456"/>
            <a:ext cx="9164317" cy="2926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  <p:sp>
        <p:nvSpPr>
          <p:cNvPr id="32" name="Picture Placeholder 18">
            <a:extLst>
              <a:ext uri="{FF2B5EF4-FFF2-40B4-BE49-F238E27FC236}">
                <a16:creationId xmlns:a16="http://schemas.microsoft.com/office/drawing/2014/main" id="{DC6E72DE-38D0-E0E7-AA0E-51876B2B62E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1567" y="1581150"/>
            <a:ext cx="3366422" cy="4855464"/>
          </a:xfrm>
          <a:custGeom>
            <a:avLst/>
            <a:gdLst>
              <a:gd name="connsiteX0" fmla="*/ 0 w 3366422"/>
              <a:gd name="connsiteY0" fmla="*/ 0 h 4876800"/>
              <a:gd name="connsiteX1" fmla="*/ 3366422 w 3366422"/>
              <a:gd name="connsiteY1" fmla="*/ 0 h 4876800"/>
              <a:gd name="connsiteX2" fmla="*/ 3366422 w 3366422"/>
              <a:gd name="connsiteY2" fmla="*/ 3072 h 4876800"/>
              <a:gd name="connsiteX3" fmla="*/ 2521039 w 3366422"/>
              <a:gd name="connsiteY3" fmla="*/ 4876800 h 4876800"/>
              <a:gd name="connsiteX4" fmla="*/ 785 w 3366422"/>
              <a:gd name="connsiteY4" fmla="*/ 4876800 h 4876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66422" h="4876800">
                <a:moveTo>
                  <a:pt x="0" y="0"/>
                </a:moveTo>
                <a:lnTo>
                  <a:pt x="3366422" y="0"/>
                </a:lnTo>
                <a:lnTo>
                  <a:pt x="3366422" y="3072"/>
                </a:lnTo>
                <a:lnTo>
                  <a:pt x="2521039" y="4876800"/>
                </a:lnTo>
                <a:lnTo>
                  <a:pt x="785" y="487680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endParaRPr lang="en-US"/>
          </a:p>
        </p:txBody>
      </p:sp>
      <p:sp>
        <p:nvSpPr>
          <p:cNvPr id="33" name="Text Placeholder 22">
            <a:extLst>
              <a:ext uri="{FF2B5EF4-FFF2-40B4-BE49-F238E27FC236}">
                <a16:creationId xmlns:a16="http://schemas.microsoft.com/office/drawing/2014/main" id="{6D0B242F-AF78-2D80-6F9B-F3220AF3A47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030463" y="2052693"/>
            <a:ext cx="4640072" cy="604208"/>
          </a:xfrm>
          <a:prstGeom prst="rect">
            <a:avLst/>
          </a:prstGeom>
        </p:spPr>
        <p:txBody>
          <a:bodyPr lIns="0">
            <a:noAutofit/>
          </a:bodyPr>
          <a:lstStyle>
            <a:lvl1pPr marL="0" indent="0">
              <a:spcBef>
                <a:spcPts val="0"/>
              </a:spcBef>
              <a:buNone/>
              <a:defRPr sz="3600" b="1">
                <a:solidFill>
                  <a:schemeClr val="tx1"/>
                </a:solidFill>
              </a:defRPr>
            </a:lvl1pPr>
            <a:lvl2pPr marL="457200" indent="0">
              <a:buNone/>
              <a:defRPr sz="3600">
                <a:solidFill>
                  <a:schemeClr val="bg1"/>
                </a:solidFill>
              </a:defRPr>
            </a:lvl2pPr>
            <a:lvl3pPr marL="914400" indent="0">
              <a:buNone/>
              <a:defRPr sz="3600">
                <a:solidFill>
                  <a:schemeClr val="bg1"/>
                </a:solidFill>
              </a:defRPr>
            </a:lvl3pPr>
            <a:lvl4pPr marL="1371600" indent="0">
              <a:buNone/>
              <a:defRPr sz="3600">
                <a:solidFill>
                  <a:schemeClr val="bg1"/>
                </a:solidFill>
              </a:defRPr>
            </a:lvl4pPr>
            <a:lvl5pPr marL="1828800" indent="0">
              <a:buNone/>
              <a:defRPr sz="3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Science</a:t>
            </a:r>
          </a:p>
        </p:txBody>
      </p:sp>
      <p:sp>
        <p:nvSpPr>
          <p:cNvPr id="2" name="Text Placeholder 22">
            <a:extLst>
              <a:ext uri="{FF2B5EF4-FFF2-40B4-BE49-F238E27FC236}">
                <a16:creationId xmlns:a16="http://schemas.microsoft.com/office/drawing/2014/main" id="{978B9F91-142E-C93A-AEEF-C6972530238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656913" y="6465679"/>
            <a:ext cx="1109709" cy="25985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3600">
                <a:solidFill>
                  <a:schemeClr val="bg1"/>
                </a:solidFill>
              </a:defRPr>
            </a:lvl2pPr>
            <a:lvl3pPr marL="914400" indent="0">
              <a:buNone/>
              <a:defRPr sz="3600">
                <a:solidFill>
                  <a:schemeClr val="bg1"/>
                </a:solidFill>
              </a:defRPr>
            </a:lvl3pPr>
            <a:lvl4pPr marL="1371600" indent="0">
              <a:buNone/>
              <a:defRPr sz="3600">
                <a:solidFill>
                  <a:schemeClr val="bg1"/>
                </a:solidFill>
              </a:defRPr>
            </a:lvl4pPr>
            <a:lvl5pPr marL="1828800" indent="0">
              <a:buNone/>
              <a:defRPr sz="3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Version #</a:t>
            </a:r>
          </a:p>
        </p:txBody>
      </p:sp>
      <p:pic>
        <p:nvPicPr>
          <p:cNvPr id="3" name="Picture Placeholder 18">
            <a:extLst>
              <a:ext uri="{FF2B5EF4-FFF2-40B4-BE49-F238E27FC236}">
                <a16:creationId xmlns:a16="http://schemas.microsoft.com/office/drawing/2014/main" id="{68B4594D-3863-F924-AA08-553C13E8B78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7663" b="7663"/>
          <a:stretch/>
        </p:blipFill>
        <p:spPr>
          <a:xfrm>
            <a:off x="110155" y="292011"/>
            <a:ext cx="2011680" cy="105156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8347E1BC-9AA7-6FB6-54D9-5B504FD6E4B6}"/>
              </a:ext>
            </a:extLst>
          </p:cNvPr>
          <p:cNvSpPr txBox="1"/>
          <p:nvPr userDrawn="1"/>
        </p:nvSpPr>
        <p:spPr>
          <a:xfrm>
            <a:off x="5983803" y="-120800"/>
            <a:ext cx="3119838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500" b="1" i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Year </a:t>
            </a:r>
            <a:r>
              <a:rPr lang="en-US" sz="11000" b="1" i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  <a:endParaRPr lang="en-AU" sz="11000" b="1" i="0">
              <a:solidFill>
                <a:schemeClr val="accent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ext Placeholder 22">
            <a:extLst>
              <a:ext uri="{FF2B5EF4-FFF2-40B4-BE49-F238E27FC236}">
                <a16:creationId xmlns:a16="http://schemas.microsoft.com/office/drawing/2014/main" id="{AAF0784E-D6CF-CA37-2B67-0FB618DCEAC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030464" y="4369459"/>
            <a:ext cx="4645224" cy="604208"/>
          </a:xfrm>
          <a:prstGeom prst="rect">
            <a:avLst/>
          </a:prstGeom>
        </p:spPr>
        <p:txBody>
          <a:bodyPr lIns="0">
            <a:noAutofit/>
          </a:bodyPr>
          <a:lstStyle>
            <a:lvl1pPr marL="0" indent="0">
              <a:spcBef>
                <a:spcPts val="0"/>
              </a:spcBef>
              <a:buNone/>
              <a:defRPr sz="3200" b="0">
                <a:solidFill>
                  <a:schemeClr val="tx1"/>
                </a:solidFill>
              </a:defRPr>
            </a:lvl1pPr>
            <a:lvl2pPr marL="457200" indent="0">
              <a:buNone/>
              <a:defRPr sz="3600">
                <a:solidFill>
                  <a:schemeClr val="bg1"/>
                </a:solidFill>
              </a:defRPr>
            </a:lvl2pPr>
            <a:lvl3pPr marL="914400" indent="0">
              <a:buNone/>
              <a:defRPr sz="3600">
                <a:solidFill>
                  <a:schemeClr val="bg1"/>
                </a:solidFill>
              </a:defRPr>
            </a:lvl3pPr>
            <a:lvl4pPr marL="1371600" indent="0">
              <a:buNone/>
              <a:defRPr sz="3600">
                <a:solidFill>
                  <a:schemeClr val="bg1"/>
                </a:solidFill>
              </a:defRPr>
            </a:lvl4pPr>
            <a:lvl5pPr marL="1828800" indent="0">
              <a:buNone/>
              <a:defRPr sz="3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Type word here</a:t>
            </a:r>
          </a:p>
        </p:txBody>
      </p:sp>
      <p:sp>
        <p:nvSpPr>
          <p:cNvPr id="5" name="Text Placeholder 22">
            <a:extLst>
              <a:ext uri="{FF2B5EF4-FFF2-40B4-BE49-F238E27FC236}">
                <a16:creationId xmlns:a16="http://schemas.microsoft.com/office/drawing/2014/main" id="{7A084947-2E01-6472-D3ED-680AA38BBC8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030463" y="2850820"/>
            <a:ext cx="4645225" cy="760598"/>
          </a:xfrm>
          <a:prstGeom prst="rect">
            <a:avLst/>
          </a:prstGeom>
        </p:spPr>
        <p:txBody>
          <a:bodyPr lIns="0">
            <a:noAutofit/>
          </a:bodyPr>
          <a:lstStyle>
            <a:lvl1pPr marL="0" indent="0">
              <a:spcBef>
                <a:spcPts val="0"/>
              </a:spcBef>
              <a:buNone/>
              <a:defRPr sz="4800" b="1">
                <a:solidFill>
                  <a:schemeClr val="tx1"/>
                </a:solidFill>
              </a:defRPr>
            </a:lvl1pPr>
            <a:lvl2pPr marL="457200" indent="0">
              <a:buNone/>
              <a:defRPr sz="3600">
                <a:solidFill>
                  <a:schemeClr val="bg1"/>
                </a:solidFill>
              </a:defRPr>
            </a:lvl2pPr>
            <a:lvl3pPr marL="914400" indent="0">
              <a:buNone/>
              <a:defRPr sz="3600">
                <a:solidFill>
                  <a:schemeClr val="bg1"/>
                </a:solidFill>
              </a:defRPr>
            </a:lvl3pPr>
            <a:lvl4pPr marL="1371600" indent="0">
              <a:buNone/>
              <a:defRPr sz="3600">
                <a:solidFill>
                  <a:schemeClr val="bg1"/>
                </a:solidFill>
              </a:defRPr>
            </a:lvl4pPr>
            <a:lvl5pPr marL="1828800" indent="0">
              <a:buNone/>
              <a:defRPr sz="3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Chemistry </a:t>
            </a:r>
          </a:p>
        </p:txBody>
      </p:sp>
      <p:sp>
        <p:nvSpPr>
          <p:cNvPr id="6" name="Text Placeholder 22">
            <a:extLst>
              <a:ext uri="{FF2B5EF4-FFF2-40B4-BE49-F238E27FC236}">
                <a16:creationId xmlns:a16="http://schemas.microsoft.com/office/drawing/2014/main" id="{9A57E6AE-1C93-E488-DB88-898B04BA7D5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030463" y="3804570"/>
            <a:ext cx="4645225" cy="604208"/>
          </a:xfrm>
          <a:prstGeom prst="rect">
            <a:avLst/>
          </a:prstGeom>
        </p:spPr>
        <p:txBody>
          <a:bodyPr lIns="0">
            <a:noAutofit/>
          </a:bodyPr>
          <a:lstStyle>
            <a:lvl1pPr marL="0" indent="0">
              <a:spcBef>
                <a:spcPts val="0"/>
              </a:spcBef>
              <a:buNone/>
              <a:defRPr sz="3600" b="0">
                <a:solidFill>
                  <a:schemeClr val="tx1"/>
                </a:solidFill>
              </a:defRPr>
            </a:lvl1pPr>
            <a:lvl2pPr marL="457200" indent="0">
              <a:buNone/>
              <a:defRPr sz="3600">
                <a:solidFill>
                  <a:schemeClr val="bg1"/>
                </a:solidFill>
              </a:defRPr>
            </a:lvl2pPr>
            <a:lvl3pPr marL="914400" indent="0">
              <a:buNone/>
              <a:defRPr sz="3600">
                <a:solidFill>
                  <a:schemeClr val="bg1"/>
                </a:solidFill>
              </a:defRPr>
            </a:lvl3pPr>
            <a:lvl4pPr marL="1371600" indent="0">
              <a:buNone/>
              <a:defRPr sz="3600">
                <a:solidFill>
                  <a:schemeClr val="bg1"/>
                </a:solidFill>
              </a:defRPr>
            </a:lvl4pPr>
            <a:lvl5pPr marL="1828800" indent="0">
              <a:buNone/>
              <a:defRPr sz="3600">
                <a:solidFill>
                  <a:schemeClr val="bg1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Lesson #</a:t>
            </a:r>
          </a:p>
        </p:txBody>
      </p:sp>
    </p:spTree>
    <p:extLst>
      <p:ext uri="{BB962C8B-B14F-4D97-AF65-F5344CB8AC3E}">
        <p14:creationId xmlns:p14="http://schemas.microsoft.com/office/powerpoint/2010/main" val="598933269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- Year 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>
            <a:extLst>
              <a:ext uri="{FF2B5EF4-FFF2-40B4-BE49-F238E27FC236}">
                <a16:creationId xmlns:a16="http://schemas.microsoft.com/office/drawing/2014/main" id="{E43EF9D0-7A1B-49B9-EC2F-84A280032167}"/>
              </a:ext>
            </a:extLst>
          </p:cNvPr>
          <p:cNvSpPr/>
          <p:nvPr userDrawn="1"/>
        </p:nvSpPr>
        <p:spPr>
          <a:xfrm>
            <a:off x="-3774" y="1508503"/>
            <a:ext cx="9145610" cy="5341757"/>
          </a:xfrm>
          <a:prstGeom prst="rect">
            <a:avLst/>
          </a:prstGeom>
          <a:solidFill>
            <a:srgbClr val="FFFF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pic>
        <p:nvPicPr>
          <p:cNvPr id="27" name="Graphic 26">
            <a:extLst>
              <a:ext uri="{FF2B5EF4-FFF2-40B4-BE49-F238E27FC236}">
                <a16:creationId xmlns:a16="http://schemas.microsoft.com/office/drawing/2014/main" id="{7BA43C96-B958-D274-404C-DE91ACDECBA7}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 b="19174"/>
          <a:stretch/>
        </p:blipFill>
        <p:spPr>
          <a:xfrm>
            <a:off x="3020611" y="2691328"/>
            <a:ext cx="4120053" cy="3973348"/>
          </a:xfrm>
          <a:prstGeom prst="rect">
            <a:avLst/>
          </a:prstGeom>
        </p:spPr>
      </p:pic>
      <p:pic>
        <p:nvPicPr>
          <p:cNvPr id="28" name="Graphic 27">
            <a:extLst>
              <a:ext uri="{FF2B5EF4-FFF2-40B4-BE49-F238E27FC236}">
                <a16:creationId xmlns:a16="http://schemas.microsoft.com/office/drawing/2014/main" id="{5251368E-3EBF-AF3A-53E7-D5576317FA53}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26116"/>
          <a:stretch/>
        </p:blipFill>
        <p:spPr>
          <a:xfrm>
            <a:off x="-3774" y="1508503"/>
            <a:ext cx="3540089" cy="5174771"/>
          </a:xfrm>
          <a:prstGeom prst="rect">
            <a:avLst/>
          </a:prstGeom>
        </p:spPr>
      </p:pic>
      <p:sp>
        <p:nvSpPr>
          <p:cNvPr id="29" name="Rectangle 28">
            <a:extLst>
              <a:ext uri="{FF2B5EF4-FFF2-40B4-BE49-F238E27FC236}">
                <a16:creationId xmlns:a16="http://schemas.microsoft.com/office/drawing/2014/main" id="{9C415F21-FAAF-D026-889D-91D9A34F3CFC}"/>
              </a:ext>
            </a:extLst>
          </p:cNvPr>
          <p:cNvSpPr/>
          <p:nvPr userDrawn="1"/>
        </p:nvSpPr>
        <p:spPr>
          <a:xfrm>
            <a:off x="0" y="6444456"/>
            <a:ext cx="9164317" cy="2926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  <p:sp>
        <p:nvSpPr>
          <p:cNvPr id="32" name="Picture Placeholder 18">
            <a:extLst>
              <a:ext uri="{FF2B5EF4-FFF2-40B4-BE49-F238E27FC236}">
                <a16:creationId xmlns:a16="http://schemas.microsoft.com/office/drawing/2014/main" id="{DC6E72DE-38D0-E0E7-AA0E-51876B2B62E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1567" y="1581150"/>
            <a:ext cx="3366422" cy="4855464"/>
          </a:xfrm>
          <a:custGeom>
            <a:avLst/>
            <a:gdLst>
              <a:gd name="connsiteX0" fmla="*/ 0 w 3366422"/>
              <a:gd name="connsiteY0" fmla="*/ 0 h 4876800"/>
              <a:gd name="connsiteX1" fmla="*/ 3366422 w 3366422"/>
              <a:gd name="connsiteY1" fmla="*/ 0 h 4876800"/>
              <a:gd name="connsiteX2" fmla="*/ 3366422 w 3366422"/>
              <a:gd name="connsiteY2" fmla="*/ 3072 h 4876800"/>
              <a:gd name="connsiteX3" fmla="*/ 2521039 w 3366422"/>
              <a:gd name="connsiteY3" fmla="*/ 4876800 h 4876800"/>
              <a:gd name="connsiteX4" fmla="*/ 785 w 3366422"/>
              <a:gd name="connsiteY4" fmla="*/ 4876800 h 4876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66422" h="4876800">
                <a:moveTo>
                  <a:pt x="0" y="0"/>
                </a:moveTo>
                <a:lnTo>
                  <a:pt x="3366422" y="0"/>
                </a:lnTo>
                <a:lnTo>
                  <a:pt x="3366422" y="3072"/>
                </a:lnTo>
                <a:lnTo>
                  <a:pt x="2521039" y="4876800"/>
                </a:lnTo>
                <a:lnTo>
                  <a:pt x="785" y="487680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endParaRPr lang="en-US"/>
          </a:p>
        </p:txBody>
      </p:sp>
      <p:sp>
        <p:nvSpPr>
          <p:cNvPr id="33" name="Text Placeholder 22">
            <a:extLst>
              <a:ext uri="{FF2B5EF4-FFF2-40B4-BE49-F238E27FC236}">
                <a16:creationId xmlns:a16="http://schemas.microsoft.com/office/drawing/2014/main" id="{6D0B242F-AF78-2D80-6F9B-F3220AF3A47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030463" y="2052693"/>
            <a:ext cx="4640072" cy="604208"/>
          </a:xfrm>
          <a:prstGeom prst="rect">
            <a:avLst/>
          </a:prstGeom>
        </p:spPr>
        <p:txBody>
          <a:bodyPr lIns="0">
            <a:noAutofit/>
          </a:bodyPr>
          <a:lstStyle>
            <a:lvl1pPr marL="0" indent="0">
              <a:spcBef>
                <a:spcPts val="0"/>
              </a:spcBef>
              <a:buNone/>
              <a:defRPr sz="3600" b="1">
                <a:solidFill>
                  <a:schemeClr val="tx1"/>
                </a:solidFill>
              </a:defRPr>
            </a:lvl1pPr>
            <a:lvl2pPr marL="457200" indent="0">
              <a:buNone/>
              <a:defRPr sz="3600">
                <a:solidFill>
                  <a:schemeClr val="bg1"/>
                </a:solidFill>
              </a:defRPr>
            </a:lvl2pPr>
            <a:lvl3pPr marL="914400" indent="0">
              <a:buNone/>
              <a:defRPr sz="3600">
                <a:solidFill>
                  <a:schemeClr val="bg1"/>
                </a:solidFill>
              </a:defRPr>
            </a:lvl3pPr>
            <a:lvl4pPr marL="1371600" indent="0">
              <a:buNone/>
              <a:defRPr sz="3600">
                <a:solidFill>
                  <a:schemeClr val="bg1"/>
                </a:solidFill>
              </a:defRPr>
            </a:lvl4pPr>
            <a:lvl5pPr marL="1828800" indent="0">
              <a:buNone/>
              <a:defRPr sz="3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Science</a:t>
            </a:r>
          </a:p>
        </p:txBody>
      </p:sp>
      <p:sp>
        <p:nvSpPr>
          <p:cNvPr id="36" name="Text Placeholder 22">
            <a:extLst>
              <a:ext uri="{FF2B5EF4-FFF2-40B4-BE49-F238E27FC236}">
                <a16:creationId xmlns:a16="http://schemas.microsoft.com/office/drawing/2014/main" id="{1367EB8D-76A1-793D-1B90-684D7590C7D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030464" y="4369459"/>
            <a:ext cx="4645224" cy="604208"/>
          </a:xfrm>
          <a:prstGeom prst="rect">
            <a:avLst/>
          </a:prstGeom>
        </p:spPr>
        <p:txBody>
          <a:bodyPr lIns="0">
            <a:noAutofit/>
          </a:bodyPr>
          <a:lstStyle>
            <a:lvl1pPr marL="0" indent="0">
              <a:spcBef>
                <a:spcPts val="0"/>
              </a:spcBef>
              <a:buNone/>
              <a:defRPr sz="3200" b="0">
                <a:solidFill>
                  <a:schemeClr val="tx1"/>
                </a:solidFill>
              </a:defRPr>
            </a:lvl1pPr>
            <a:lvl2pPr marL="457200" indent="0">
              <a:buNone/>
              <a:defRPr sz="3600">
                <a:solidFill>
                  <a:schemeClr val="bg1"/>
                </a:solidFill>
              </a:defRPr>
            </a:lvl2pPr>
            <a:lvl3pPr marL="914400" indent="0">
              <a:buNone/>
              <a:defRPr sz="3600">
                <a:solidFill>
                  <a:schemeClr val="bg1"/>
                </a:solidFill>
              </a:defRPr>
            </a:lvl3pPr>
            <a:lvl4pPr marL="1371600" indent="0">
              <a:buNone/>
              <a:defRPr sz="3600">
                <a:solidFill>
                  <a:schemeClr val="bg1"/>
                </a:solidFill>
              </a:defRPr>
            </a:lvl4pPr>
            <a:lvl5pPr marL="1828800" indent="0">
              <a:buNone/>
              <a:defRPr sz="3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Type word here</a:t>
            </a:r>
          </a:p>
        </p:txBody>
      </p:sp>
      <p:sp>
        <p:nvSpPr>
          <p:cNvPr id="37" name="Text Placeholder 22">
            <a:extLst>
              <a:ext uri="{FF2B5EF4-FFF2-40B4-BE49-F238E27FC236}">
                <a16:creationId xmlns:a16="http://schemas.microsoft.com/office/drawing/2014/main" id="{01ABF812-880E-C12D-0756-7DA5F45CBB9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030463" y="2850820"/>
            <a:ext cx="4645225" cy="760598"/>
          </a:xfrm>
          <a:prstGeom prst="rect">
            <a:avLst/>
          </a:prstGeom>
        </p:spPr>
        <p:txBody>
          <a:bodyPr lIns="0">
            <a:noAutofit/>
          </a:bodyPr>
          <a:lstStyle>
            <a:lvl1pPr marL="0" indent="0">
              <a:spcBef>
                <a:spcPts val="0"/>
              </a:spcBef>
              <a:buNone/>
              <a:defRPr sz="4800" b="1">
                <a:solidFill>
                  <a:schemeClr val="tx1"/>
                </a:solidFill>
              </a:defRPr>
            </a:lvl1pPr>
            <a:lvl2pPr marL="457200" indent="0">
              <a:buNone/>
              <a:defRPr sz="3600">
                <a:solidFill>
                  <a:schemeClr val="bg1"/>
                </a:solidFill>
              </a:defRPr>
            </a:lvl2pPr>
            <a:lvl3pPr marL="914400" indent="0">
              <a:buNone/>
              <a:defRPr sz="3600">
                <a:solidFill>
                  <a:schemeClr val="bg1"/>
                </a:solidFill>
              </a:defRPr>
            </a:lvl3pPr>
            <a:lvl4pPr marL="1371600" indent="0">
              <a:buNone/>
              <a:defRPr sz="3600">
                <a:solidFill>
                  <a:schemeClr val="bg1"/>
                </a:solidFill>
              </a:defRPr>
            </a:lvl4pPr>
            <a:lvl5pPr marL="1828800" indent="0">
              <a:buNone/>
              <a:defRPr sz="3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Chemistry </a:t>
            </a:r>
          </a:p>
        </p:txBody>
      </p:sp>
      <p:sp>
        <p:nvSpPr>
          <p:cNvPr id="39" name="Text Placeholder 22">
            <a:extLst>
              <a:ext uri="{FF2B5EF4-FFF2-40B4-BE49-F238E27FC236}">
                <a16:creationId xmlns:a16="http://schemas.microsoft.com/office/drawing/2014/main" id="{0534F591-E1AF-F51C-43CC-9E0F84A9FF7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030463" y="3804570"/>
            <a:ext cx="4645225" cy="604208"/>
          </a:xfrm>
          <a:prstGeom prst="rect">
            <a:avLst/>
          </a:prstGeom>
        </p:spPr>
        <p:txBody>
          <a:bodyPr lIns="0">
            <a:noAutofit/>
          </a:bodyPr>
          <a:lstStyle>
            <a:lvl1pPr marL="0" indent="0">
              <a:spcBef>
                <a:spcPts val="0"/>
              </a:spcBef>
              <a:buNone/>
              <a:defRPr sz="3600" b="0">
                <a:solidFill>
                  <a:schemeClr val="tx1"/>
                </a:solidFill>
              </a:defRPr>
            </a:lvl1pPr>
            <a:lvl2pPr marL="457200" indent="0">
              <a:buNone/>
              <a:defRPr sz="3600">
                <a:solidFill>
                  <a:schemeClr val="bg1"/>
                </a:solidFill>
              </a:defRPr>
            </a:lvl2pPr>
            <a:lvl3pPr marL="914400" indent="0">
              <a:buNone/>
              <a:defRPr sz="3600">
                <a:solidFill>
                  <a:schemeClr val="bg1"/>
                </a:solidFill>
              </a:defRPr>
            </a:lvl3pPr>
            <a:lvl4pPr marL="1371600" indent="0">
              <a:buNone/>
              <a:defRPr sz="3600">
                <a:solidFill>
                  <a:schemeClr val="bg1"/>
                </a:solidFill>
              </a:defRPr>
            </a:lvl4pPr>
            <a:lvl5pPr marL="1828800" indent="0">
              <a:buNone/>
              <a:defRPr sz="3600">
                <a:solidFill>
                  <a:schemeClr val="bg1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Lesson #</a:t>
            </a:r>
          </a:p>
        </p:txBody>
      </p:sp>
      <p:sp>
        <p:nvSpPr>
          <p:cNvPr id="2" name="Text Placeholder 22">
            <a:extLst>
              <a:ext uri="{FF2B5EF4-FFF2-40B4-BE49-F238E27FC236}">
                <a16:creationId xmlns:a16="http://schemas.microsoft.com/office/drawing/2014/main" id="{978B9F91-142E-C93A-AEEF-C6972530238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656913" y="6465679"/>
            <a:ext cx="1109709" cy="25985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3600">
                <a:solidFill>
                  <a:schemeClr val="bg1"/>
                </a:solidFill>
              </a:defRPr>
            </a:lvl2pPr>
            <a:lvl3pPr marL="914400" indent="0">
              <a:buNone/>
              <a:defRPr sz="3600">
                <a:solidFill>
                  <a:schemeClr val="bg1"/>
                </a:solidFill>
              </a:defRPr>
            </a:lvl3pPr>
            <a:lvl4pPr marL="1371600" indent="0">
              <a:buNone/>
              <a:defRPr sz="3600">
                <a:solidFill>
                  <a:schemeClr val="bg1"/>
                </a:solidFill>
              </a:defRPr>
            </a:lvl4pPr>
            <a:lvl5pPr marL="1828800" indent="0">
              <a:buNone/>
              <a:defRPr sz="3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Version #</a:t>
            </a:r>
          </a:p>
        </p:txBody>
      </p:sp>
      <p:pic>
        <p:nvPicPr>
          <p:cNvPr id="3" name="Picture Placeholder 18">
            <a:extLst>
              <a:ext uri="{FF2B5EF4-FFF2-40B4-BE49-F238E27FC236}">
                <a16:creationId xmlns:a16="http://schemas.microsoft.com/office/drawing/2014/main" id="{68B4594D-3863-F924-AA08-553C13E8B78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7663" b="7663"/>
          <a:stretch/>
        </p:blipFill>
        <p:spPr>
          <a:xfrm>
            <a:off x="110155" y="292011"/>
            <a:ext cx="2011680" cy="105156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8347E1BC-9AA7-6FB6-54D9-5B504FD6E4B6}"/>
              </a:ext>
            </a:extLst>
          </p:cNvPr>
          <p:cNvSpPr txBox="1"/>
          <p:nvPr userDrawn="1"/>
        </p:nvSpPr>
        <p:spPr>
          <a:xfrm>
            <a:off x="5983803" y="-120800"/>
            <a:ext cx="3119838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500" b="1" i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Year </a:t>
            </a:r>
            <a:r>
              <a:rPr lang="en-US" sz="11000" b="1" i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</a:t>
            </a:r>
            <a:endParaRPr lang="en-AU" sz="11000" b="1" i="0">
              <a:solidFill>
                <a:schemeClr val="accent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4823899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at We Know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8E3768-27BC-4568-A986-C69E37D22EA3}"/>
              </a:ext>
            </a:extLst>
          </p:cNvPr>
          <p:cNvCxnSpPr>
            <a:cxnSpLocks/>
          </p:cNvCxnSpPr>
          <p:nvPr userDrawn="1"/>
        </p:nvCxnSpPr>
        <p:spPr>
          <a:xfrm>
            <a:off x="444500" y="1022423"/>
            <a:ext cx="82391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D36734A6-FBDE-694C-AA86-AED8583FA56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325" y="1200794"/>
            <a:ext cx="8234363" cy="5816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4200"/>
            </a:lvl1pPr>
          </a:lstStyle>
          <a:p>
            <a:pPr lvl="0"/>
            <a:r>
              <a:rPr lang="en-GB"/>
              <a:t>Insert text here.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67A3CD9-C864-AA3D-5112-9A91DDB7131D}"/>
              </a:ext>
            </a:extLst>
          </p:cNvPr>
          <p:cNvSpPr txBox="1"/>
          <p:nvPr userDrawn="1"/>
        </p:nvSpPr>
        <p:spPr>
          <a:xfrm>
            <a:off x="439738" y="465561"/>
            <a:ext cx="8240400" cy="540000"/>
          </a:xfrm>
          <a:prstGeom prst="rect">
            <a:avLst/>
          </a:prstGeom>
        </p:spPr>
        <p:txBody>
          <a:bodyPr lIns="0" tIns="0" rIns="0" bIns="0"/>
          <a:lstStyle>
            <a:lvl1pPr indent="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>
                <a:solidFill>
                  <a:srgbClr val="177F99"/>
                </a:solidFill>
              </a:defRPr>
            </a:lvl1pPr>
            <a:lvl2pPr marL="685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en-US"/>
              <a:t>What We Know</a:t>
            </a:r>
          </a:p>
        </p:txBody>
      </p:sp>
    </p:spTree>
    <p:extLst>
      <p:ext uri="{BB962C8B-B14F-4D97-AF65-F5344CB8AC3E}">
        <p14:creationId xmlns:p14="http://schemas.microsoft.com/office/powerpoint/2010/main" val="1216779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_rels/slideMaster2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56.xml"/><Relationship Id="rId21" Type="http://schemas.openxmlformats.org/officeDocument/2006/relationships/slideLayout" Target="../slideLayouts/slideLayout51.xml"/><Relationship Id="rId34" Type="http://schemas.openxmlformats.org/officeDocument/2006/relationships/slideLayout" Target="../slideLayouts/slideLayout64.xml"/><Relationship Id="rId42" Type="http://schemas.openxmlformats.org/officeDocument/2006/relationships/slideLayout" Target="../slideLayouts/slideLayout72.xml"/><Relationship Id="rId47" Type="http://schemas.openxmlformats.org/officeDocument/2006/relationships/slideLayout" Target="../slideLayouts/slideLayout77.xml"/><Relationship Id="rId50" Type="http://schemas.openxmlformats.org/officeDocument/2006/relationships/slideLayout" Target="../slideLayouts/slideLayout80.xml"/><Relationship Id="rId55" Type="http://schemas.openxmlformats.org/officeDocument/2006/relationships/slideLayout" Target="../slideLayouts/slideLayout85.xml"/><Relationship Id="rId63" Type="http://schemas.openxmlformats.org/officeDocument/2006/relationships/slideLayout" Target="../slideLayouts/slideLayout93.xml"/><Relationship Id="rId7" Type="http://schemas.openxmlformats.org/officeDocument/2006/relationships/slideLayout" Target="../slideLayouts/slideLayout37.xml"/><Relationship Id="rId2" Type="http://schemas.openxmlformats.org/officeDocument/2006/relationships/slideLayout" Target="../slideLayouts/slideLayout32.xml"/><Relationship Id="rId16" Type="http://schemas.openxmlformats.org/officeDocument/2006/relationships/slideLayout" Target="../slideLayouts/slideLayout46.xml"/><Relationship Id="rId29" Type="http://schemas.openxmlformats.org/officeDocument/2006/relationships/slideLayout" Target="../slideLayouts/slideLayout59.xml"/><Relationship Id="rId11" Type="http://schemas.openxmlformats.org/officeDocument/2006/relationships/slideLayout" Target="../slideLayouts/slideLayout41.xml"/><Relationship Id="rId24" Type="http://schemas.openxmlformats.org/officeDocument/2006/relationships/slideLayout" Target="../slideLayouts/slideLayout54.xml"/><Relationship Id="rId32" Type="http://schemas.openxmlformats.org/officeDocument/2006/relationships/slideLayout" Target="../slideLayouts/slideLayout62.xml"/><Relationship Id="rId37" Type="http://schemas.openxmlformats.org/officeDocument/2006/relationships/slideLayout" Target="../slideLayouts/slideLayout67.xml"/><Relationship Id="rId40" Type="http://schemas.openxmlformats.org/officeDocument/2006/relationships/slideLayout" Target="../slideLayouts/slideLayout70.xml"/><Relationship Id="rId45" Type="http://schemas.openxmlformats.org/officeDocument/2006/relationships/slideLayout" Target="../slideLayouts/slideLayout75.xml"/><Relationship Id="rId53" Type="http://schemas.openxmlformats.org/officeDocument/2006/relationships/slideLayout" Target="../slideLayouts/slideLayout83.xml"/><Relationship Id="rId58" Type="http://schemas.openxmlformats.org/officeDocument/2006/relationships/slideLayout" Target="../slideLayouts/slideLayout88.xml"/><Relationship Id="rId66" Type="http://schemas.openxmlformats.org/officeDocument/2006/relationships/slideLayout" Target="../slideLayouts/slideLayout96.xml"/><Relationship Id="rId5" Type="http://schemas.openxmlformats.org/officeDocument/2006/relationships/slideLayout" Target="../slideLayouts/slideLayout35.xml"/><Relationship Id="rId61" Type="http://schemas.openxmlformats.org/officeDocument/2006/relationships/slideLayout" Target="../slideLayouts/slideLayout91.xml"/><Relationship Id="rId19" Type="http://schemas.openxmlformats.org/officeDocument/2006/relationships/slideLayout" Target="../slideLayouts/slideLayout49.xml"/><Relationship Id="rId14" Type="http://schemas.openxmlformats.org/officeDocument/2006/relationships/slideLayout" Target="../slideLayouts/slideLayout44.xml"/><Relationship Id="rId22" Type="http://schemas.openxmlformats.org/officeDocument/2006/relationships/slideLayout" Target="../slideLayouts/slideLayout52.xml"/><Relationship Id="rId27" Type="http://schemas.openxmlformats.org/officeDocument/2006/relationships/slideLayout" Target="../slideLayouts/slideLayout57.xml"/><Relationship Id="rId30" Type="http://schemas.openxmlformats.org/officeDocument/2006/relationships/slideLayout" Target="../slideLayouts/slideLayout60.xml"/><Relationship Id="rId35" Type="http://schemas.openxmlformats.org/officeDocument/2006/relationships/slideLayout" Target="../slideLayouts/slideLayout65.xml"/><Relationship Id="rId43" Type="http://schemas.openxmlformats.org/officeDocument/2006/relationships/slideLayout" Target="../slideLayouts/slideLayout73.xml"/><Relationship Id="rId48" Type="http://schemas.openxmlformats.org/officeDocument/2006/relationships/slideLayout" Target="../slideLayouts/slideLayout78.xml"/><Relationship Id="rId56" Type="http://schemas.openxmlformats.org/officeDocument/2006/relationships/slideLayout" Target="../slideLayouts/slideLayout86.xml"/><Relationship Id="rId64" Type="http://schemas.openxmlformats.org/officeDocument/2006/relationships/slideLayout" Target="../slideLayouts/slideLayout94.xml"/><Relationship Id="rId8" Type="http://schemas.openxmlformats.org/officeDocument/2006/relationships/slideLayout" Target="../slideLayouts/slideLayout38.xml"/><Relationship Id="rId51" Type="http://schemas.openxmlformats.org/officeDocument/2006/relationships/slideLayout" Target="../slideLayouts/slideLayout81.xml"/><Relationship Id="rId3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42.xml"/><Relationship Id="rId17" Type="http://schemas.openxmlformats.org/officeDocument/2006/relationships/slideLayout" Target="../slideLayouts/slideLayout47.xml"/><Relationship Id="rId25" Type="http://schemas.openxmlformats.org/officeDocument/2006/relationships/slideLayout" Target="../slideLayouts/slideLayout55.xml"/><Relationship Id="rId33" Type="http://schemas.openxmlformats.org/officeDocument/2006/relationships/slideLayout" Target="../slideLayouts/slideLayout63.xml"/><Relationship Id="rId38" Type="http://schemas.openxmlformats.org/officeDocument/2006/relationships/slideLayout" Target="../slideLayouts/slideLayout68.xml"/><Relationship Id="rId46" Type="http://schemas.openxmlformats.org/officeDocument/2006/relationships/slideLayout" Target="../slideLayouts/slideLayout76.xml"/><Relationship Id="rId59" Type="http://schemas.openxmlformats.org/officeDocument/2006/relationships/slideLayout" Target="../slideLayouts/slideLayout89.xml"/><Relationship Id="rId67" Type="http://schemas.openxmlformats.org/officeDocument/2006/relationships/theme" Target="../theme/theme2.xml"/><Relationship Id="rId20" Type="http://schemas.openxmlformats.org/officeDocument/2006/relationships/slideLayout" Target="../slideLayouts/slideLayout50.xml"/><Relationship Id="rId41" Type="http://schemas.openxmlformats.org/officeDocument/2006/relationships/slideLayout" Target="../slideLayouts/slideLayout71.xml"/><Relationship Id="rId54" Type="http://schemas.openxmlformats.org/officeDocument/2006/relationships/slideLayout" Target="../slideLayouts/slideLayout84.xml"/><Relationship Id="rId62" Type="http://schemas.openxmlformats.org/officeDocument/2006/relationships/slideLayout" Target="../slideLayouts/slideLayout92.xml"/><Relationship Id="rId1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6.xml"/><Relationship Id="rId15" Type="http://schemas.openxmlformats.org/officeDocument/2006/relationships/slideLayout" Target="../slideLayouts/slideLayout45.xml"/><Relationship Id="rId23" Type="http://schemas.openxmlformats.org/officeDocument/2006/relationships/slideLayout" Target="../slideLayouts/slideLayout53.xml"/><Relationship Id="rId28" Type="http://schemas.openxmlformats.org/officeDocument/2006/relationships/slideLayout" Target="../slideLayouts/slideLayout58.xml"/><Relationship Id="rId36" Type="http://schemas.openxmlformats.org/officeDocument/2006/relationships/slideLayout" Target="../slideLayouts/slideLayout66.xml"/><Relationship Id="rId49" Type="http://schemas.openxmlformats.org/officeDocument/2006/relationships/slideLayout" Target="../slideLayouts/slideLayout79.xml"/><Relationship Id="rId57" Type="http://schemas.openxmlformats.org/officeDocument/2006/relationships/slideLayout" Target="../slideLayouts/slideLayout87.xml"/><Relationship Id="rId10" Type="http://schemas.openxmlformats.org/officeDocument/2006/relationships/slideLayout" Target="../slideLayouts/slideLayout40.xml"/><Relationship Id="rId31" Type="http://schemas.openxmlformats.org/officeDocument/2006/relationships/slideLayout" Target="../slideLayouts/slideLayout61.xml"/><Relationship Id="rId44" Type="http://schemas.openxmlformats.org/officeDocument/2006/relationships/slideLayout" Target="../slideLayouts/slideLayout74.xml"/><Relationship Id="rId52" Type="http://schemas.openxmlformats.org/officeDocument/2006/relationships/slideLayout" Target="../slideLayouts/slideLayout82.xml"/><Relationship Id="rId60" Type="http://schemas.openxmlformats.org/officeDocument/2006/relationships/slideLayout" Target="../slideLayouts/slideLayout90.xml"/><Relationship Id="rId65" Type="http://schemas.openxmlformats.org/officeDocument/2006/relationships/slideLayout" Target="../slideLayouts/slideLayout95.xml"/><Relationship Id="rId4" Type="http://schemas.openxmlformats.org/officeDocument/2006/relationships/slideLayout" Target="../slideLayouts/slideLayout34.xml"/><Relationship Id="rId9" Type="http://schemas.openxmlformats.org/officeDocument/2006/relationships/slideLayout" Target="../slideLayouts/slideLayout39.xml"/><Relationship Id="rId13" Type="http://schemas.openxmlformats.org/officeDocument/2006/relationships/slideLayout" Target="../slideLayouts/slideLayout43.xml"/><Relationship Id="rId18" Type="http://schemas.openxmlformats.org/officeDocument/2006/relationships/slideLayout" Target="../slideLayouts/slideLayout48.xml"/><Relationship Id="rId39" Type="http://schemas.openxmlformats.org/officeDocument/2006/relationships/slideLayout" Target="../slideLayouts/slideLayout69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09.xml"/><Relationship Id="rId18" Type="http://schemas.openxmlformats.org/officeDocument/2006/relationships/slideLayout" Target="../slideLayouts/slideLayout114.xml"/><Relationship Id="rId26" Type="http://schemas.openxmlformats.org/officeDocument/2006/relationships/slideLayout" Target="../slideLayouts/slideLayout122.xml"/><Relationship Id="rId3" Type="http://schemas.openxmlformats.org/officeDocument/2006/relationships/slideLayout" Target="../slideLayouts/slideLayout99.xml"/><Relationship Id="rId21" Type="http://schemas.openxmlformats.org/officeDocument/2006/relationships/slideLayout" Target="../slideLayouts/slideLayout117.xml"/><Relationship Id="rId34" Type="http://schemas.openxmlformats.org/officeDocument/2006/relationships/theme" Target="../theme/theme3.xml"/><Relationship Id="rId7" Type="http://schemas.openxmlformats.org/officeDocument/2006/relationships/slideLayout" Target="../slideLayouts/slideLayout103.xml"/><Relationship Id="rId12" Type="http://schemas.openxmlformats.org/officeDocument/2006/relationships/slideLayout" Target="../slideLayouts/slideLayout108.xml"/><Relationship Id="rId17" Type="http://schemas.openxmlformats.org/officeDocument/2006/relationships/slideLayout" Target="../slideLayouts/slideLayout113.xml"/><Relationship Id="rId25" Type="http://schemas.openxmlformats.org/officeDocument/2006/relationships/slideLayout" Target="../slideLayouts/slideLayout121.xml"/><Relationship Id="rId33" Type="http://schemas.openxmlformats.org/officeDocument/2006/relationships/slideLayout" Target="../slideLayouts/slideLayout129.xml"/><Relationship Id="rId2" Type="http://schemas.openxmlformats.org/officeDocument/2006/relationships/slideLayout" Target="../slideLayouts/slideLayout98.xml"/><Relationship Id="rId16" Type="http://schemas.openxmlformats.org/officeDocument/2006/relationships/slideLayout" Target="../slideLayouts/slideLayout112.xml"/><Relationship Id="rId20" Type="http://schemas.openxmlformats.org/officeDocument/2006/relationships/slideLayout" Target="../slideLayouts/slideLayout116.xml"/><Relationship Id="rId29" Type="http://schemas.openxmlformats.org/officeDocument/2006/relationships/slideLayout" Target="../slideLayouts/slideLayout125.xml"/><Relationship Id="rId1" Type="http://schemas.openxmlformats.org/officeDocument/2006/relationships/slideLayout" Target="../slideLayouts/slideLayout97.xml"/><Relationship Id="rId6" Type="http://schemas.openxmlformats.org/officeDocument/2006/relationships/slideLayout" Target="../slideLayouts/slideLayout102.xml"/><Relationship Id="rId11" Type="http://schemas.openxmlformats.org/officeDocument/2006/relationships/slideLayout" Target="../slideLayouts/slideLayout107.xml"/><Relationship Id="rId24" Type="http://schemas.openxmlformats.org/officeDocument/2006/relationships/slideLayout" Target="../slideLayouts/slideLayout120.xml"/><Relationship Id="rId32" Type="http://schemas.openxmlformats.org/officeDocument/2006/relationships/slideLayout" Target="../slideLayouts/slideLayout128.xml"/><Relationship Id="rId5" Type="http://schemas.openxmlformats.org/officeDocument/2006/relationships/slideLayout" Target="../slideLayouts/slideLayout101.xml"/><Relationship Id="rId15" Type="http://schemas.openxmlformats.org/officeDocument/2006/relationships/slideLayout" Target="../slideLayouts/slideLayout111.xml"/><Relationship Id="rId23" Type="http://schemas.openxmlformats.org/officeDocument/2006/relationships/slideLayout" Target="../slideLayouts/slideLayout119.xml"/><Relationship Id="rId28" Type="http://schemas.openxmlformats.org/officeDocument/2006/relationships/slideLayout" Target="../slideLayouts/slideLayout124.xml"/><Relationship Id="rId10" Type="http://schemas.openxmlformats.org/officeDocument/2006/relationships/slideLayout" Target="../slideLayouts/slideLayout106.xml"/><Relationship Id="rId19" Type="http://schemas.openxmlformats.org/officeDocument/2006/relationships/slideLayout" Target="../slideLayouts/slideLayout115.xml"/><Relationship Id="rId31" Type="http://schemas.openxmlformats.org/officeDocument/2006/relationships/slideLayout" Target="../slideLayouts/slideLayout127.xml"/><Relationship Id="rId4" Type="http://schemas.openxmlformats.org/officeDocument/2006/relationships/slideLayout" Target="../slideLayouts/slideLayout100.xml"/><Relationship Id="rId9" Type="http://schemas.openxmlformats.org/officeDocument/2006/relationships/slideLayout" Target="../slideLayouts/slideLayout105.xml"/><Relationship Id="rId14" Type="http://schemas.openxmlformats.org/officeDocument/2006/relationships/slideLayout" Target="../slideLayouts/slideLayout110.xml"/><Relationship Id="rId22" Type="http://schemas.openxmlformats.org/officeDocument/2006/relationships/slideLayout" Target="../slideLayouts/slideLayout118.xml"/><Relationship Id="rId27" Type="http://schemas.openxmlformats.org/officeDocument/2006/relationships/slideLayout" Target="../slideLayouts/slideLayout123.xml"/><Relationship Id="rId30" Type="http://schemas.openxmlformats.org/officeDocument/2006/relationships/slideLayout" Target="../slideLayouts/slideLayout126.xml"/><Relationship Id="rId8" Type="http://schemas.openxmlformats.org/officeDocument/2006/relationships/slideLayout" Target="../slideLayouts/slideLayout104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7.xml"/><Relationship Id="rId13" Type="http://schemas.openxmlformats.org/officeDocument/2006/relationships/slideLayout" Target="../slideLayouts/slideLayout142.xml"/><Relationship Id="rId18" Type="http://schemas.openxmlformats.org/officeDocument/2006/relationships/slideLayout" Target="../slideLayouts/slideLayout147.xml"/><Relationship Id="rId3" Type="http://schemas.openxmlformats.org/officeDocument/2006/relationships/slideLayout" Target="../slideLayouts/slideLayout132.xml"/><Relationship Id="rId21" Type="http://schemas.openxmlformats.org/officeDocument/2006/relationships/slideLayout" Target="../slideLayouts/slideLayout150.xml"/><Relationship Id="rId7" Type="http://schemas.openxmlformats.org/officeDocument/2006/relationships/slideLayout" Target="../slideLayouts/slideLayout136.xml"/><Relationship Id="rId12" Type="http://schemas.openxmlformats.org/officeDocument/2006/relationships/slideLayout" Target="../slideLayouts/slideLayout141.xml"/><Relationship Id="rId17" Type="http://schemas.openxmlformats.org/officeDocument/2006/relationships/slideLayout" Target="../slideLayouts/slideLayout146.xml"/><Relationship Id="rId2" Type="http://schemas.openxmlformats.org/officeDocument/2006/relationships/slideLayout" Target="../slideLayouts/slideLayout131.xml"/><Relationship Id="rId16" Type="http://schemas.openxmlformats.org/officeDocument/2006/relationships/slideLayout" Target="../slideLayouts/slideLayout145.xml"/><Relationship Id="rId20" Type="http://schemas.openxmlformats.org/officeDocument/2006/relationships/slideLayout" Target="../slideLayouts/slideLayout149.xml"/><Relationship Id="rId1" Type="http://schemas.openxmlformats.org/officeDocument/2006/relationships/slideLayout" Target="../slideLayouts/slideLayout130.xml"/><Relationship Id="rId6" Type="http://schemas.openxmlformats.org/officeDocument/2006/relationships/slideLayout" Target="../slideLayouts/slideLayout135.xml"/><Relationship Id="rId11" Type="http://schemas.openxmlformats.org/officeDocument/2006/relationships/slideLayout" Target="../slideLayouts/slideLayout140.xml"/><Relationship Id="rId24" Type="http://schemas.openxmlformats.org/officeDocument/2006/relationships/tags" Target="../tags/tag2.xml"/><Relationship Id="rId5" Type="http://schemas.openxmlformats.org/officeDocument/2006/relationships/slideLayout" Target="../slideLayouts/slideLayout134.xml"/><Relationship Id="rId15" Type="http://schemas.openxmlformats.org/officeDocument/2006/relationships/slideLayout" Target="../slideLayouts/slideLayout144.xml"/><Relationship Id="rId23" Type="http://schemas.openxmlformats.org/officeDocument/2006/relationships/theme" Target="../theme/theme4.xml"/><Relationship Id="rId10" Type="http://schemas.openxmlformats.org/officeDocument/2006/relationships/slideLayout" Target="../slideLayouts/slideLayout139.xml"/><Relationship Id="rId19" Type="http://schemas.openxmlformats.org/officeDocument/2006/relationships/slideLayout" Target="../slideLayouts/slideLayout148.xml"/><Relationship Id="rId4" Type="http://schemas.openxmlformats.org/officeDocument/2006/relationships/slideLayout" Target="../slideLayouts/slideLayout133.xml"/><Relationship Id="rId9" Type="http://schemas.openxmlformats.org/officeDocument/2006/relationships/slideLayout" Target="../slideLayouts/slideLayout138.xml"/><Relationship Id="rId14" Type="http://schemas.openxmlformats.org/officeDocument/2006/relationships/slideLayout" Target="../slideLayouts/slideLayout143.xml"/><Relationship Id="rId22" Type="http://schemas.openxmlformats.org/officeDocument/2006/relationships/slideLayout" Target="../slideLayouts/slideLayout151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64.xml"/><Relationship Id="rId18" Type="http://schemas.openxmlformats.org/officeDocument/2006/relationships/slideLayout" Target="../slideLayouts/slideLayout169.xml"/><Relationship Id="rId26" Type="http://schemas.openxmlformats.org/officeDocument/2006/relationships/slideLayout" Target="../slideLayouts/slideLayout177.xml"/><Relationship Id="rId3" Type="http://schemas.openxmlformats.org/officeDocument/2006/relationships/slideLayout" Target="../slideLayouts/slideLayout154.xml"/><Relationship Id="rId21" Type="http://schemas.openxmlformats.org/officeDocument/2006/relationships/slideLayout" Target="../slideLayouts/slideLayout172.xml"/><Relationship Id="rId7" Type="http://schemas.openxmlformats.org/officeDocument/2006/relationships/slideLayout" Target="../slideLayouts/slideLayout158.xml"/><Relationship Id="rId12" Type="http://schemas.openxmlformats.org/officeDocument/2006/relationships/slideLayout" Target="../slideLayouts/slideLayout163.xml"/><Relationship Id="rId17" Type="http://schemas.openxmlformats.org/officeDocument/2006/relationships/slideLayout" Target="../slideLayouts/slideLayout168.xml"/><Relationship Id="rId25" Type="http://schemas.openxmlformats.org/officeDocument/2006/relationships/slideLayout" Target="../slideLayouts/slideLayout176.xml"/><Relationship Id="rId33" Type="http://schemas.openxmlformats.org/officeDocument/2006/relationships/theme" Target="../theme/theme5.xml"/><Relationship Id="rId2" Type="http://schemas.openxmlformats.org/officeDocument/2006/relationships/slideLayout" Target="../slideLayouts/slideLayout153.xml"/><Relationship Id="rId16" Type="http://schemas.openxmlformats.org/officeDocument/2006/relationships/slideLayout" Target="../slideLayouts/slideLayout167.xml"/><Relationship Id="rId20" Type="http://schemas.openxmlformats.org/officeDocument/2006/relationships/slideLayout" Target="../slideLayouts/slideLayout171.xml"/><Relationship Id="rId29" Type="http://schemas.openxmlformats.org/officeDocument/2006/relationships/slideLayout" Target="../slideLayouts/slideLayout180.xml"/><Relationship Id="rId1" Type="http://schemas.openxmlformats.org/officeDocument/2006/relationships/slideLayout" Target="../slideLayouts/slideLayout152.xml"/><Relationship Id="rId6" Type="http://schemas.openxmlformats.org/officeDocument/2006/relationships/slideLayout" Target="../slideLayouts/slideLayout157.xml"/><Relationship Id="rId11" Type="http://schemas.openxmlformats.org/officeDocument/2006/relationships/slideLayout" Target="../slideLayouts/slideLayout162.xml"/><Relationship Id="rId24" Type="http://schemas.openxmlformats.org/officeDocument/2006/relationships/slideLayout" Target="../slideLayouts/slideLayout175.xml"/><Relationship Id="rId32" Type="http://schemas.openxmlformats.org/officeDocument/2006/relationships/slideLayout" Target="../slideLayouts/slideLayout183.xml"/><Relationship Id="rId5" Type="http://schemas.openxmlformats.org/officeDocument/2006/relationships/slideLayout" Target="../slideLayouts/slideLayout156.xml"/><Relationship Id="rId15" Type="http://schemas.openxmlformats.org/officeDocument/2006/relationships/slideLayout" Target="../slideLayouts/slideLayout166.xml"/><Relationship Id="rId23" Type="http://schemas.openxmlformats.org/officeDocument/2006/relationships/slideLayout" Target="../slideLayouts/slideLayout174.xml"/><Relationship Id="rId28" Type="http://schemas.openxmlformats.org/officeDocument/2006/relationships/slideLayout" Target="../slideLayouts/slideLayout179.xml"/><Relationship Id="rId10" Type="http://schemas.openxmlformats.org/officeDocument/2006/relationships/slideLayout" Target="../slideLayouts/slideLayout161.xml"/><Relationship Id="rId19" Type="http://schemas.openxmlformats.org/officeDocument/2006/relationships/slideLayout" Target="../slideLayouts/slideLayout170.xml"/><Relationship Id="rId31" Type="http://schemas.openxmlformats.org/officeDocument/2006/relationships/slideLayout" Target="../slideLayouts/slideLayout182.xml"/><Relationship Id="rId4" Type="http://schemas.openxmlformats.org/officeDocument/2006/relationships/slideLayout" Target="../slideLayouts/slideLayout155.xml"/><Relationship Id="rId9" Type="http://schemas.openxmlformats.org/officeDocument/2006/relationships/slideLayout" Target="../slideLayouts/slideLayout160.xml"/><Relationship Id="rId14" Type="http://schemas.openxmlformats.org/officeDocument/2006/relationships/slideLayout" Target="../slideLayouts/slideLayout165.xml"/><Relationship Id="rId22" Type="http://schemas.openxmlformats.org/officeDocument/2006/relationships/slideLayout" Target="../slideLayouts/slideLayout173.xml"/><Relationship Id="rId27" Type="http://schemas.openxmlformats.org/officeDocument/2006/relationships/slideLayout" Target="../slideLayouts/slideLayout178.xml"/><Relationship Id="rId30" Type="http://schemas.openxmlformats.org/officeDocument/2006/relationships/slideLayout" Target="../slideLayouts/slideLayout181.xml"/><Relationship Id="rId8" Type="http://schemas.openxmlformats.org/officeDocument/2006/relationships/slideLayout" Target="../slideLayouts/slideLayout15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5CFBBD5-E5F3-08A2-6645-79B4C77D1F4B}"/>
              </a:ext>
            </a:extLst>
          </p:cNvPr>
          <p:cNvSpPr/>
          <p:nvPr userDrawn="1"/>
        </p:nvSpPr>
        <p:spPr>
          <a:xfrm>
            <a:off x="8108229" y="6333044"/>
            <a:ext cx="576262" cy="323165"/>
          </a:xfrm>
          <a:prstGeom prst="rect">
            <a:avLst/>
          </a:prstGeom>
        </p:spPr>
        <p:txBody>
          <a:bodyPr wrap="square" lIns="0" rIns="0" bIns="0" anchor="b" anchorCtr="0">
            <a:spAutoFit/>
          </a:bodyPr>
          <a:lstStyle/>
          <a:p>
            <a:pPr algn="r" defTabSz="914400" fontAlgn="base">
              <a:spcBef>
                <a:spcPct val="0"/>
              </a:spcBef>
              <a:spcAft>
                <a:spcPct val="0"/>
              </a:spcAft>
              <a:defRPr/>
            </a:pPr>
            <a:fld id="{D7E63F93-6DB8-4183-A660-14D35A78079A}" type="slidenum">
              <a:rPr lang="en-AU" sz="1800" smtClean="0">
                <a:solidFill>
                  <a:schemeClr val="accent1"/>
                </a:solidFill>
                <a:latin typeface="Calibri" panose="020F0502020204030204"/>
                <a:cs typeface="Arial" charset="0"/>
              </a:rPr>
              <a:pPr algn="r"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AU" sz="1800">
              <a:solidFill>
                <a:schemeClr val="accent1"/>
              </a:solidFill>
              <a:latin typeface="Calibri" panose="020F0502020204030204"/>
              <a:cs typeface="Arial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94B9E22-6C5D-0DAE-3F4A-E27F2868A026}"/>
              </a:ext>
            </a:extLst>
          </p:cNvPr>
          <p:cNvSpPr/>
          <p:nvPr userDrawn="1"/>
        </p:nvSpPr>
        <p:spPr>
          <a:xfrm>
            <a:off x="419616" y="6333594"/>
            <a:ext cx="960220" cy="323165"/>
          </a:xfrm>
          <a:prstGeom prst="rect">
            <a:avLst/>
          </a:prstGeom>
        </p:spPr>
        <p:txBody>
          <a:bodyPr wrap="square" lIns="0" rIns="0" bIns="0" anchor="b" anchorCtr="0">
            <a:spAutoFit/>
          </a:bodyPr>
          <a:lstStyle/>
          <a:p>
            <a:pPr algn="l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AU" sz="1800">
                <a:solidFill>
                  <a:schemeClr val="accent1"/>
                </a:solidFill>
                <a:latin typeface="Calibri" panose="020F0502020204030204"/>
                <a:cs typeface="Arial" charset="0"/>
              </a:rPr>
              <a:t>Lesson </a:t>
            </a:r>
            <a:r>
              <a:rPr lang="en-US" sz="1800">
                <a:solidFill>
                  <a:schemeClr val="accent1"/>
                </a:solidFill>
                <a:latin typeface="Calibri" panose="020F0502020204030204"/>
                <a:cs typeface="Arial" charset="0"/>
              </a:rPr>
              <a:t>2A</a:t>
            </a:r>
            <a:endParaRPr lang="en-AU" sz="1800">
              <a:solidFill>
                <a:schemeClr val="accent1"/>
              </a:solidFill>
              <a:latin typeface="Calibri" panose="020F0502020204030204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05720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7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  <p:sldLayoutId id="2147483704" r:id="rId12"/>
    <p:sldLayoutId id="2147483705" r:id="rId13"/>
    <p:sldLayoutId id="2147483688" r:id="rId14"/>
    <p:sldLayoutId id="2147483706" r:id="rId15"/>
    <p:sldLayoutId id="2147483707" r:id="rId16"/>
    <p:sldLayoutId id="2147483708" r:id="rId17"/>
    <p:sldLayoutId id="2147483709" r:id="rId18"/>
    <p:sldLayoutId id="2147483710" r:id="rId19"/>
    <p:sldLayoutId id="2147483711" r:id="rId20"/>
    <p:sldLayoutId id="2147483712" r:id="rId21"/>
    <p:sldLayoutId id="2147483713" r:id="rId22"/>
    <p:sldLayoutId id="2147483714" r:id="rId23"/>
    <p:sldLayoutId id="2147483715" r:id="rId24"/>
    <p:sldLayoutId id="2147483716" r:id="rId25"/>
    <p:sldLayoutId id="2147483717" r:id="rId26"/>
    <p:sldLayoutId id="2147483719" r:id="rId27"/>
    <p:sldLayoutId id="2147483718" r:id="rId28"/>
    <p:sldLayoutId id="2147483720" r:id="rId29"/>
    <p:sldLayoutId id="2147483879" r:id="rId3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527" userDrawn="1">
          <p15:clr>
            <a:srgbClr val="F26B43"/>
          </p15:clr>
        </p15:guide>
        <p15:guide id="2" pos="272" userDrawn="1">
          <p15:clr>
            <a:srgbClr val="F26B43"/>
          </p15:clr>
        </p15:guide>
        <p15:guide id="3" orient="horz" pos="799" userDrawn="1">
          <p15:clr>
            <a:srgbClr val="F26B43"/>
          </p15:clr>
        </p15:guide>
        <p15:guide id="4" orient="horz" pos="3974" userDrawn="1">
          <p15:clr>
            <a:srgbClr val="F26B43"/>
          </p15:clr>
        </p15:guide>
        <p15:guide id="5" orient="horz" pos="640" userDrawn="1">
          <p15:clr>
            <a:srgbClr val="F26B43"/>
          </p15:clr>
        </p15:guide>
        <p15:guide id="6" orient="horz" pos="4156" userDrawn="1">
          <p15:clr>
            <a:srgbClr val="F26B43"/>
          </p15:clr>
        </p15:guide>
        <p15:guide id="7" pos="5465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5CFBBD5-E5F3-08A2-6645-79B4C77D1F4B}"/>
              </a:ext>
            </a:extLst>
          </p:cNvPr>
          <p:cNvSpPr/>
          <p:nvPr userDrawn="1"/>
        </p:nvSpPr>
        <p:spPr>
          <a:xfrm>
            <a:off x="8108229" y="6333044"/>
            <a:ext cx="576262" cy="323165"/>
          </a:xfrm>
          <a:prstGeom prst="rect">
            <a:avLst/>
          </a:prstGeom>
        </p:spPr>
        <p:txBody>
          <a:bodyPr wrap="square" lIns="0" rIns="0" bIns="0" anchor="b" anchorCtr="0">
            <a:spAutoFit/>
          </a:bodyPr>
          <a:lstStyle/>
          <a:p>
            <a:pPr algn="r" defTabSz="914400" fontAlgn="base">
              <a:spcBef>
                <a:spcPct val="0"/>
              </a:spcBef>
              <a:spcAft>
                <a:spcPct val="0"/>
              </a:spcAft>
              <a:defRPr/>
            </a:pPr>
            <a:fld id="{D7E63F93-6DB8-4183-A660-14D35A78079A}" type="slidenum">
              <a:rPr lang="en-AU" sz="1800" i="0" smtClean="0">
                <a:solidFill>
                  <a:schemeClr val="accent1"/>
                </a:solidFill>
                <a:latin typeface="Calibri" panose="020F0502020204030204"/>
                <a:cs typeface="Arial" charset="0"/>
              </a:rPr>
              <a:pPr algn="r"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AU" sz="1800" i="0">
              <a:solidFill>
                <a:schemeClr val="accent1"/>
              </a:solidFill>
              <a:latin typeface="Calibri" panose="020F0502020204030204"/>
              <a:cs typeface="Arial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94B9E22-6C5D-0DAE-3F4A-E27F2868A026}"/>
              </a:ext>
            </a:extLst>
          </p:cNvPr>
          <p:cNvSpPr/>
          <p:nvPr userDrawn="1"/>
        </p:nvSpPr>
        <p:spPr>
          <a:xfrm>
            <a:off x="419616" y="6333594"/>
            <a:ext cx="960220" cy="323165"/>
          </a:xfrm>
          <a:prstGeom prst="rect">
            <a:avLst/>
          </a:prstGeom>
        </p:spPr>
        <p:txBody>
          <a:bodyPr wrap="square" lIns="0" rIns="0" bIns="0" anchor="b" anchorCtr="0">
            <a:spAutoFit/>
          </a:bodyPr>
          <a:lstStyle/>
          <a:p>
            <a:pPr algn="l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AU" sz="1800" i="0">
                <a:solidFill>
                  <a:schemeClr val="accent1"/>
                </a:solidFill>
                <a:latin typeface="Calibri" panose="020F0502020204030204"/>
                <a:cs typeface="Arial" charset="0"/>
              </a:rPr>
              <a:t>Lesson </a:t>
            </a:r>
            <a:r>
              <a:rPr lang="en-US" sz="1800" i="0">
                <a:solidFill>
                  <a:schemeClr val="accent1"/>
                </a:solidFill>
                <a:latin typeface="Calibri" panose="020F0502020204030204"/>
                <a:cs typeface="Arial" charset="0"/>
              </a:rPr>
              <a:t>2A</a:t>
            </a:r>
            <a:endParaRPr lang="en-AU" sz="1800" i="0">
              <a:solidFill>
                <a:schemeClr val="accent1"/>
              </a:solidFill>
              <a:latin typeface="Calibri" panose="020F0502020204030204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33953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  <p:sldLayoutId id="2147483724" r:id="rId2"/>
    <p:sldLayoutId id="2147483725" r:id="rId3"/>
    <p:sldLayoutId id="2147483726" r:id="rId4"/>
    <p:sldLayoutId id="2147483727" r:id="rId5"/>
    <p:sldLayoutId id="2147483728" r:id="rId6"/>
    <p:sldLayoutId id="2147483729" r:id="rId7"/>
    <p:sldLayoutId id="2147483730" r:id="rId8"/>
    <p:sldLayoutId id="2147483731" r:id="rId9"/>
    <p:sldLayoutId id="2147483732" r:id="rId10"/>
    <p:sldLayoutId id="2147483733" r:id="rId11"/>
    <p:sldLayoutId id="2147483734" r:id="rId12"/>
    <p:sldLayoutId id="2147483735" r:id="rId13"/>
    <p:sldLayoutId id="2147483736" r:id="rId14"/>
    <p:sldLayoutId id="2147483737" r:id="rId15"/>
    <p:sldLayoutId id="2147483738" r:id="rId16"/>
    <p:sldLayoutId id="2147483739" r:id="rId17"/>
    <p:sldLayoutId id="2147483740" r:id="rId18"/>
    <p:sldLayoutId id="2147483741" r:id="rId19"/>
    <p:sldLayoutId id="2147483742" r:id="rId20"/>
    <p:sldLayoutId id="2147483743" r:id="rId21"/>
    <p:sldLayoutId id="2147483744" r:id="rId22"/>
    <p:sldLayoutId id="2147483745" r:id="rId23"/>
    <p:sldLayoutId id="2147483746" r:id="rId24"/>
    <p:sldLayoutId id="2147483747" r:id="rId25"/>
    <p:sldLayoutId id="2147483748" r:id="rId26"/>
    <p:sldLayoutId id="2147483749" r:id="rId27"/>
    <p:sldLayoutId id="2147483750" r:id="rId28"/>
    <p:sldLayoutId id="2147483751" r:id="rId29"/>
    <p:sldLayoutId id="2147483752" r:id="rId30"/>
    <p:sldLayoutId id="2147483753" r:id="rId31"/>
    <p:sldLayoutId id="2147483754" r:id="rId32"/>
    <p:sldLayoutId id="2147483755" r:id="rId33"/>
    <p:sldLayoutId id="2147483756" r:id="rId34"/>
    <p:sldLayoutId id="2147483757" r:id="rId35"/>
    <p:sldLayoutId id="2147483758" r:id="rId36"/>
    <p:sldLayoutId id="2147483759" r:id="rId37"/>
    <p:sldLayoutId id="2147483760" r:id="rId38"/>
    <p:sldLayoutId id="2147483761" r:id="rId39"/>
    <p:sldLayoutId id="2147483762" r:id="rId40"/>
    <p:sldLayoutId id="2147483763" r:id="rId41"/>
    <p:sldLayoutId id="2147483764" r:id="rId42"/>
    <p:sldLayoutId id="2147483765" r:id="rId43"/>
    <p:sldLayoutId id="2147483766" r:id="rId44"/>
    <p:sldLayoutId id="2147483767" r:id="rId45"/>
    <p:sldLayoutId id="2147483768" r:id="rId46"/>
    <p:sldLayoutId id="2147483769" r:id="rId47"/>
    <p:sldLayoutId id="2147483770" r:id="rId48"/>
    <p:sldLayoutId id="2147483771" r:id="rId49"/>
    <p:sldLayoutId id="2147483772" r:id="rId50"/>
    <p:sldLayoutId id="2147483773" r:id="rId51"/>
    <p:sldLayoutId id="2147483774" r:id="rId52"/>
    <p:sldLayoutId id="2147483775" r:id="rId53"/>
    <p:sldLayoutId id="2147483776" r:id="rId54"/>
    <p:sldLayoutId id="2147483777" r:id="rId55"/>
    <p:sldLayoutId id="2147483778" r:id="rId56"/>
    <p:sldLayoutId id="2147483779" r:id="rId57"/>
    <p:sldLayoutId id="2147483780" r:id="rId58"/>
    <p:sldLayoutId id="2147483781" r:id="rId59"/>
    <p:sldLayoutId id="2147483782" r:id="rId60"/>
    <p:sldLayoutId id="2147483783" r:id="rId61"/>
    <p:sldLayoutId id="2147483784" r:id="rId62"/>
    <p:sldLayoutId id="2147483785" r:id="rId63"/>
    <p:sldLayoutId id="2147483786" r:id="rId64"/>
    <p:sldLayoutId id="2147483787" r:id="rId65"/>
    <p:sldLayoutId id="2147483788" r:id="rId6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527">
          <p15:clr>
            <a:srgbClr val="F26B43"/>
          </p15:clr>
        </p15:guide>
        <p15:guide id="2" pos="272">
          <p15:clr>
            <a:srgbClr val="F26B43"/>
          </p15:clr>
        </p15:guide>
        <p15:guide id="3" orient="horz" pos="799">
          <p15:clr>
            <a:srgbClr val="F26B43"/>
          </p15:clr>
        </p15:guide>
        <p15:guide id="4" orient="horz" pos="3974">
          <p15:clr>
            <a:srgbClr val="F26B43"/>
          </p15:clr>
        </p15:guide>
        <p15:guide id="5" orient="horz" pos="640">
          <p15:clr>
            <a:srgbClr val="F26B43"/>
          </p15:clr>
        </p15:guide>
        <p15:guide id="6" orient="horz" pos="4156">
          <p15:clr>
            <a:srgbClr val="F26B43"/>
          </p15:clr>
        </p15:guide>
        <p15:guide id="7" pos="5465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5CFBBD5-E5F3-08A2-6645-79B4C77D1F4B}"/>
              </a:ext>
            </a:extLst>
          </p:cNvPr>
          <p:cNvSpPr/>
          <p:nvPr userDrawn="1"/>
        </p:nvSpPr>
        <p:spPr>
          <a:xfrm>
            <a:off x="8108229" y="6333044"/>
            <a:ext cx="576262" cy="323165"/>
          </a:xfrm>
          <a:prstGeom prst="rect">
            <a:avLst/>
          </a:prstGeom>
        </p:spPr>
        <p:txBody>
          <a:bodyPr wrap="square" lIns="0" rIns="0" bIns="0" anchor="b" anchorCtr="0">
            <a:spAutoFit/>
          </a:bodyPr>
          <a:lstStyle/>
          <a:p>
            <a:pPr algn="r" defTabSz="914400" fontAlgn="base">
              <a:spcBef>
                <a:spcPct val="0"/>
              </a:spcBef>
              <a:spcAft>
                <a:spcPct val="0"/>
              </a:spcAft>
              <a:defRPr/>
            </a:pPr>
            <a:fld id="{D7E63F93-6DB8-4183-A660-14D35A78079A}" type="slidenum">
              <a:rPr lang="en-AU" sz="1800" b="0" i="0" smtClean="0">
                <a:solidFill>
                  <a:schemeClr val="accent1"/>
                </a:solidFill>
                <a:latin typeface="Calibri" panose="020F0502020204030204"/>
                <a:cs typeface="Calibri" panose="020F0502020204030204" pitchFamily="34" charset="0"/>
              </a:rPr>
              <a:pPr algn="r"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AU" sz="1800" b="0" i="0">
              <a:solidFill>
                <a:schemeClr val="accent1"/>
              </a:solidFill>
              <a:latin typeface="Calibri" panose="020F0502020204030204"/>
              <a:cs typeface="Calibri" panose="020F0502020204030204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94B9E22-6C5D-0DAE-3F4A-E27F2868A026}"/>
              </a:ext>
            </a:extLst>
          </p:cNvPr>
          <p:cNvSpPr/>
          <p:nvPr userDrawn="1"/>
        </p:nvSpPr>
        <p:spPr>
          <a:xfrm>
            <a:off x="419616" y="6333594"/>
            <a:ext cx="960220" cy="323165"/>
          </a:xfrm>
          <a:prstGeom prst="rect">
            <a:avLst/>
          </a:prstGeom>
        </p:spPr>
        <p:txBody>
          <a:bodyPr wrap="square" lIns="0" rIns="0" bIns="0" anchor="b" anchorCtr="0">
            <a:spAutoFit/>
          </a:bodyPr>
          <a:lstStyle/>
          <a:p>
            <a:pPr algn="l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AU" sz="1800" b="0" i="0">
                <a:solidFill>
                  <a:schemeClr val="accent1"/>
                </a:solidFill>
                <a:latin typeface="Calibri" panose="020F0502020204030204"/>
                <a:cs typeface="Calibri" panose="020F0502020204030204" pitchFamily="34" charset="0"/>
              </a:rPr>
              <a:t>Lesson </a:t>
            </a:r>
            <a:r>
              <a:rPr lang="en-US" sz="1800" b="0" i="0">
                <a:solidFill>
                  <a:schemeClr val="accent1"/>
                </a:solidFill>
                <a:latin typeface="Calibri" panose="020F0502020204030204"/>
                <a:cs typeface="Calibri" panose="020F0502020204030204" pitchFamily="34" charset="0"/>
              </a:rPr>
              <a:t>1A</a:t>
            </a:r>
            <a:endParaRPr lang="en-AU" sz="1800" b="0" i="0">
              <a:solidFill>
                <a:schemeClr val="accent1"/>
              </a:solidFill>
              <a:latin typeface="Calibri" panose="020F0502020204030204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96794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0" r:id="rId1"/>
    <p:sldLayoutId id="2147483791" r:id="rId2"/>
    <p:sldLayoutId id="2147483792" r:id="rId3"/>
    <p:sldLayoutId id="2147483793" r:id="rId4"/>
    <p:sldLayoutId id="2147483794" r:id="rId5"/>
    <p:sldLayoutId id="2147483795" r:id="rId6"/>
    <p:sldLayoutId id="2147483796" r:id="rId7"/>
    <p:sldLayoutId id="2147483797" r:id="rId8"/>
    <p:sldLayoutId id="2147483798" r:id="rId9"/>
    <p:sldLayoutId id="2147483799" r:id="rId10"/>
    <p:sldLayoutId id="2147483800" r:id="rId11"/>
    <p:sldLayoutId id="2147483801" r:id="rId12"/>
    <p:sldLayoutId id="2147483802" r:id="rId13"/>
    <p:sldLayoutId id="2147483803" r:id="rId14"/>
    <p:sldLayoutId id="2147483804" r:id="rId15"/>
    <p:sldLayoutId id="2147483805" r:id="rId16"/>
    <p:sldLayoutId id="2147483806" r:id="rId17"/>
    <p:sldLayoutId id="2147483807" r:id="rId18"/>
    <p:sldLayoutId id="2147483808" r:id="rId19"/>
    <p:sldLayoutId id="2147483809" r:id="rId20"/>
    <p:sldLayoutId id="2147483810" r:id="rId21"/>
    <p:sldLayoutId id="2147483811" r:id="rId22"/>
    <p:sldLayoutId id="2147483812" r:id="rId23"/>
    <p:sldLayoutId id="2147483813" r:id="rId24"/>
    <p:sldLayoutId id="2147483814" r:id="rId25"/>
    <p:sldLayoutId id="2147483815" r:id="rId26"/>
    <p:sldLayoutId id="2147483816" r:id="rId27"/>
    <p:sldLayoutId id="2147483817" r:id="rId28"/>
    <p:sldLayoutId id="2147483818" r:id="rId29"/>
    <p:sldLayoutId id="2147483819" r:id="rId30"/>
    <p:sldLayoutId id="2147483820" r:id="rId31"/>
    <p:sldLayoutId id="2147483821" r:id="rId32"/>
    <p:sldLayoutId id="2147483822" r:id="rId3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527">
          <p15:clr>
            <a:srgbClr val="F26B43"/>
          </p15:clr>
        </p15:guide>
        <p15:guide id="2" pos="272">
          <p15:clr>
            <a:srgbClr val="F26B43"/>
          </p15:clr>
        </p15:guide>
        <p15:guide id="3" orient="horz" pos="799">
          <p15:clr>
            <a:srgbClr val="F26B43"/>
          </p15:clr>
        </p15:guide>
        <p15:guide id="4" orient="horz" pos="3974">
          <p15:clr>
            <a:srgbClr val="F26B43"/>
          </p15:clr>
        </p15:guide>
        <p15:guide id="5" orient="horz" pos="640">
          <p15:clr>
            <a:srgbClr val="F26B43"/>
          </p15:clr>
        </p15:guide>
        <p15:guide id="6" orient="horz" pos="4156">
          <p15:clr>
            <a:srgbClr val="F26B43"/>
          </p15:clr>
        </p15:guide>
        <p15:guide id="7" pos="5465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24"/>
    </p:custDataLst>
    <p:extLst>
      <p:ext uri="{BB962C8B-B14F-4D97-AF65-F5344CB8AC3E}">
        <p14:creationId xmlns:p14="http://schemas.microsoft.com/office/powerpoint/2010/main" val="367053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4" r:id="rId1"/>
    <p:sldLayoutId id="2147483825" r:id="rId2"/>
    <p:sldLayoutId id="2147483826" r:id="rId3"/>
    <p:sldLayoutId id="2147483827" r:id="rId4"/>
    <p:sldLayoutId id="2147483828" r:id="rId5"/>
    <p:sldLayoutId id="2147483829" r:id="rId6"/>
    <p:sldLayoutId id="2147483830" r:id="rId7"/>
    <p:sldLayoutId id="2147483831" r:id="rId8"/>
    <p:sldLayoutId id="2147483832" r:id="rId9"/>
    <p:sldLayoutId id="2147483833" r:id="rId10"/>
    <p:sldLayoutId id="2147483834" r:id="rId11"/>
    <p:sldLayoutId id="2147483835" r:id="rId12"/>
    <p:sldLayoutId id="2147483836" r:id="rId13"/>
    <p:sldLayoutId id="2147483837" r:id="rId14"/>
    <p:sldLayoutId id="2147483838" r:id="rId15"/>
    <p:sldLayoutId id="2147483839" r:id="rId16"/>
    <p:sldLayoutId id="2147483840" r:id="rId17"/>
    <p:sldLayoutId id="2147483841" r:id="rId18"/>
    <p:sldLayoutId id="2147483842" r:id="rId19"/>
    <p:sldLayoutId id="2147483843" r:id="rId20"/>
    <p:sldLayoutId id="2147483844" r:id="rId21"/>
    <p:sldLayoutId id="2147483845" r:id="rId22"/>
  </p:sldLayoutIdLst>
  <p:hf hdr="0" ftr="0" dt="0"/>
  <p:txStyles>
    <p:titleStyle>
      <a:lvl1pPr marL="1588" indent="0" algn="l" rtl="0" eaLnBrk="1" fontAlgn="base" hangingPunct="1">
        <a:spcBef>
          <a:spcPct val="0"/>
        </a:spcBef>
        <a:spcAft>
          <a:spcPct val="0"/>
        </a:spcAft>
        <a:defRPr lang="en-AU" sz="3600" b="1" kern="1200" dirty="0">
          <a:solidFill>
            <a:schemeClr val="accent1"/>
          </a:solidFill>
          <a:latin typeface="Calibri"/>
          <a:ea typeface="+mn-ea"/>
          <a:cs typeface="Calibri"/>
        </a:defRPr>
      </a:lvl1pPr>
      <a:lvl2pPr marL="357188" indent="1588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Calibri" pitchFamily="34" charset="0"/>
        </a:defRPr>
      </a:lvl2pPr>
      <a:lvl3pPr marL="357188" indent="1588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Calibri" pitchFamily="34" charset="0"/>
        </a:defRPr>
      </a:lvl3pPr>
      <a:lvl4pPr marL="357188" indent="1588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Calibri" pitchFamily="34" charset="0"/>
        </a:defRPr>
      </a:lvl4pPr>
      <a:lvl5pPr marL="357188" indent="1588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Calibr" pitchFamily="34" charset="0"/>
        </a:defRPr>
      </a:lvl9pPr>
    </p:titleStyle>
    <p:bodyStyle>
      <a:lvl1pPr marL="0" indent="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None/>
        <a:defRPr sz="2800" kern="1200">
          <a:solidFill>
            <a:schemeClr val="bg2"/>
          </a:solidFill>
          <a:latin typeface="Calibri"/>
          <a:ea typeface="+mn-ea"/>
          <a:cs typeface="Calibri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1400" kern="1200">
          <a:solidFill>
            <a:schemeClr val="bg2"/>
          </a:solidFill>
          <a:latin typeface="Calibri"/>
          <a:ea typeface="+mn-ea"/>
          <a:cs typeface="Calibri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1200" kern="1200">
          <a:solidFill>
            <a:schemeClr val="bg2"/>
          </a:solidFill>
          <a:latin typeface="Calibri"/>
          <a:ea typeface="+mn-ea"/>
          <a:cs typeface="Calibri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1000" kern="1200">
          <a:solidFill>
            <a:schemeClr val="bg2"/>
          </a:solidFill>
          <a:latin typeface="Calibri"/>
          <a:ea typeface="+mn-ea"/>
          <a:cs typeface="Calibri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1000" kern="1200">
          <a:solidFill>
            <a:schemeClr val="bg2"/>
          </a:solidFill>
          <a:latin typeface="Calibri"/>
          <a:ea typeface="+mn-ea"/>
          <a:cs typeface="Calibri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5CFBBD5-E5F3-08A2-6645-79B4C77D1F4B}"/>
              </a:ext>
            </a:extLst>
          </p:cNvPr>
          <p:cNvSpPr/>
          <p:nvPr userDrawn="1"/>
        </p:nvSpPr>
        <p:spPr>
          <a:xfrm>
            <a:off x="8108229" y="6333044"/>
            <a:ext cx="576262" cy="323165"/>
          </a:xfrm>
          <a:prstGeom prst="rect">
            <a:avLst/>
          </a:prstGeom>
        </p:spPr>
        <p:txBody>
          <a:bodyPr wrap="square" lIns="0" rIns="0" bIns="0" anchor="b" anchorCtr="0">
            <a:spAutoFit/>
          </a:bodyPr>
          <a:lstStyle/>
          <a:p>
            <a:pPr algn="r" defTabSz="914400" fontAlgn="base">
              <a:spcBef>
                <a:spcPct val="0"/>
              </a:spcBef>
              <a:spcAft>
                <a:spcPct val="0"/>
              </a:spcAft>
              <a:defRPr/>
            </a:pPr>
            <a:fld id="{D7E63F93-6DB8-4183-A660-14D35A78079A}" type="slidenum">
              <a:rPr lang="en-AU" sz="1800" smtClean="0">
                <a:solidFill>
                  <a:schemeClr val="accent1"/>
                </a:solidFill>
                <a:latin typeface="Calibri" panose="020F0502020204030204"/>
                <a:cs typeface="Arial" charset="0"/>
              </a:rPr>
              <a:pPr algn="r"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AU" sz="1800">
              <a:solidFill>
                <a:schemeClr val="accent1"/>
              </a:solidFill>
              <a:latin typeface="Calibri" panose="020F0502020204030204"/>
              <a:cs typeface="Arial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94B9E22-6C5D-0DAE-3F4A-E27F2868A026}"/>
              </a:ext>
            </a:extLst>
          </p:cNvPr>
          <p:cNvSpPr/>
          <p:nvPr userDrawn="1"/>
        </p:nvSpPr>
        <p:spPr>
          <a:xfrm>
            <a:off x="419615" y="6333594"/>
            <a:ext cx="1119817" cy="323165"/>
          </a:xfrm>
          <a:prstGeom prst="rect">
            <a:avLst/>
          </a:prstGeom>
        </p:spPr>
        <p:txBody>
          <a:bodyPr wrap="square" lIns="0" rIns="0" bIns="0" anchor="b" anchorCtr="0">
            <a:spAutoFit/>
          </a:bodyPr>
          <a:lstStyle/>
          <a:p>
            <a:pPr algn="l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AU" sz="1800">
                <a:solidFill>
                  <a:schemeClr val="accent1"/>
                </a:solidFill>
                <a:latin typeface="Calibri" panose="020F0502020204030204"/>
                <a:cs typeface="Arial" charset="0"/>
              </a:rPr>
              <a:t>Lesson </a:t>
            </a:r>
            <a:r>
              <a:rPr lang="en-US" sz="1800">
                <a:solidFill>
                  <a:schemeClr val="accent1"/>
                </a:solidFill>
                <a:latin typeface="Calibri" panose="020F0502020204030204"/>
                <a:cs typeface="Arial" charset="0"/>
              </a:rPr>
              <a:t> 1A</a:t>
            </a:r>
            <a:endParaRPr lang="en-AU" sz="1800">
              <a:solidFill>
                <a:schemeClr val="accent1"/>
              </a:solidFill>
              <a:latin typeface="Calibri" panose="020F0502020204030204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91091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7" r:id="rId1"/>
    <p:sldLayoutId id="2147483848" r:id="rId2"/>
    <p:sldLayoutId id="2147483849" r:id="rId3"/>
    <p:sldLayoutId id="2147483850" r:id="rId4"/>
    <p:sldLayoutId id="2147483851" r:id="rId5"/>
    <p:sldLayoutId id="2147483852" r:id="rId6"/>
    <p:sldLayoutId id="2147483853" r:id="rId7"/>
    <p:sldLayoutId id="2147483854" r:id="rId8"/>
    <p:sldLayoutId id="2147483855" r:id="rId9"/>
    <p:sldLayoutId id="2147483856" r:id="rId10"/>
    <p:sldLayoutId id="2147483857" r:id="rId11"/>
    <p:sldLayoutId id="2147483858" r:id="rId12"/>
    <p:sldLayoutId id="2147483859" r:id="rId13"/>
    <p:sldLayoutId id="2147483860" r:id="rId14"/>
    <p:sldLayoutId id="2147483861" r:id="rId15"/>
    <p:sldLayoutId id="2147483862" r:id="rId16"/>
    <p:sldLayoutId id="2147483863" r:id="rId17"/>
    <p:sldLayoutId id="2147483864" r:id="rId18"/>
    <p:sldLayoutId id="2147483865" r:id="rId19"/>
    <p:sldLayoutId id="2147483866" r:id="rId20"/>
    <p:sldLayoutId id="2147483867" r:id="rId21"/>
    <p:sldLayoutId id="2147483868" r:id="rId22"/>
    <p:sldLayoutId id="2147483869" r:id="rId23"/>
    <p:sldLayoutId id="2147483870" r:id="rId24"/>
    <p:sldLayoutId id="2147483871" r:id="rId25"/>
    <p:sldLayoutId id="2147483872" r:id="rId26"/>
    <p:sldLayoutId id="2147483873" r:id="rId27"/>
    <p:sldLayoutId id="2147483874" r:id="rId28"/>
    <p:sldLayoutId id="2147483875" r:id="rId29"/>
    <p:sldLayoutId id="2147483876" r:id="rId30"/>
    <p:sldLayoutId id="2147483877" r:id="rId31"/>
    <p:sldLayoutId id="2147483878" r:id="rId3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527">
          <p15:clr>
            <a:srgbClr val="F26B43"/>
          </p15:clr>
        </p15:guide>
        <p15:guide id="2" pos="272">
          <p15:clr>
            <a:srgbClr val="F26B43"/>
          </p15:clr>
        </p15:guide>
        <p15:guide id="3" orient="horz" pos="799">
          <p15:clr>
            <a:srgbClr val="F26B43"/>
          </p15:clr>
        </p15:guide>
        <p15:guide id="4" orient="horz" pos="3974">
          <p15:clr>
            <a:srgbClr val="F26B43"/>
          </p15:clr>
        </p15:guide>
        <p15:guide id="5" orient="horz" pos="640">
          <p15:clr>
            <a:srgbClr val="F26B43"/>
          </p15:clr>
        </p15:guide>
        <p15:guide id="6" orient="horz" pos="4156">
          <p15:clr>
            <a:srgbClr val="F26B43"/>
          </p15:clr>
        </p15:guide>
        <p15:guide id="7" pos="5465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8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3.png"/><Relationship Id="rId3" Type="http://schemas.openxmlformats.org/officeDocument/2006/relationships/image" Target="../media/image60.jpeg"/><Relationship Id="rId7" Type="http://schemas.openxmlformats.org/officeDocument/2006/relationships/customXml" Target="../ink/ink41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92.png"/><Relationship Id="rId5" Type="http://schemas.openxmlformats.org/officeDocument/2006/relationships/customXml" Target="../ink/ink40.xml"/><Relationship Id="rId4" Type="http://schemas.openxmlformats.org/officeDocument/2006/relationships/image" Target="../media/image61.png"/><Relationship Id="rId9" Type="http://schemas.openxmlformats.org/officeDocument/2006/relationships/image" Target="../media/image3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89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6.png"/><Relationship Id="rId3" Type="http://schemas.openxmlformats.org/officeDocument/2006/relationships/image" Target="../media/image90.jpeg"/><Relationship Id="rId7" Type="http://schemas.openxmlformats.org/officeDocument/2006/relationships/image" Target="../media/image9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0.xml"/><Relationship Id="rId6" Type="http://schemas.openxmlformats.org/officeDocument/2006/relationships/image" Target="../media/image47.png"/><Relationship Id="rId5" Type="http://schemas.openxmlformats.org/officeDocument/2006/relationships/image" Target="../media/image94.png"/><Relationship Id="rId4" Type="http://schemas.openxmlformats.org/officeDocument/2006/relationships/image" Target="../media/image91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6.png"/><Relationship Id="rId3" Type="http://schemas.openxmlformats.org/officeDocument/2006/relationships/image" Target="../media/image90.jpeg"/><Relationship Id="rId7" Type="http://schemas.openxmlformats.org/officeDocument/2006/relationships/image" Target="../media/image9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0.xml"/><Relationship Id="rId6" Type="http://schemas.openxmlformats.org/officeDocument/2006/relationships/image" Target="../media/image97.png"/><Relationship Id="rId5" Type="http://schemas.openxmlformats.org/officeDocument/2006/relationships/image" Target="../media/image91.png"/><Relationship Id="rId4" Type="http://schemas.openxmlformats.org/officeDocument/2006/relationships/image" Target="../media/image9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2.xml"/><Relationship Id="rId5" Type="http://schemas.openxmlformats.org/officeDocument/2006/relationships/image" Target="../media/image100.png"/><Relationship Id="rId4" Type="http://schemas.openxmlformats.org/officeDocument/2006/relationships/image" Target="../media/image9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102.png"/><Relationship Id="rId5" Type="http://schemas.openxmlformats.org/officeDocument/2006/relationships/image" Target="../media/image101.png"/><Relationship Id="rId4" Type="http://schemas.openxmlformats.org/officeDocument/2006/relationships/image" Target="../media/image9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03.png"/><Relationship Id="rId5" Type="http://schemas.openxmlformats.org/officeDocument/2006/relationships/image" Target="../media/image81.png"/><Relationship Id="rId4" Type="http://schemas.openxmlformats.org/officeDocument/2006/relationships/image" Target="../media/image5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2.xml"/><Relationship Id="rId5" Type="http://schemas.openxmlformats.org/officeDocument/2006/relationships/image" Target="../media/image106.png"/><Relationship Id="rId4" Type="http://schemas.openxmlformats.org/officeDocument/2006/relationships/image" Target="../media/image105.sv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7.png"/><Relationship Id="rId3" Type="http://schemas.openxmlformats.org/officeDocument/2006/relationships/image" Target="../media/image60.jpeg"/><Relationship Id="rId7" Type="http://schemas.openxmlformats.org/officeDocument/2006/relationships/customXml" Target="../ink/ink42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77.png"/><Relationship Id="rId5" Type="http://schemas.openxmlformats.org/officeDocument/2006/relationships/image" Target="../media/image76.png"/><Relationship Id="rId4" Type="http://schemas.openxmlformats.org/officeDocument/2006/relationships/image" Target="../media/image61.png"/></Relationships>
</file>

<file path=ppt/slides/_rels/slide2.xml.rels><?xml version="1.0" encoding="UTF-8" standalone="yes"?>
<Relationships xmlns="http://schemas.openxmlformats.org/package/2006/relationships"><Relationship Id="rId13" Type="http://schemas.openxmlformats.org/officeDocument/2006/relationships/customXml" Target="../ink/ink5.xml"/><Relationship Id="rId18" Type="http://schemas.openxmlformats.org/officeDocument/2006/relationships/image" Target="../media/image30.png"/><Relationship Id="rId26" Type="http://schemas.openxmlformats.org/officeDocument/2006/relationships/image" Target="../media/image21.svg"/><Relationship Id="rId39" Type="http://schemas.openxmlformats.org/officeDocument/2006/relationships/customXml" Target="../ink/ink15.xml"/><Relationship Id="rId21" Type="http://schemas.openxmlformats.org/officeDocument/2006/relationships/customXml" Target="../ink/ink9.xml"/><Relationship Id="rId34" Type="http://schemas.openxmlformats.org/officeDocument/2006/relationships/image" Target="../media/image41.png"/><Relationship Id="rId42" Type="http://schemas.openxmlformats.org/officeDocument/2006/relationships/image" Target="../media/image45.png"/><Relationship Id="rId47" Type="http://schemas.openxmlformats.org/officeDocument/2006/relationships/customXml" Target="../ink/ink18.xml"/><Relationship Id="rId50" Type="http://schemas.openxmlformats.org/officeDocument/2006/relationships/customXml" Target="../ink/ink19.xml"/><Relationship Id="rId55" Type="http://schemas.openxmlformats.org/officeDocument/2006/relationships/image" Target="../media/image53.png"/><Relationship Id="rId7" Type="http://schemas.openxmlformats.org/officeDocument/2006/relationships/customXml" Target="../ink/ink2.xml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29.png"/><Relationship Id="rId29" Type="http://schemas.openxmlformats.org/officeDocument/2006/relationships/image" Target="../media/image34.png"/><Relationship Id="rId11" Type="http://schemas.openxmlformats.org/officeDocument/2006/relationships/customXml" Target="../ink/ink4.xml"/><Relationship Id="rId24" Type="http://schemas.openxmlformats.org/officeDocument/2006/relationships/image" Target="../media/image33.png"/><Relationship Id="rId32" Type="http://schemas.openxmlformats.org/officeDocument/2006/relationships/image" Target="../media/image40.png"/><Relationship Id="rId37" Type="http://schemas.openxmlformats.org/officeDocument/2006/relationships/customXml" Target="../ink/ink14.xml"/><Relationship Id="rId40" Type="http://schemas.openxmlformats.org/officeDocument/2006/relationships/image" Target="../media/image44.png"/><Relationship Id="rId45" Type="http://schemas.openxmlformats.org/officeDocument/2006/relationships/image" Target="../media/image36.svg"/><Relationship Id="rId53" Type="http://schemas.openxmlformats.org/officeDocument/2006/relationships/image" Target="../media/image52.png"/><Relationship Id="rId58" Type="http://schemas.openxmlformats.org/officeDocument/2006/relationships/customXml" Target="../ink/ink23.xml"/><Relationship Id="rId5" Type="http://schemas.openxmlformats.org/officeDocument/2006/relationships/customXml" Target="../ink/ink1.xml"/><Relationship Id="rId61" Type="http://schemas.openxmlformats.org/officeDocument/2006/relationships/image" Target="../media/image56.png"/><Relationship Id="rId19" Type="http://schemas.openxmlformats.org/officeDocument/2006/relationships/customXml" Target="../ink/ink8.xml"/><Relationship Id="rId4" Type="http://schemas.openxmlformats.org/officeDocument/2006/relationships/image" Target="../media/image19.png"/><Relationship Id="rId9" Type="http://schemas.openxmlformats.org/officeDocument/2006/relationships/customXml" Target="../ink/ink3.xml"/><Relationship Id="rId14" Type="http://schemas.openxmlformats.org/officeDocument/2006/relationships/image" Target="../media/image28.png"/><Relationship Id="rId22" Type="http://schemas.openxmlformats.org/officeDocument/2006/relationships/image" Target="../media/image32.png"/><Relationship Id="rId27" Type="http://schemas.openxmlformats.org/officeDocument/2006/relationships/image" Target="../media/image22.svg"/><Relationship Id="rId30" Type="http://schemas.openxmlformats.org/officeDocument/2006/relationships/image" Target="../media/image35.png"/><Relationship Id="rId35" Type="http://schemas.openxmlformats.org/officeDocument/2006/relationships/customXml" Target="../ink/ink13.xml"/><Relationship Id="rId43" Type="http://schemas.openxmlformats.org/officeDocument/2006/relationships/customXml" Target="../ink/ink17.xml"/><Relationship Id="rId56" Type="http://schemas.openxmlformats.org/officeDocument/2006/relationships/customXml" Target="../ink/ink22.xml"/><Relationship Id="rId8" Type="http://schemas.openxmlformats.org/officeDocument/2006/relationships/image" Target="../media/image25.png"/><Relationship Id="rId51" Type="http://schemas.openxmlformats.org/officeDocument/2006/relationships/image" Target="../media/image51.png"/><Relationship Id="rId3" Type="http://schemas.openxmlformats.org/officeDocument/2006/relationships/image" Target="../media/image18.png"/><Relationship Id="rId12" Type="http://schemas.openxmlformats.org/officeDocument/2006/relationships/image" Target="../media/image27.png"/><Relationship Id="rId17" Type="http://schemas.openxmlformats.org/officeDocument/2006/relationships/customXml" Target="../ink/ink7.xml"/><Relationship Id="rId25" Type="http://schemas.openxmlformats.org/officeDocument/2006/relationships/image" Target="../media/image20.svg"/><Relationship Id="rId33" Type="http://schemas.openxmlformats.org/officeDocument/2006/relationships/customXml" Target="../ink/ink12.xml"/><Relationship Id="rId38" Type="http://schemas.openxmlformats.org/officeDocument/2006/relationships/image" Target="../media/image43.png"/><Relationship Id="rId46" Type="http://schemas.openxmlformats.org/officeDocument/2006/relationships/image" Target="../media/image37.png"/><Relationship Id="rId59" Type="http://schemas.openxmlformats.org/officeDocument/2006/relationships/image" Target="../media/image55.png"/><Relationship Id="rId20" Type="http://schemas.openxmlformats.org/officeDocument/2006/relationships/image" Target="../media/image31.png"/><Relationship Id="rId41" Type="http://schemas.openxmlformats.org/officeDocument/2006/relationships/customXml" Target="../ink/ink16.xml"/><Relationship Id="rId54" Type="http://schemas.openxmlformats.org/officeDocument/2006/relationships/customXml" Target="../ink/ink21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24.png"/><Relationship Id="rId15" Type="http://schemas.openxmlformats.org/officeDocument/2006/relationships/customXml" Target="../ink/ink6.xml"/><Relationship Id="rId23" Type="http://schemas.openxmlformats.org/officeDocument/2006/relationships/customXml" Target="../ink/ink10.xml"/><Relationship Id="rId28" Type="http://schemas.openxmlformats.org/officeDocument/2006/relationships/image" Target="../media/image23.png"/><Relationship Id="rId36" Type="http://schemas.openxmlformats.org/officeDocument/2006/relationships/image" Target="../media/image42.png"/><Relationship Id="rId49" Type="http://schemas.openxmlformats.org/officeDocument/2006/relationships/image" Target="../media/image50.png"/><Relationship Id="rId57" Type="http://schemas.openxmlformats.org/officeDocument/2006/relationships/image" Target="../media/image54.png"/><Relationship Id="rId10" Type="http://schemas.openxmlformats.org/officeDocument/2006/relationships/image" Target="../media/image26.png"/><Relationship Id="rId31" Type="http://schemas.openxmlformats.org/officeDocument/2006/relationships/customXml" Target="../ink/ink11.xml"/><Relationship Id="rId44" Type="http://schemas.openxmlformats.org/officeDocument/2006/relationships/image" Target="../media/image46.png"/><Relationship Id="rId52" Type="http://schemas.openxmlformats.org/officeDocument/2006/relationships/customXml" Target="../ink/ink20.xml"/><Relationship Id="rId60" Type="http://schemas.openxmlformats.org/officeDocument/2006/relationships/customXml" Target="../ink/ink24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8.png"/><Relationship Id="rId3" Type="http://schemas.openxmlformats.org/officeDocument/2006/relationships/image" Target="../media/image60.jpeg"/><Relationship Id="rId7" Type="http://schemas.openxmlformats.org/officeDocument/2006/relationships/customXml" Target="../ink/ink43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47.png"/><Relationship Id="rId5" Type="http://schemas.openxmlformats.org/officeDocument/2006/relationships/image" Target="../media/image48.png"/><Relationship Id="rId4" Type="http://schemas.openxmlformats.org/officeDocument/2006/relationships/image" Target="../media/image6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sv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110.png"/><Relationship Id="rId5" Type="http://schemas.openxmlformats.org/officeDocument/2006/relationships/image" Target="../media/image109.png"/><Relationship Id="rId4" Type="http://schemas.openxmlformats.org/officeDocument/2006/relationships/image" Target="../media/image108.sv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3.png"/><Relationship Id="rId13" Type="http://schemas.openxmlformats.org/officeDocument/2006/relationships/image" Target="../media/image118.png"/><Relationship Id="rId3" Type="http://schemas.openxmlformats.org/officeDocument/2006/relationships/image" Target="../media/image6.jpeg"/><Relationship Id="rId7" Type="http://schemas.openxmlformats.org/officeDocument/2006/relationships/image" Target="../media/image112.png"/><Relationship Id="rId12" Type="http://schemas.openxmlformats.org/officeDocument/2006/relationships/image" Target="../media/image117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58.xml"/><Relationship Id="rId6" Type="http://schemas.openxmlformats.org/officeDocument/2006/relationships/image" Target="../media/image111.png"/><Relationship Id="rId11" Type="http://schemas.openxmlformats.org/officeDocument/2006/relationships/image" Target="../media/image116.png"/><Relationship Id="rId5" Type="http://schemas.openxmlformats.org/officeDocument/2006/relationships/image" Target="../media/image9.png"/><Relationship Id="rId10" Type="http://schemas.openxmlformats.org/officeDocument/2006/relationships/image" Target="../media/image115.png"/><Relationship Id="rId4" Type="http://schemas.openxmlformats.org/officeDocument/2006/relationships/image" Target="../media/image8.png"/><Relationship Id="rId9" Type="http://schemas.openxmlformats.org/officeDocument/2006/relationships/image" Target="../media/image114.png"/><Relationship Id="rId14" Type="http://schemas.openxmlformats.org/officeDocument/2006/relationships/image" Target="../media/image119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5.png"/><Relationship Id="rId3" Type="http://schemas.openxmlformats.org/officeDocument/2006/relationships/image" Target="../media/image120.jpeg"/><Relationship Id="rId7" Type="http://schemas.openxmlformats.org/officeDocument/2006/relationships/image" Target="../media/image124.sv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11.xml"/><Relationship Id="rId6" Type="http://schemas.openxmlformats.org/officeDocument/2006/relationships/image" Target="../media/image123.svg"/><Relationship Id="rId11" Type="http://schemas.microsoft.com/office/2007/relationships/hdphoto" Target="../media/hdphoto2.wdp"/><Relationship Id="rId5" Type="http://schemas.openxmlformats.org/officeDocument/2006/relationships/image" Target="../media/image122.png"/><Relationship Id="rId10" Type="http://schemas.openxmlformats.org/officeDocument/2006/relationships/image" Target="../media/image126.png"/><Relationship Id="rId4" Type="http://schemas.openxmlformats.org/officeDocument/2006/relationships/image" Target="../media/image121.png"/><Relationship Id="rId9" Type="http://schemas.openxmlformats.org/officeDocument/2006/relationships/image" Target="../media/image8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7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59.xml"/><Relationship Id="rId6" Type="http://schemas.openxmlformats.org/officeDocument/2006/relationships/image" Target="../media/image1280.png"/><Relationship Id="rId5" Type="http://schemas.openxmlformats.org/officeDocument/2006/relationships/customXml" Target="../ink/ink44.xml"/><Relationship Id="rId4" Type="http://schemas.openxmlformats.org/officeDocument/2006/relationships/image" Target="../media/image12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9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59.xml"/><Relationship Id="rId6" Type="http://schemas.openxmlformats.org/officeDocument/2006/relationships/image" Target="../media/image1280.png"/><Relationship Id="rId5" Type="http://schemas.openxmlformats.org/officeDocument/2006/relationships/customXml" Target="../ink/ink45.xml"/><Relationship Id="rId4" Type="http://schemas.openxmlformats.org/officeDocument/2006/relationships/image" Target="../media/image12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52.xml"/><Relationship Id="rId6" Type="http://schemas.openxmlformats.org/officeDocument/2006/relationships/image" Target="../media/image132.png"/><Relationship Id="rId5" Type="http://schemas.openxmlformats.org/officeDocument/2006/relationships/image" Target="../media/image131.png"/><Relationship Id="rId4" Type="http://schemas.openxmlformats.org/officeDocument/2006/relationships/image" Target="../media/image130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59.xml"/><Relationship Id="rId6" Type="http://schemas.openxmlformats.org/officeDocument/2006/relationships/image" Target="../media/image1320.png"/><Relationship Id="rId5" Type="http://schemas.openxmlformats.org/officeDocument/2006/relationships/customXml" Target="../ink/ink46.xml"/><Relationship Id="rId4" Type="http://schemas.openxmlformats.org/officeDocument/2006/relationships/image" Target="../media/image48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59.xml"/><Relationship Id="rId6" Type="http://schemas.openxmlformats.org/officeDocument/2006/relationships/image" Target="../media/image1320.png"/><Relationship Id="rId5" Type="http://schemas.openxmlformats.org/officeDocument/2006/relationships/customXml" Target="../ink/ink47.xml"/><Relationship Id="rId4" Type="http://schemas.openxmlformats.org/officeDocument/2006/relationships/image" Target="../media/image4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49.png"/><Relationship Id="rId5" Type="http://schemas.openxmlformats.org/officeDocument/2006/relationships/image" Target="../media/image39.png"/><Relationship Id="rId4" Type="http://schemas.openxmlformats.org/officeDocument/2006/relationships/image" Target="../media/image61.png"/></Relationships>
</file>

<file path=ppt/slides/_rels/slide3.xml.rels><?xml version="1.0" encoding="UTF-8" standalone="yes"?>
<Relationships xmlns="http://schemas.openxmlformats.org/package/2006/relationships"><Relationship Id="rId13" Type="http://schemas.openxmlformats.org/officeDocument/2006/relationships/image" Target="../media/image65.png"/><Relationship Id="rId18" Type="http://schemas.openxmlformats.org/officeDocument/2006/relationships/customXml" Target="../ink/ink29.xml"/><Relationship Id="rId26" Type="http://schemas.openxmlformats.org/officeDocument/2006/relationships/image" Target="../media/image71.png"/><Relationship Id="rId3" Type="http://schemas.openxmlformats.org/officeDocument/2006/relationships/image" Target="../media/image38.png"/><Relationship Id="rId21" Type="http://schemas.openxmlformats.org/officeDocument/2006/relationships/customXml" Target="../ink/ink31.xml"/><Relationship Id="rId34" Type="http://schemas.openxmlformats.org/officeDocument/2006/relationships/image" Target="../media/image75.png"/><Relationship Id="rId7" Type="http://schemas.openxmlformats.org/officeDocument/2006/relationships/image" Target="../media/image49.png"/><Relationship Id="rId12" Type="http://schemas.openxmlformats.org/officeDocument/2006/relationships/customXml" Target="../ink/ink26.xml"/><Relationship Id="rId17" Type="http://schemas.openxmlformats.org/officeDocument/2006/relationships/image" Target="../media/image67.png"/><Relationship Id="rId25" Type="http://schemas.openxmlformats.org/officeDocument/2006/relationships/customXml" Target="../ink/ink33.xml"/><Relationship Id="rId33" Type="http://schemas.openxmlformats.org/officeDocument/2006/relationships/customXml" Target="../ink/ink37.xml"/><Relationship Id="rId2" Type="http://schemas.openxmlformats.org/officeDocument/2006/relationships/notesSlide" Target="../notesSlides/notesSlide3.xml"/><Relationship Id="rId16" Type="http://schemas.openxmlformats.org/officeDocument/2006/relationships/customXml" Target="../ink/ink28.xml"/><Relationship Id="rId20" Type="http://schemas.openxmlformats.org/officeDocument/2006/relationships/customXml" Target="../ink/ink30.xml"/><Relationship Id="rId29" Type="http://schemas.openxmlformats.org/officeDocument/2006/relationships/customXml" Target="../ink/ink35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48.png"/><Relationship Id="rId11" Type="http://schemas.openxmlformats.org/officeDocument/2006/relationships/image" Target="../media/image64.png"/><Relationship Id="rId24" Type="http://schemas.openxmlformats.org/officeDocument/2006/relationships/image" Target="../media/image70.png"/><Relationship Id="rId32" Type="http://schemas.openxmlformats.org/officeDocument/2006/relationships/image" Target="../media/image74.png"/><Relationship Id="rId5" Type="http://schemas.openxmlformats.org/officeDocument/2006/relationships/image" Target="../media/image47.png"/><Relationship Id="rId15" Type="http://schemas.openxmlformats.org/officeDocument/2006/relationships/image" Target="../media/image66.png"/><Relationship Id="rId23" Type="http://schemas.openxmlformats.org/officeDocument/2006/relationships/customXml" Target="../ink/ink32.xml"/><Relationship Id="rId28" Type="http://schemas.openxmlformats.org/officeDocument/2006/relationships/image" Target="../media/image72.png"/><Relationship Id="rId10" Type="http://schemas.openxmlformats.org/officeDocument/2006/relationships/customXml" Target="../ink/ink25.xml"/><Relationship Id="rId19" Type="http://schemas.openxmlformats.org/officeDocument/2006/relationships/image" Target="../media/image68.png"/><Relationship Id="rId31" Type="http://schemas.openxmlformats.org/officeDocument/2006/relationships/customXml" Target="../ink/ink36.xml"/><Relationship Id="rId4" Type="http://schemas.openxmlformats.org/officeDocument/2006/relationships/image" Target="../media/image39.png"/><Relationship Id="rId9" Type="http://schemas.openxmlformats.org/officeDocument/2006/relationships/image" Target="../media/image58.png"/><Relationship Id="rId14" Type="http://schemas.openxmlformats.org/officeDocument/2006/relationships/customXml" Target="../ink/ink27.xml"/><Relationship Id="rId22" Type="http://schemas.openxmlformats.org/officeDocument/2006/relationships/image" Target="../media/image69.png"/><Relationship Id="rId27" Type="http://schemas.openxmlformats.org/officeDocument/2006/relationships/customXml" Target="../ink/ink34.xml"/><Relationship Id="rId30" Type="http://schemas.openxmlformats.org/officeDocument/2006/relationships/image" Target="../media/image73.png"/><Relationship Id="rId35" Type="http://schemas.openxmlformats.org/officeDocument/2006/relationships/image" Target="../media/image59.png"/><Relationship Id="rId8" Type="http://schemas.openxmlformats.org/officeDocument/2006/relationships/image" Target="../media/image57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38.png"/><Relationship Id="rId4" Type="http://schemas.openxmlformats.org/officeDocument/2006/relationships/image" Target="../media/image61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sv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52.xml"/><Relationship Id="rId5" Type="http://schemas.openxmlformats.org/officeDocument/2006/relationships/image" Target="../media/image134.png"/><Relationship Id="rId4" Type="http://schemas.openxmlformats.org/officeDocument/2006/relationships/image" Target="../media/image13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59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59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44.xml"/><Relationship Id="rId6" Type="http://schemas.openxmlformats.org/officeDocument/2006/relationships/image" Target="../media/image135.png"/><Relationship Id="rId5" Type="http://schemas.openxmlformats.org/officeDocument/2006/relationships/image" Target="../media/image48.png"/><Relationship Id="rId4" Type="http://schemas.openxmlformats.org/officeDocument/2006/relationships/image" Target="../media/image61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59.xml"/><Relationship Id="rId6" Type="http://schemas.openxmlformats.org/officeDocument/2006/relationships/image" Target="../media/image1350.png"/><Relationship Id="rId5" Type="http://schemas.openxmlformats.org/officeDocument/2006/relationships/customXml" Target="../ink/ink48.xml"/><Relationship Id="rId4" Type="http://schemas.openxmlformats.org/officeDocument/2006/relationships/image" Target="../media/image135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59.xml"/><Relationship Id="rId6" Type="http://schemas.openxmlformats.org/officeDocument/2006/relationships/image" Target="../media/image1350.png"/><Relationship Id="rId5" Type="http://schemas.openxmlformats.org/officeDocument/2006/relationships/customXml" Target="../ink/ink49.xml"/><Relationship Id="rId4" Type="http://schemas.openxmlformats.org/officeDocument/2006/relationships/image" Target="../media/image135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6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137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8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8.xml"/><Relationship Id="rId5" Type="http://schemas.openxmlformats.org/officeDocument/2006/relationships/image" Target="../media/image140.png"/><Relationship Id="rId4" Type="http://schemas.openxmlformats.org/officeDocument/2006/relationships/image" Target="../media/image139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2.png"/><Relationship Id="rId13" Type="http://schemas.openxmlformats.org/officeDocument/2006/relationships/customXml" Target="../ink/ink54.xml"/><Relationship Id="rId18" Type="http://schemas.openxmlformats.org/officeDocument/2006/relationships/image" Target="../media/image147.png"/><Relationship Id="rId26" Type="http://schemas.openxmlformats.org/officeDocument/2006/relationships/image" Target="../media/image151.png"/><Relationship Id="rId3" Type="http://schemas.openxmlformats.org/officeDocument/2006/relationships/image" Target="../media/image138.png"/><Relationship Id="rId21" Type="http://schemas.openxmlformats.org/officeDocument/2006/relationships/customXml" Target="../ink/ink58.xml"/><Relationship Id="rId7" Type="http://schemas.openxmlformats.org/officeDocument/2006/relationships/customXml" Target="../ink/ink51.xml"/><Relationship Id="rId12" Type="http://schemas.openxmlformats.org/officeDocument/2006/relationships/image" Target="../media/image144.png"/><Relationship Id="rId17" Type="http://schemas.openxmlformats.org/officeDocument/2006/relationships/customXml" Target="../ink/ink56.xml"/><Relationship Id="rId25" Type="http://schemas.openxmlformats.org/officeDocument/2006/relationships/customXml" Target="../ink/ink60.xml"/><Relationship Id="rId2" Type="http://schemas.openxmlformats.org/officeDocument/2006/relationships/notesSlide" Target="../notesSlides/notesSlide39.xml"/><Relationship Id="rId16" Type="http://schemas.openxmlformats.org/officeDocument/2006/relationships/image" Target="../media/image146.png"/><Relationship Id="rId20" Type="http://schemas.openxmlformats.org/officeDocument/2006/relationships/image" Target="../media/image148.png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141.png"/><Relationship Id="rId11" Type="http://schemas.openxmlformats.org/officeDocument/2006/relationships/customXml" Target="../ink/ink53.xml"/><Relationship Id="rId24" Type="http://schemas.openxmlformats.org/officeDocument/2006/relationships/image" Target="../media/image150.png"/><Relationship Id="rId5" Type="http://schemas.openxmlformats.org/officeDocument/2006/relationships/customXml" Target="../ink/ink50.xml"/><Relationship Id="rId15" Type="http://schemas.openxmlformats.org/officeDocument/2006/relationships/customXml" Target="../ink/ink55.xml"/><Relationship Id="rId23" Type="http://schemas.openxmlformats.org/officeDocument/2006/relationships/customXml" Target="../ink/ink59.xml"/><Relationship Id="rId28" Type="http://schemas.openxmlformats.org/officeDocument/2006/relationships/image" Target="../media/image152.png"/><Relationship Id="rId10" Type="http://schemas.openxmlformats.org/officeDocument/2006/relationships/image" Target="../media/image143.png"/><Relationship Id="rId19" Type="http://schemas.openxmlformats.org/officeDocument/2006/relationships/customXml" Target="../ink/ink57.xml"/><Relationship Id="rId4" Type="http://schemas.openxmlformats.org/officeDocument/2006/relationships/image" Target="../media/image139.png"/><Relationship Id="rId9" Type="http://schemas.openxmlformats.org/officeDocument/2006/relationships/customXml" Target="../ink/ink52.xml"/><Relationship Id="rId14" Type="http://schemas.openxmlformats.org/officeDocument/2006/relationships/image" Target="../media/image145.png"/><Relationship Id="rId22" Type="http://schemas.openxmlformats.org/officeDocument/2006/relationships/image" Target="../media/image149.png"/><Relationship Id="rId27" Type="http://schemas.openxmlformats.org/officeDocument/2006/relationships/customXml" Target="../ink/ink6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png"/><Relationship Id="rId3" Type="http://schemas.openxmlformats.org/officeDocument/2006/relationships/image" Target="../media/image60.jpeg"/><Relationship Id="rId7" Type="http://schemas.openxmlformats.org/officeDocument/2006/relationships/customXml" Target="../ink/ink39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79.png"/><Relationship Id="rId5" Type="http://schemas.openxmlformats.org/officeDocument/2006/relationships/customXml" Target="../ink/ink38.xml"/><Relationship Id="rId4" Type="http://schemas.openxmlformats.org/officeDocument/2006/relationships/image" Target="../media/image61.png"/><Relationship Id="rId9" Type="http://schemas.openxmlformats.org/officeDocument/2006/relationships/image" Target="../media/image62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3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155.png"/><Relationship Id="rId4" Type="http://schemas.openxmlformats.org/officeDocument/2006/relationships/image" Target="../media/image154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customXml" Target="../ink/ink64.xml"/><Relationship Id="rId13" Type="http://schemas.openxmlformats.org/officeDocument/2006/relationships/image" Target="../media/image160.png"/><Relationship Id="rId18" Type="http://schemas.openxmlformats.org/officeDocument/2006/relationships/customXml" Target="../ink/ink69.xml"/><Relationship Id="rId3" Type="http://schemas.openxmlformats.org/officeDocument/2006/relationships/image" Target="../media/image156.png"/><Relationship Id="rId7" Type="http://schemas.openxmlformats.org/officeDocument/2006/relationships/image" Target="../media/image157.png"/><Relationship Id="rId12" Type="http://schemas.openxmlformats.org/officeDocument/2006/relationships/customXml" Target="../ink/ink66.xml"/><Relationship Id="rId17" Type="http://schemas.openxmlformats.org/officeDocument/2006/relationships/customXml" Target="../ink/ink68.xml"/><Relationship Id="rId2" Type="http://schemas.openxmlformats.org/officeDocument/2006/relationships/notesSlide" Target="../notesSlides/notesSlide41.xml"/><Relationship Id="rId16" Type="http://schemas.openxmlformats.org/officeDocument/2006/relationships/customXml" Target="../ink/ink67.xml"/><Relationship Id="rId1" Type="http://schemas.openxmlformats.org/officeDocument/2006/relationships/slideLayout" Target="../slideLayouts/slideLayout17.xml"/><Relationship Id="rId6" Type="http://schemas.openxmlformats.org/officeDocument/2006/relationships/customXml" Target="../ink/ink63.xml"/><Relationship Id="rId11" Type="http://schemas.openxmlformats.org/officeDocument/2006/relationships/image" Target="../media/image159.png"/><Relationship Id="rId5" Type="http://schemas.openxmlformats.org/officeDocument/2006/relationships/image" Target="../media/image1560.png"/><Relationship Id="rId15" Type="http://schemas.openxmlformats.org/officeDocument/2006/relationships/image" Target="../media/image162.png"/><Relationship Id="rId10" Type="http://schemas.openxmlformats.org/officeDocument/2006/relationships/customXml" Target="../ink/ink65.xml"/><Relationship Id="rId4" Type="http://schemas.openxmlformats.org/officeDocument/2006/relationships/customXml" Target="../ink/ink62.xml"/><Relationship Id="rId9" Type="http://schemas.openxmlformats.org/officeDocument/2006/relationships/image" Target="../media/image158.png"/><Relationship Id="rId14" Type="http://schemas.openxmlformats.org/officeDocument/2006/relationships/image" Target="../media/image161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60.jpeg"/><Relationship Id="rId7" Type="http://schemas.openxmlformats.org/officeDocument/2006/relationships/image" Target="../media/image48.png"/><Relationship Id="rId12" Type="http://schemas.openxmlformats.org/officeDocument/2006/relationships/image" Target="../media/image62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79.xml"/><Relationship Id="rId6" Type="http://schemas.openxmlformats.org/officeDocument/2006/relationships/image" Target="../media/image163.png"/><Relationship Id="rId11" Type="http://schemas.openxmlformats.org/officeDocument/2006/relationships/image" Target="../media/image164.png"/><Relationship Id="rId5" Type="http://schemas.openxmlformats.org/officeDocument/2006/relationships/customXml" Target="../ink/ink70.xml"/><Relationship Id="rId10" Type="http://schemas.openxmlformats.org/officeDocument/2006/relationships/customXml" Target="../ink/ink71.xml"/><Relationship Id="rId4" Type="http://schemas.openxmlformats.org/officeDocument/2006/relationships/image" Target="../media/image61.png"/><Relationship Id="rId9" Type="http://schemas.openxmlformats.org/officeDocument/2006/relationships/image" Target="../media/image47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5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167.png"/><Relationship Id="rId4" Type="http://schemas.openxmlformats.org/officeDocument/2006/relationships/image" Target="../media/image166.png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7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81.png"/><Relationship Id="rId4" Type="http://schemas.openxmlformats.org/officeDocument/2006/relationships/image" Target="../media/image4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8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eg"/><Relationship Id="rId7" Type="http://schemas.openxmlformats.org/officeDocument/2006/relationships/image" Target="../media/image8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78.png"/><Relationship Id="rId5" Type="http://schemas.microsoft.com/office/2007/relationships/hdphoto" Target="../media/hdphoto1.wdp"/><Relationship Id="rId4" Type="http://schemas.openxmlformats.org/officeDocument/2006/relationships/image" Target="../media/image8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B71000B-AF06-8560-2A7E-323A3616A9D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 lIns="0" tIns="45720" rIns="91440" bIns="45720" anchor="t">
            <a:noAutofit/>
          </a:bodyPr>
          <a:lstStyle/>
          <a:p>
            <a:r>
              <a:rPr lang="en-US">
                <a:ea typeface="Calibri"/>
                <a:cs typeface="Calibri"/>
              </a:rPr>
              <a:t>Length</a:t>
            </a:r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A35D6AA-2F42-A341-47AE-9B53DDB019E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 lIns="0" tIns="45720" rIns="91440" bIns="45720" anchor="t">
            <a:noAutofit/>
          </a:bodyPr>
          <a:lstStyle/>
          <a:p>
            <a:r>
              <a:rPr lang="en-US">
                <a:ea typeface="Calibri"/>
                <a:cs typeface="Calibri"/>
              </a:rPr>
              <a:t>Lesson 2 Part A</a:t>
            </a:r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AD691518-1F2F-A586-3746-18C1AFC6D3C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/>
              <a:t>Version 2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1DAE2843-A67A-25A9-7AB3-A529DA7BC6D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/>
              <a:t>Science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F575832A-F180-4244-A5E1-F086D3AD1DA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n-US"/>
              <a:t>Chemistry</a:t>
            </a:r>
          </a:p>
        </p:txBody>
      </p:sp>
      <p:pic>
        <p:nvPicPr>
          <p:cNvPr id="12" name="Picture Placeholder 11" descr="A group of different colored pencils and a paintbrush&#10;&#10;Description automatically generated">
            <a:extLst>
              <a:ext uri="{FF2B5EF4-FFF2-40B4-BE49-F238E27FC236}">
                <a16:creationId xmlns:a16="http://schemas.microsoft.com/office/drawing/2014/main" id="{CE3FB9D5-B458-91FA-5350-47BF6478FF4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5332" r="15332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1763190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E4CCFA-048E-5549-A8FF-A6577E95B0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group of colored pencils in buckets on a table&#10;&#10;Description automatically generated">
            <a:extLst>
              <a:ext uri="{FF2B5EF4-FFF2-40B4-BE49-F238E27FC236}">
                <a16:creationId xmlns:a16="http://schemas.microsoft.com/office/drawing/2014/main" id="{1DF8DE49-C3F6-32A3-83ED-87745DEA5A7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822222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19286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C735C0-DBB4-F6A0-052C-C7153ED1C9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F5943D8-7085-A1FC-2927-778962A42E2D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-1850861" y="-1548581"/>
            <a:ext cx="10994862" cy="8839175"/>
            <a:chOff x="-824830" y="-734503"/>
            <a:chExt cx="9968831" cy="8014310"/>
          </a:xfrm>
        </p:grpSpPr>
        <p:pic>
          <p:nvPicPr>
            <p:cNvPr id="9" name="Picture 8" descr="A close-up of a grey tile&#10;&#10;AI-generated content may be incorrect.">
              <a:extLst>
                <a:ext uri="{FF2B5EF4-FFF2-40B4-BE49-F238E27FC236}">
                  <a16:creationId xmlns:a16="http://schemas.microsoft.com/office/drawing/2014/main" id="{C78F36BB-C0A0-6443-F2DF-74ED296B7390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36949" y="639983"/>
              <a:ext cx="8407051" cy="6247106"/>
            </a:xfrm>
            <a:prstGeom prst="rect">
              <a:avLst/>
            </a:prstGeom>
          </p:spPr>
        </p:pic>
        <p:pic>
          <p:nvPicPr>
            <p:cNvPr id="12" name="Picture 11" descr="A desk with a chair back&#10;&#10;AI-generated content may be incorrect.">
              <a:extLst>
                <a:ext uri="{FF2B5EF4-FFF2-40B4-BE49-F238E27FC236}">
                  <a16:creationId xmlns:a16="http://schemas.microsoft.com/office/drawing/2014/main" id="{DCC5A854-21FF-C007-E497-4D7AE6DE02BC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-824830" y="-734503"/>
              <a:ext cx="9968831" cy="8014310"/>
            </a:xfrm>
            <a:prstGeom prst="rect">
              <a:avLst/>
            </a:prstGeom>
          </p:spPr>
        </p:pic>
      </p:grpSp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47" name="Ink 46">
                <a:extLst>
                  <a:ext uri="{FF2B5EF4-FFF2-40B4-BE49-F238E27FC236}">
                    <a16:creationId xmlns:a16="http://schemas.microsoft.com/office/drawing/2014/main" id="{86DECD0D-ADD1-5A93-AA92-22695FF794F1}"/>
                  </a:ext>
                </a:extLst>
              </p14:cNvPr>
              <p14:cNvContentPartPr/>
              <p14:nvPr/>
            </p14:nvContentPartPr>
            <p14:xfrm rot="16200000" flipH="1">
              <a:off x="0" y="0"/>
              <a:ext cx="0" cy="0"/>
            </p14:xfrm>
          </p:contentPart>
        </mc:Choice>
        <mc:Fallback xmlns="">
          <p:pic>
            <p:nvPicPr>
              <p:cNvPr id="47" name="Ink 46">
                <a:extLst>
                  <a:ext uri="{FF2B5EF4-FFF2-40B4-BE49-F238E27FC236}">
                    <a16:creationId xmlns:a16="http://schemas.microsoft.com/office/drawing/2014/main" id="{86DECD0D-ADD1-5A93-AA92-22695FF794F1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 rot="16200000" flipH="1">
                <a:off x="0" y="0"/>
                <a:ext cx="0" cy="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48" name="Ink 47">
                <a:extLst>
                  <a:ext uri="{FF2B5EF4-FFF2-40B4-BE49-F238E27FC236}">
                    <a16:creationId xmlns:a16="http://schemas.microsoft.com/office/drawing/2014/main" id="{7E87AAD3-2384-1169-7F8E-FCDE19955D02}"/>
                  </a:ext>
                </a:extLst>
              </p14:cNvPr>
              <p14:cNvContentPartPr/>
              <p14:nvPr/>
            </p14:nvContentPartPr>
            <p14:xfrm rot="15681923">
              <a:off x="0" y="0"/>
              <a:ext cx="0" cy="0"/>
            </p14:xfrm>
          </p:contentPart>
        </mc:Choice>
        <mc:Fallback xmlns="">
          <p:pic>
            <p:nvPicPr>
              <p:cNvPr id="48" name="Ink 47">
                <a:extLst>
                  <a:ext uri="{FF2B5EF4-FFF2-40B4-BE49-F238E27FC236}">
                    <a16:creationId xmlns:a16="http://schemas.microsoft.com/office/drawing/2014/main" id="{7E87AAD3-2384-1169-7F8E-FCDE19955D02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 rot="15681923">
                <a:off x="0" y="0"/>
                <a:ext cx="0" cy="0"/>
              </a:xfrm>
              <a:prstGeom prst="rect">
                <a:avLst/>
              </a:prstGeom>
            </p:spPr>
          </p:pic>
        </mc:Fallback>
      </mc:AlternateContent>
      <p:pic>
        <p:nvPicPr>
          <p:cNvPr id="18" name="Picture 17" descr="A close up of a glue stick&#10;&#10;AI-generated content may be incorrect.">
            <a:extLst>
              <a:ext uri="{FF2B5EF4-FFF2-40B4-BE49-F238E27FC236}">
                <a16:creationId xmlns:a16="http://schemas.microsoft.com/office/drawing/2014/main" id="{42ACD51D-5D3F-67E7-6D12-130B6DF616F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0800000">
            <a:off x="1382349" y="2958892"/>
            <a:ext cx="5247072" cy="1598272"/>
          </a:xfrm>
          <a:prstGeom prst="rect">
            <a:avLst/>
          </a:prstGeom>
        </p:spPr>
      </p:pic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55737075-A805-A798-F1E7-FA4895180C87}"/>
              </a:ext>
            </a:extLst>
          </p:cNvPr>
          <p:cNvCxnSpPr>
            <a:cxnSpLocks/>
          </p:cNvCxnSpPr>
          <p:nvPr/>
        </p:nvCxnSpPr>
        <p:spPr>
          <a:xfrm>
            <a:off x="1597260" y="2796149"/>
            <a:ext cx="4785722" cy="0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74517CB7-901A-9093-1431-7A864E123B52}"/>
              </a:ext>
            </a:extLst>
          </p:cNvPr>
          <p:cNvSpPr txBox="1"/>
          <p:nvPr/>
        </p:nvSpPr>
        <p:spPr>
          <a:xfrm>
            <a:off x="3180122" y="1787090"/>
            <a:ext cx="1619997" cy="73866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4200" noProof="0">
                <a:latin typeface="Calibri" panose="020F0502020204030204" pitchFamily="34" charset="0"/>
                <a:cs typeface="Calibri" panose="020F0502020204030204" pitchFamily="34" charset="0"/>
              </a:rPr>
              <a:t>length</a:t>
            </a:r>
            <a:endParaRPr kumimoji="0" lang="en-AU" sz="42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28412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A group of papers with hand gestures&#10;&#10;Description automatically generated">
            <a:extLst>
              <a:ext uri="{FF2B5EF4-FFF2-40B4-BE49-F238E27FC236}">
                <a16:creationId xmlns:a16="http://schemas.microsoft.com/office/drawing/2014/main" id="{31970663-EB00-FEC4-BB36-AF469B23FE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2048" y="2269244"/>
            <a:ext cx="8257054" cy="40439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69BCB0D-8149-5936-ED89-DD709A2AE9F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/>
              <a:t>Identify Length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4542C8-80A1-22A4-7974-580E10A92ABF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41325" y="1200794"/>
            <a:ext cx="8234363" cy="1163395"/>
          </a:xfrm>
        </p:spPr>
        <p:txBody>
          <a:bodyPr/>
          <a:lstStyle/>
          <a:p>
            <a:r>
              <a:rPr lang="en-US"/>
              <a:t>Which image shows the length of an object?</a:t>
            </a:r>
          </a:p>
        </p:txBody>
      </p:sp>
      <p:pic>
        <p:nvPicPr>
          <p:cNvPr id="4" name="Picture 3" descr="A tree branch with a black background&#10;&#10;Description automatically generated">
            <a:extLst>
              <a:ext uri="{FF2B5EF4-FFF2-40B4-BE49-F238E27FC236}">
                <a16:creationId xmlns:a16="http://schemas.microsoft.com/office/drawing/2014/main" id="{45FF92C9-9963-0BF4-77A9-6291B5C519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24705" y="4627345"/>
            <a:ext cx="1713153" cy="452262"/>
          </a:xfrm>
          <a:prstGeom prst="rect">
            <a:avLst/>
          </a:prstGeom>
        </p:spPr>
      </p:pic>
      <p:pic>
        <p:nvPicPr>
          <p:cNvPr id="5" name="Picture 4" descr="A tree branch with a black background&#10;&#10;Description automatically generated">
            <a:extLst>
              <a:ext uri="{FF2B5EF4-FFF2-40B4-BE49-F238E27FC236}">
                <a16:creationId xmlns:a16="http://schemas.microsoft.com/office/drawing/2014/main" id="{79915E66-8727-A00E-2EF6-8088ADE4A28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21392971">
            <a:off x="6494204" y="4493812"/>
            <a:ext cx="1713153" cy="452262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BA543AAC-27EC-464E-C282-0F33976FC75E}"/>
              </a:ext>
            </a:extLst>
          </p:cNvPr>
          <p:cNvCxnSpPr>
            <a:cxnSpLocks/>
          </p:cNvCxnSpPr>
          <p:nvPr/>
        </p:nvCxnSpPr>
        <p:spPr>
          <a:xfrm flipV="1">
            <a:off x="6482146" y="4418453"/>
            <a:ext cx="1658174" cy="108596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A5806EBF-15A0-658A-9073-AEF93D3B92AC}"/>
              </a:ext>
            </a:extLst>
          </p:cNvPr>
          <p:cNvCxnSpPr>
            <a:cxnSpLocks/>
          </p:cNvCxnSpPr>
          <p:nvPr/>
        </p:nvCxnSpPr>
        <p:spPr>
          <a:xfrm flipV="1">
            <a:off x="3634741" y="4547786"/>
            <a:ext cx="1896210" cy="4545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49" name="Group 48">
            <a:extLst>
              <a:ext uri="{FF2B5EF4-FFF2-40B4-BE49-F238E27FC236}">
                <a16:creationId xmlns:a16="http://schemas.microsoft.com/office/drawing/2014/main" id="{2CB2211D-A1C5-7930-A83E-BA10C966FC9F}"/>
              </a:ext>
            </a:extLst>
          </p:cNvPr>
          <p:cNvGrpSpPr/>
          <p:nvPr/>
        </p:nvGrpSpPr>
        <p:grpSpPr>
          <a:xfrm rot="274638">
            <a:off x="952243" y="4391556"/>
            <a:ext cx="1713153" cy="459610"/>
            <a:chOff x="957946" y="4326465"/>
            <a:chExt cx="1713153" cy="459610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6FF5AE2F-E79C-1635-C8FB-63291A08D4C5}"/>
                </a:ext>
              </a:extLst>
            </p:cNvPr>
            <p:cNvCxnSpPr>
              <a:cxnSpLocks/>
            </p:cNvCxnSpPr>
            <p:nvPr/>
          </p:nvCxnSpPr>
          <p:spPr>
            <a:xfrm>
              <a:off x="1710503" y="4326465"/>
              <a:ext cx="924544" cy="9502"/>
            </a:xfrm>
            <a:prstGeom prst="line">
              <a:avLst/>
            </a:prstGeom>
            <a:ln w="28575">
              <a:solidFill>
                <a:schemeClr val="tx1"/>
              </a:solidFill>
              <a:prstDash val="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23" name="Picture 22" descr="A tree branch with a black background&#10;&#10;Description automatically generated">
              <a:extLst>
                <a:ext uri="{FF2B5EF4-FFF2-40B4-BE49-F238E27FC236}">
                  <a16:creationId xmlns:a16="http://schemas.microsoft.com/office/drawing/2014/main" id="{F1CDB431-77B2-7A5E-F3AB-A457A31F38A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957946" y="4333813"/>
              <a:ext cx="1713153" cy="452262"/>
            </a:xfrm>
            <a:prstGeom prst="rect">
              <a:avLst/>
            </a:prstGeom>
          </p:spPr>
        </p:pic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F49AAED2-375B-0899-4413-44CFCBAD1991}"/>
              </a:ext>
            </a:extLst>
          </p:cNvPr>
          <p:cNvSpPr/>
          <p:nvPr/>
        </p:nvSpPr>
        <p:spPr>
          <a:xfrm>
            <a:off x="407911" y="2327713"/>
            <a:ext cx="5445375" cy="39810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221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E729ED-A145-6264-89F4-2B1123C759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white table in a room with windows&#10;&#10;AI-generated content may be incorrect.">
            <a:extLst>
              <a:ext uri="{FF2B5EF4-FFF2-40B4-BE49-F238E27FC236}">
                <a16:creationId xmlns:a16="http://schemas.microsoft.com/office/drawing/2014/main" id="{F700DE28-DB33-26E8-DF94-DF9D3B8D02D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22CE66AE-5F95-701C-9509-21307D4A93CC}"/>
              </a:ext>
            </a:extLst>
          </p:cNvPr>
          <p:cNvCxnSpPr>
            <a:cxnSpLocks/>
          </p:cNvCxnSpPr>
          <p:nvPr/>
        </p:nvCxnSpPr>
        <p:spPr>
          <a:xfrm>
            <a:off x="2753722" y="3462012"/>
            <a:ext cx="4293920" cy="0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8C591F84-167D-2EFE-2136-0C7AF32B5CEA}"/>
              </a:ext>
            </a:extLst>
          </p:cNvPr>
          <p:cNvSpPr txBox="1"/>
          <p:nvPr/>
        </p:nvSpPr>
        <p:spPr>
          <a:xfrm>
            <a:off x="3762002" y="1573268"/>
            <a:ext cx="1619997" cy="73866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4200" noProof="0">
                <a:latin typeface="Calibri" panose="020F0502020204030204" pitchFamily="34" charset="0"/>
                <a:cs typeface="Calibri" panose="020F0502020204030204" pitchFamily="34" charset="0"/>
              </a:rPr>
              <a:t>length</a:t>
            </a:r>
            <a:endParaRPr kumimoji="0" lang="en-AU" sz="42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Picture 4" descr="A pair of hands with their palms up&#10;&#10;AI-generated content may be incorrect.">
            <a:extLst>
              <a:ext uri="{FF2B5EF4-FFF2-40B4-BE49-F238E27FC236}">
                <a16:creationId xmlns:a16="http://schemas.microsoft.com/office/drawing/2014/main" id="{C5C9FE97-0567-8534-4B55-31AF4A9F9D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266029" y="142588"/>
            <a:ext cx="3122160" cy="7391687"/>
          </a:xfrm>
          <a:prstGeom prst="rect">
            <a:avLst/>
          </a:prstGeom>
        </p:spPr>
      </p:pic>
      <p:pic>
        <p:nvPicPr>
          <p:cNvPr id="6" name="Picture 5" descr="A pair of hands with their palms up&#10;&#10;AI-generated content may be incorrect.">
            <a:extLst>
              <a:ext uri="{FF2B5EF4-FFF2-40B4-BE49-F238E27FC236}">
                <a16:creationId xmlns:a16="http://schemas.microsoft.com/office/drawing/2014/main" id="{67791C46-97D9-A10F-D862-D93401235F0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" y="142588"/>
            <a:ext cx="3535336" cy="7391687"/>
          </a:xfrm>
          <a:prstGeom prst="rect">
            <a:avLst/>
          </a:prstGeom>
        </p:spPr>
      </p:pic>
      <p:pic>
        <p:nvPicPr>
          <p:cNvPr id="19" name="Picture 18" descr="An orange crayon on a black background&#10;&#10;Description automatically generated">
            <a:extLst>
              <a:ext uri="{FF2B5EF4-FFF2-40B4-BE49-F238E27FC236}">
                <a16:creationId xmlns:a16="http://schemas.microsoft.com/office/drawing/2014/main" id="{BB4BBF3F-D106-02D7-9D30-E4CEB66A3A6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 flipH="1">
            <a:off x="4290214" y="1293886"/>
            <a:ext cx="1063106" cy="4451748"/>
          </a:xfrm>
          <a:prstGeom prst="rect">
            <a:avLst/>
          </a:prstGeom>
        </p:spPr>
      </p:pic>
      <p:pic>
        <p:nvPicPr>
          <p:cNvPr id="8" name="Picture 7" descr="A pair of hands with their palms up&#10;&#10;AI-generated content may be incorrect.">
            <a:extLst>
              <a:ext uri="{FF2B5EF4-FFF2-40B4-BE49-F238E27FC236}">
                <a16:creationId xmlns:a16="http://schemas.microsoft.com/office/drawing/2014/main" id="{849B2734-2887-6BC3-8940-6AA97425F42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142588"/>
            <a:ext cx="5207570" cy="7391687"/>
          </a:xfrm>
          <a:prstGeom prst="moon">
            <a:avLst/>
          </a:prstGeom>
        </p:spPr>
      </p:pic>
      <p:pic>
        <p:nvPicPr>
          <p:cNvPr id="10" name="Picture 9" descr="A pair of hands with their palms up&#10;&#10;AI-generated content may be incorrect.">
            <a:extLst>
              <a:ext uri="{FF2B5EF4-FFF2-40B4-BE49-F238E27FC236}">
                <a16:creationId xmlns:a16="http://schemas.microsoft.com/office/drawing/2014/main" id="{036CA63B-B803-6494-29A4-7C5ECA51BD5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967"/>
          <a:stretch>
            <a:fillRect/>
          </a:stretch>
        </p:blipFill>
        <p:spPr>
          <a:xfrm>
            <a:off x="6756059" y="0"/>
            <a:ext cx="2632130" cy="7391687"/>
          </a:xfrm>
          <a:prstGeom prst="moon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1E864B2C-7725-FFCD-1DD6-2F3B8FD1F3D8}"/>
              </a:ext>
            </a:extLst>
          </p:cNvPr>
          <p:cNvCxnSpPr>
            <a:cxnSpLocks/>
          </p:cNvCxnSpPr>
          <p:nvPr/>
        </p:nvCxnSpPr>
        <p:spPr>
          <a:xfrm>
            <a:off x="2595893" y="2771280"/>
            <a:ext cx="4160166" cy="0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851569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967B40-07EC-FF1A-B6AA-43F643A60A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white table in a room with windows&#10;&#10;AI-generated content may be incorrect.">
            <a:extLst>
              <a:ext uri="{FF2B5EF4-FFF2-40B4-BE49-F238E27FC236}">
                <a16:creationId xmlns:a16="http://schemas.microsoft.com/office/drawing/2014/main" id="{9E6F2F9A-3451-C298-FAB2-4C674FFDFC1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9E436F13-A4A6-7EEC-CD1E-93E5512E9F66}"/>
              </a:ext>
            </a:extLst>
          </p:cNvPr>
          <p:cNvSpPr txBox="1"/>
          <p:nvPr/>
        </p:nvSpPr>
        <p:spPr>
          <a:xfrm>
            <a:off x="3762002" y="1738001"/>
            <a:ext cx="1619997" cy="73866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4200" noProof="0">
                <a:latin typeface="Calibri" panose="020F0502020204030204" pitchFamily="34" charset="0"/>
                <a:cs typeface="Calibri" panose="020F0502020204030204" pitchFamily="34" charset="0"/>
              </a:rPr>
              <a:t>length</a:t>
            </a:r>
            <a:endParaRPr kumimoji="0" lang="en-AU" sz="42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Picture 5" descr="A pair of hands with their palms up&#10;&#10;AI-generated content may be incorrect.">
            <a:extLst>
              <a:ext uri="{FF2B5EF4-FFF2-40B4-BE49-F238E27FC236}">
                <a16:creationId xmlns:a16="http://schemas.microsoft.com/office/drawing/2014/main" id="{EC20FFC4-7999-8CCE-9B01-D657DE9BE2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-1205197" y="142587"/>
            <a:ext cx="3535336" cy="7391687"/>
          </a:xfrm>
          <a:prstGeom prst="rect">
            <a:avLst/>
          </a:prstGeom>
        </p:spPr>
      </p:pic>
      <p:pic>
        <p:nvPicPr>
          <p:cNvPr id="5" name="Picture 4" descr="A pair of hands with their palms up&#10;&#10;AI-generated content may be incorrect.">
            <a:extLst>
              <a:ext uri="{FF2B5EF4-FFF2-40B4-BE49-F238E27FC236}">
                <a16:creationId xmlns:a16="http://schemas.microsoft.com/office/drawing/2014/main" id="{8544EFA4-8D8D-F0F7-FF86-3F91410C1B5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984812" y="142588"/>
            <a:ext cx="3122160" cy="7391687"/>
          </a:xfrm>
          <a:prstGeom prst="rect">
            <a:avLst/>
          </a:prstGeom>
        </p:spPr>
      </p:pic>
      <p:pic>
        <p:nvPicPr>
          <p:cNvPr id="12" name="Picture 11" descr="A pencil with eraser on top&#10;&#10;Description automatically generated">
            <a:extLst>
              <a:ext uri="{FF2B5EF4-FFF2-40B4-BE49-F238E27FC236}">
                <a16:creationId xmlns:a16="http://schemas.microsoft.com/office/drawing/2014/main" id="{B56AF1B8-5C0F-A0EA-9FD9-A57E87C56E5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3270977" y="211207"/>
            <a:ext cx="2359605" cy="6765744"/>
          </a:xfrm>
          <a:prstGeom prst="rect">
            <a:avLst/>
          </a:prstGeom>
        </p:spPr>
      </p:pic>
      <p:pic>
        <p:nvPicPr>
          <p:cNvPr id="8" name="Picture 7" descr="A pair of hands with their palms up&#10;&#10;AI-generated content may be incorrect.">
            <a:extLst>
              <a:ext uri="{FF2B5EF4-FFF2-40B4-BE49-F238E27FC236}">
                <a16:creationId xmlns:a16="http://schemas.microsoft.com/office/drawing/2014/main" id="{D97AB55D-5EE8-B431-4E65-9DC4DB4C244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-1196409" y="142587"/>
            <a:ext cx="5207570" cy="7391687"/>
          </a:xfrm>
          <a:prstGeom prst="moon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EDCFAAF4-71DA-AB44-252F-146056B6C82C}"/>
              </a:ext>
            </a:extLst>
          </p:cNvPr>
          <p:cNvCxnSpPr>
            <a:cxnSpLocks/>
          </p:cNvCxnSpPr>
          <p:nvPr/>
        </p:nvCxnSpPr>
        <p:spPr>
          <a:xfrm>
            <a:off x="1407376" y="2700941"/>
            <a:ext cx="6067466" cy="0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" name="Picture 9" descr="A pair of hands with their palms up&#10;&#10;AI-generated content may be incorrect.">
            <a:extLst>
              <a:ext uri="{FF2B5EF4-FFF2-40B4-BE49-F238E27FC236}">
                <a16:creationId xmlns:a16="http://schemas.microsoft.com/office/drawing/2014/main" id="{1F7787B0-EFF6-011B-2C82-A61881494C7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967"/>
          <a:stretch>
            <a:fillRect/>
          </a:stretch>
        </p:blipFill>
        <p:spPr>
          <a:xfrm>
            <a:off x="7474842" y="0"/>
            <a:ext cx="2632130" cy="7391687"/>
          </a:xfrm>
          <a:prstGeom prst="moon">
            <a:avLst/>
          </a:prstGeom>
        </p:spPr>
      </p:pic>
    </p:spTree>
    <p:extLst>
      <p:ext uri="{BB962C8B-B14F-4D97-AF65-F5344CB8AC3E}">
        <p14:creationId xmlns:p14="http://schemas.microsoft.com/office/powerpoint/2010/main" val="1540075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3DEEAF-CFD0-184B-96D6-44D7B7D644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CB45C94-7B3D-7724-F666-06968C23291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/>
              <a:t>Identify the Length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BEAE3ED-5E4B-5E55-0381-D28E5E20CBCC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41325" y="1200794"/>
            <a:ext cx="8234363" cy="1163395"/>
          </a:xfrm>
        </p:spPr>
        <p:txBody>
          <a:bodyPr/>
          <a:lstStyle/>
          <a:p>
            <a:r>
              <a:rPr lang="en-US"/>
              <a:t>The length of an object goes from the middle to the end of the object. </a:t>
            </a:r>
          </a:p>
        </p:txBody>
      </p:sp>
      <p:pic>
        <p:nvPicPr>
          <p:cNvPr id="4" name="Picture 3" descr="A yellow paper with a hand drawn thumb down&#10;&#10;AI-generated content may be incorrect.">
            <a:extLst>
              <a:ext uri="{FF2B5EF4-FFF2-40B4-BE49-F238E27FC236}">
                <a16:creationId xmlns:a16="http://schemas.microsoft.com/office/drawing/2014/main" id="{F71ECAC7-8DED-AB25-22D5-08A46BD264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1267281" flipH="1">
            <a:off x="973924" y="4144950"/>
            <a:ext cx="2593797" cy="2593797"/>
          </a:xfrm>
          <a:prstGeom prst="rect">
            <a:avLst/>
          </a:prstGeom>
        </p:spPr>
      </p:pic>
      <p:pic>
        <p:nvPicPr>
          <p:cNvPr id="5" name="Picture 4" descr="A yellow square with a hand drawn thumb up&#10;&#10;AI-generated content may be incorrect.">
            <a:extLst>
              <a:ext uri="{FF2B5EF4-FFF2-40B4-BE49-F238E27FC236}">
                <a16:creationId xmlns:a16="http://schemas.microsoft.com/office/drawing/2014/main" id="{427EE46B-A3B4-8448-4FFF-92BD7E0A9AD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58255">
            <a:off x="5732208" y="4119374"/>
            <a:ext cx="2593797" cy="2593797"/>
          </a:xfrm>
          <a:prstGeom prst="rect">
            <a:avLst/>
          </a:prstGeom>
        </p:spPr>
      </p:pic>
      <p:pic>
        <p:nvPicPr>
          <p:cNvPr id="9" name="Picture 8" descr="A green leaf with veins&#10;&#10;Description automatically generated">
            <a:extLst>
              <a:ext uri="{FF2B5EF4-FFF2-40B4-BE49-F238E27FC236}">
                <a16:creationId xmlns:a16="http://schemas.microsoft.com/office/drawing/2014/main" id="{3D9836D9-4EC0-AE45-F795-753F682B7A1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3878458" y="1594695"/>
            <a:ext cx="1743175" cy="3887639"/>
          </a:xfrm>
          <a:prstGeom prst="rect">
            <a:avLst/>
          </a:prstGeom>
        </p:spPr>
      </p:pic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C44652D4-7ADC-CFFD-B0F0-B7F2C9CD64E4}"/>
              </a:ext>
            </a:extLst>
          </p:cNvPr>
          <p:cNvCxnSpPr>
            <a:cxnSpLocks/>
          </p:cNvCxnSpPr>
          <p:nvPr/>
        </p:nvCxnSpPr>
        <p:spPr>
          <a:xfrm>
            <a:off x="4543033" y="2581403"/>
            <a:ext cx="2150832" cy="0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2930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23C506-3315-4650-BE3D-0A108F2602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white table in a room with windows&#10;&#10;AI-generated content may be incorrect.">
            <a:extLst>
              <a:ext uri="{FF2B5EF4-FFF2-40B4-BE49-F238E27FC236}">
                <a16:creationId xmlns:a16="http://schemas.microsoft.com/office/drawing/2014/main" id="{3283D5E9-350E-5082-FB80-764D059C36A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461A4E3F-0206-7178-7B71-0B2CDA02A1A1}"/>
              </a:ext>
            </a:extLst>
          </p:cNvPr>
          <p:cNvCxnSpPr>
            <a:cxnSpLocks/>
          </p:cNvCxnSpPr>
          <p:nvPr/>
        </p:nvCxnSpPr>
        <p:spPr>
          <a:xfrm>
            <a:off x="2753722" y="3462012"/>
            <a:ext cx="4293920" cy="0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18A7022D-1E76-70EF-AC78-F086515BDCF7}"/>
              </a:ext>
            </a:extLst>
          </p:cNvPr>
          <p:cNvSpPr txBox="1"/>
          <p:nvPr/>
        </p:nvSpPr>
        <p:spPr>
          <a:xfrm>
            <a:off x="3762002" y="1615023"/>
            <a:ext cx="1619997" cy="73866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4200" noProof="0">
                <a:latin typeface="Calibri" panose="020F0502020204030204" pitchFamily="34" charset="0"/>
                <a:cs typeface="Calibri" panose="020F0502020204030204" pitchFamily="34" charset="0"/>
              </a:rPr>
              <a:t>length</a:t>
            </a:r>
            <a:endParaRPr kumimoji="0" lang="en-AU" sz="42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Picture 5" descr="A pair of hands with their palms up&#10;&#10;AI-generated content may be incorrect.">
            <a:extLst>
              <a:ext uri="{FF2B5EF4-FFF2-40B4-BE49-F238E27FC236}">
                <a16:creationId xmlns:a16="http://schemas.microsoft.com/office/drawing/2014/main" id="{B0A40288-63A9-A048-EF1F-C076ADE3DE5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-301594" y="142588"/>
            <a:ext cx="3535336" cy="7391687"/>
          </a:xfrm>
          <a:prstGeom prst="rect">
            <a:avLst/>
          </a:prstGeom>
        </p:spPr>
      </p:pic>
      <p:pic>
        <p:nvPicPr>
          <p:cNvPr id="13" name="Picture 12" descr="A pair of hands with their palms up&#10;&#10;AI-generated content may be incorrect.">
            <a:extLst>
              <a:ext uri="{FF2B5EF4-FFF2-40B4-BE49-F238E27FC236}">
                <a16:creationId xmlns:a16="http://schemas.microsoft.com/office/drawing/2014/main" id="{0B30C0D5-4CF7-F0E4-841D-FB767DDC14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flipH="1">
            <a:off x="5853261" y="142588"/>
            <a:ext cx="3535336" cy="7391687"/>
          </a:xfrm>
          <a:prstGeom prst="rect">
            <a:avLst/>
          </a:prstGeom>
        </p:spPr>
      </p:pic>
      <p:pic>
        <p:nvPicPr>
          <p:cNvPr id="2" name="Picture 1" descr="A pink and black container&#10;&#10;Description automatically generated">
            <a:extLst>
              <a:ext uri="{FF2B5EF4-FFF2-40B4-BE49-F238E27FC236}">
                <a16:creationId xmlns:a16="http://schemas.microsoft.com/office/drawing/2014/main" id="{2FB0FF68-4E84-6980-E575-D08387EC51F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3909545" y="1062813"/>
            <a:ext cx="1324911" cy="5180801"/>
          </a:xfrm>
          <a:prstGeom prst="rect">
            <a:avLst/>
          </a:prstGeom>
        </p:spPr>
      </p:pic>
      <p:pic>
        <p:nvPicPr>
          <p:cNvPr id="8" name="Picture 7" descr="A pair of hands with their palms up&#10;&#10;AI-generated content may be incorrect.">
            <a:extLst>
              <a:ext uri="{FF2B5EF4-FFF2-40B4-BE49-F238E27FC236}">
                <a16:creationId xmlns:a16="http://schemas.microsoft.com/office/drawing/2014/main" id="{1B9BD034-EF3C-7E85-F41E-4C93CE1BD62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301595" y="142588"/>
            <a:ext cx="5217041" cy="7391687"/>
          </a:xfrm>
          <a:prstGeom prst="moon">
            <a:avLst/>
          </a:prstGeom>
        </p:spPr>
      </p:pic>
      <p:pic>
        <p:nvPicPr>
          <p:cNvPr id="9" name="Picture 8" descr="A pair of hands with their palms up&#10;&#10;AI-generated content may be incorrect.">
            <a:extLst>
              <a:ext uri="{FF2B5EF4-FFF2-40B4-BE49-F238E27FC236}">
                <a16:creationId xmlns:a16="http://schemas.microsoft.com/office/drawing/2014/main" id="{EAC7143E-1C82-15CE-6632-520F5E2A1A9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4176234" y="142588"/>
            <a:ext cx="5217041" cy="7391687"/>
          </a:xfrm>
          <a:prstGeom prst="moon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47A4691-6A62-2654-4C7F-B3283DF03AE5}"/>
              </a:ext>
            </a:extLst>
          </p:cNvPr>
          <p:cNvCxnSpPr>
            <a:cxnSpLocks/>
          </p:cNvCxnSpPr>
          <p:nvPr/>
        </p:nvCxnSpPr>
        <p:spPr>
          <a:xfrm>
            <a:off x="2309614" y="2722295"/>
            <a:ext cx="4455327" cy="0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09517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49385F-14DB-9B24-F94F-D67A360F13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 27">
            <a:extLst>
              <a:ext uri="{FF2B5EF4-FFF2-40B4-BE49-F238E27FC236}">
                <a16:creationId xmlns:a16="http://schemas.microsoft.com/office/drawing/2014/main" id="{FB5F9192-00CC-9B42-6B90-391B45B91B97}"/>
              </a:ext>
            </a:extLst>
          </p:cNvPr>
          <p:cNvGrpSpPr/>
          <p:nvPr/>
        </p:nvGrpSpPr>
        <p:grpSpPr>
          <a:xfrm>
            <a:off x="431800" y="1771482"/>
            <a:ext cx="2446137" cy="1425388"/>
            <a:chOff x="431800" y="2308608"/>
            <a:chExt cx="2446137" cy="1425388"/>
          </a:xfrm>
        </p:grpSpPr>
        <p:pic>
          <p:nvPicPr>
            <p:cNvPr id="25" name="Picture 24" descr="A string on a black background&#10;&#10;Description automatically generated">
              <a:extLst>
                <a:ext uri="{FF2B5EF4-FFF2-40B4-BE49-F238E27FC236}">
                  <a16:creationId xmlns:a16="http://schemas.microsoft.com/office/drawing/2014/main" id="{1CFE3666-76C3-1C06-058D-F6415FACA2A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57471" y="2308608"/>
              <a:ext cx="2420466" cy="1425388"/>
            </a:xfrm>
            <a:prstGeom prst="rect">
              <a:avLst/>
            </a:prstGeom>
          </p:spPr>
        </p:pic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4F39B275-0CF7-4738-73FA-FAF56E3DAD6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31800" y="2756989"/>
              <a:ext cx="13447" cy="609600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D3C5878-4484-709E-5E55-AD07FFEF75E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/>
              <a:t>Longer and Shorter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3D35F6B2-CA7E-DF90-6DB1-1F6F49ED8920}"/>
              </a:ext>
            </a:extLst>
          </p:cNvPr>
          <p:cNvGrpSpPr/>
          <p:nvPr/>
        </p:nvGrpSpPr>
        <p:grpSpPr>
          <a:xfrm>
            <a:off x="445655" y="1187815"/>
            <a:ext cx="7743998" cy="917735"/>
            <a:chOff x="431800" y="1354075"/>
            <a:chExt cx="7743998" cy="917735"/>
          </a:xfrm>
        </p:grpSpPr>
        <p:pic>
          <p:nvPicPr>
            <p:cNvPr id="10" name="Picture 9" descr="A string with a black background&#10;&#10;Description automatically generated">
              <a:extLst>
                <a:ext uri="{FF2B5EF4-FFF2-40B4-BE49-F238E27FC236}">
                  <a16:creationId xmlns:a16="http://schemas.microsoft.com/office/drawing/2014/main" id="{744FE1F4-1DE6-3039-62FA-B571A38C928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57471" y="1354075"/>
              <a:ext cx="7718327" cy="917735"/>
            </a:xfrm>
            <a:prstGeom prst="rect">
              <a:avLst/>
            </a:prstGeom>
          </p:spPr>
        </p:pic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22559449-8C04-CEB7-785A-9A53337BF32E}"/>
                </a:ext>
              </a:extLst>
            </p:cNvPr>
            <p:cNvCxnSpPr>
              <a:cxnSpLocks/>
            </p:cNvCxnSpPr>
            <p:nvPr/>
          </p:nvCxnSpPr>
          <p:spPr>
            <a:xfrm>
              <a:off x="431800" y="1510143"/>
              <a:ext cx="0" cy="609600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536AE3B8-5A80-142A-0E4F-B397E1EEAB31}"/>
                </a:ext>
              </a:extLst>
            </p:cNvPr>
            <p:cNvCxnSpPr>
              <a:cxnSpLocks/>
            </p:cNvCxnSpPr>
            <p:nvPr/>
          </p:nvCxnSpPr>
          <p:spPr>
            <a:xfrm>
              <a:off x="8064051" y="1510143"/>
              <a:ext cx="0" cy="609600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0" name="TextBox 39">
            <a:extLst>
              <a:ext uri="{FF2B5EF4-FFF2-40B4-BE49-F238E27FC236}">
                <a16:creationId xmlns:a16="http://schemas.microsoft.com/office/drawing/2014/main" id="{F7AA35DA-9798-C2BA-5299-3101380CF9E0}"/>
              </a:ext>
            </a:extLst>
          </p:cNvPr>
          <p:cNvSpPr txBox="1"/>
          <p:nvPr/>
        </p:nvSpPr>
        <p:spPr>
          <a:xfrm>
            <a:off x="774478" y="2719889"/>
            <a:ext cx="1779978" cy="73866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4200" noProof="0">
                <a:latin typeface="Calibri" panose="020F0502020204030204" pitchFamily="34" charset="0"/>
                <a:cs typeface="Calibri" panose="020F0502020204030204" pitchFamily="34" charset="0"/>
              </a:rPr>
              <a:t>shorter</a:t>
            </a:r>
            <a:endParaRPr kumimoji="0" lang="en-AU" sz="42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6C767A53-5B79-27FC-8007-DA8ECC4F3039}"/>
              </a:ext>
            </a:extLst>
          </p:cNvPr>
          <p:cNvSpPr txBox="1"/>
          <p:nvPr/>
        </p:nvSpPr>
        <p:spPr>
          <a:xfrm>
            <a:off x="6201884" y="1864386"/>
            <a:ext cx="1714282" cy="73866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4200">
                <a:latin typeface="Calibri" panose="020F0502020204030204" pitchFamily="34" charset="0"/>
                <a:cs typeface="Calibri" panose="020F0502020204030204" pitchFamily="34" charset="0"/>
              </a:rPr>
              <a:t>longer</a:t>
            </a:r>
            <a:endParaRPr kumimoji="0" lang="en-AU" sz="42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877292F2-9F6A-5430-63BD-C7BE49DFC6C1}"/>
              </a:ext>
            </a:extLst>
          </p:cNvPr>
          <p:cNvSpPr txBox="1"/>
          <p:nvPr/>
        </p:nvSpPr>
        <p:spPr>
          <a:xfrm>
            <a:off x="1018546" y="5527531"/>
            <a:ext cx="1859391" cy="73866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4200" noProof="0">
                <a:latin typeface="Calibri" panose="020F0502020204030204" pitchFamily="34" charset="0"/>
                <a:cs typeface="Calibri" panose="020F0502020204030204" pitchFamily="34" charset="0"/>
              </a:rPr>
              <a:t>shorter</a:t>
            </a:r>
            <a:endParaRPr kumimoji="0" lang="en-AU" sz="42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A0649F72-3ABB-077F-C6FF-1ED05DE36408}"/>
              </a:ext>
            </a:extLst>
          </p:cNvPr>
          <p:cNvSpPr txBox="1"/>
          <p:nvPr/>
        </p:nvSpPr>
        <p:spPr>
          <a:xfrm>
            <a:off x="3862920" y="4522068"/>
            <a:ext cx="1588280" cy="73866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4200">
                <a:latin typeface="Calibri" panose="020F0502020204030204" pitchFamily="34" charset="0"/>
                <a:cs typeface="Calibri" panose="020F0502020204030204" pitchFamily="34" charset="0"/>
              </a:rPr>
              <a:t>longer</a:t>
            </a:r>
            <a:endParaRPr kumimoji="0" lang="en-AU" sz="42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A2667F68-5AC9-2A09-9A26-EA69A5A6E889}"/>
              </a:ext>
            </a:extLst>
          </p:cNvPr>
          <p:cNvCxnSpPr>
            <a:cxnSpLocks/>
          </p:cNvCxnSpPr>
          <p:nvPr/>
        </p:nvCxnSpPr>
        <p:spPr>
          <a:xfrm>
            <a:off x="2716196" y="2233718"/>
            <a:ext cx="0" cy="60960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56" name="Group 55">
            <a:extLst>
              <a:ext uri="{FF2B5EF4-FFF2-40B4-BE49-F238E27FC236}">
                <a16:creationId xmlns:a16="http://schemas.microsoft.com/office/drawing/2014/main" id="{6411AFC2-83E5-3947-0685-BC60817F582E}"/>
              </a:ext>
            </a:extLst>
          </p:cNvPr>
          <p:cNvGrpSpPr/>
          <p:nvPr/>
        </p:nvGrpSpPr>
        <p:grpSpPr>
          <a:xfrm>
            <a:off x="305240" y="3302328"/>
            <a:ext cx="5366652" cy="1765200"/>
            <a:chOff x="305240" y="3651454"/>
            <a:chExt cx="5366652" cy="1765200"/>
          </a:xfrm>
        </p:grpSpPr>
        <p:pic>
          <p:nvPicPr>
            <p:cNvPr id="8" name="Picture 7" descr="A pencil with a eraser&#10;&#10;Description automatically generated">
              <a:extLst>
                <a:ext uri="{FF2B5EF4-FFF2-40B4-BE49-F238E27FC236}">
                  <a16:creationId xmlns:a16="http://schemas.microsoft.com/office/drawing/2014/main" id="{2A9AB102-7759-3649-A00C-17BAB1E0C0E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rot="5400000">
              <a:off x="2105966" y="1850728"/>
              <a:ext cx="1765200" cy="5366652"/>
            </a:xfrm>
            <a:prstGeom prst="rect">
              <a:avLst/>
            </a:prstGeom>
          </p:spPr>
        </p:pic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B0E955C0-74E7-AB84-60EE-740F33D73E73}"/>
                </a:ext>
              </a:extLst>
            </p:cNvPr>
            <p:cNvCxnSpPr>
              <a:cxnSpLocks/>
            </p:cNvCxnSpPr>
            <p:nvPr/>
          </p:nvCxnSpPr>
          <p:spPr>
            <a:xfrm>
              <a:off x="444322" y="4201543"/>
              <a:ext cx="0" cy="609600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4B365871-5694-BA84-6050-BD459C36A742}"/>
                </a:ext>
              </a:extLst>
            </p:cNvPr>
            <p:cNvCxnSpPr>
              <a:cxnSpLocks/>
            </p:cNvCxnSpPr>
            <p:nvPr/>
          </p:nvCxnSpPr>
          <p:spPr>
            <a:xfrm>
              <a:off x="5616472" y="4229253"/>
              <a:ext cx="0" cy="609600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DABCE28D-9B7D-21E1-A59F-0530EF006629}"/>
              </a:ext>
            </a:extLst>
          </p:cNvPr>
          <p:cNvGrpSpPr/>
          <p:nvPr/>
        </p:nvGrpSpPr>
        <p:grpSpPr>
          <a:xfrm>
            <a:off x="443852" y="4828547"/>
            <a:ext cx="2581650" cy="677719"/>
            <a:chOff x="443852" y="5310672"/>
            <a:chExt cx="2581650" cy="677719"/>
          </a:xfrm>
        </p:grpSpPr>
        <p:pic>
          <p:nvPicPr>
            <p:cNvPr id="14" name="Picture 13" descr="A close up of a pencil&#10;&#10;Description automatically generated">
              <a:extLst>
                <a:ext uri="{FF2B5EF4-FFF2-40B4-BE49-F238E27FC236}">
                  <a16:creationId xmlns:a16="http://schemas.microsoft.com/office/drawing/2014/main" id="{26A0A775-0B3F-3934-9782-D8BC024973B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48762" y="5369748"/>
              <a:ext cx="2562379" cy="618643"/>
            </a:xfrm>
            <a:prstGeom prst="rect">
              <a:avLst/>
            </a:prstGeom>
          </p:spPr>
        </p:pic>
        <p:cxnSp>
          <p:nvCxnSpPr>
            <p:cNvPr id="54" name="Straight Connector 53">
              <a:extLst>
                <a:ext uri="{FF2B5EF4-FFF2-40B4-BE49-F238E27FC236}">
                  <a16:creationId xmlns:a16="http://schemas.microsoft.com/office/drawing/2014/main" id="{CCAAB797-B6FF-2424-361F-EF1DC817E5E7}"/>
                </a:ext>
              </a:extLst>
            </p:cNvPr>
            <p:cNvCxnSpPr>
              <a:cxnSpLocks/>
            </p:cNvCxnSpPr>
            <p:nvPr/>
          </p:nvCxnSpPr>
          <p:spPr>
            <a:xfrm>
              <a:off x="443852" y="5310672"/>
              <a:ext cx="0" cy="609600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9D118683-3FCE-EC10-0446-E38A94FFE754}"/>
                </a:ext>
              </a:extLst>
            </p:cNvPr>
            <p:cNvCxnSpPr>
              <a:cxnSpLocks/>
            </p:cNvCxnSpPr>
            <p:nvPr/>
          </p:nvCxnSpPr>
          <p:spPr>
            <a:xfrm>
              <a:off x="3025502" y="5326460"/>
              <a:ext cx="0" cy="609600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7345141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 animBg="1"/>
      <p:bldP spid="4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D69A0E-879D-2B91-5B90-17EEB25DFA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 descr="A green fish with white fins&#10;&#10;Description automatically generated">
            <a:extLst>
              <a:ext uri="{FF2B5EF4-FFF2-40B4-BE49-F238E27FC236}">
                <a16:creationId xmlns:a16="http://schemas.microsoft.com/office/drawing/2014/main" id="{CA470E96-455C-1C8D-4B80-13472552D60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16521" y="2541277"/>
            <a:ext cx="3589510" cy="2088194"/>
          </a:xfrm>
          <a:prstGeom prst="rect">
            <a:avLst/>
          </a:prstGeom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C6ED21B-93F3-5249-BBB0-C7C4D50386F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/>
              <a:t>Longer and Shorter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35FF6E6D-B444-DEB1-664D-0125C8821647}"/>
              </a:ext>
            </a:extLst>
          </p:cNvPr>
          <p:cNvSpPr txBox="1">
            <a:spLocks/>
          </p:cNvSpPr>
          <p:nvPr/>
        </p:nvSpPr>
        <p:spPr>
          <a:xfrm>
            <a:off x="434491" y="1286982"/>
            <a:ext cx="8239999" cy="1457259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800" kern="1200">
                <a:solidFill>
                  <a:schemeClr val="bg2"/>
                </a:solidFill>
                <a:latin typeface="Calibri"/>
                <a:ea typeface="+mn-ea"/>
                <a:cs typeface="Calibri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400" kern="1200">
                <a:solidFill>
                  <a:schemeClr val="bg2"/>
                </a:solidFill>
                <a:latin typeface="Calibri"/>
                <a:ea typeface="+mn-ea"/>
                <a:cs typeface="Calibri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200" kern="1200">
                <a:solidFill>
                  <a:schemeClr val="bg2"/>
                </a:solidFill>
                <a:latin typeface="Calibri"/>
                <a:ea typeface="+mn-ea"/>
                <a:cs typeface="Calibri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000" kern="1200">
                <a:solidFill>
                  <a:schemeClr val="bg2"/>
                </a:solidFill>
                <a:latin typeface="Calibri"/>
                <a:ea typeface="+mn-ea"/>
                <a:cs typeface="Calibri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000" kern="1200">
                <a:solidFill>
                  <a:schemeClr val="bg2"/>
                </a:solidFill>
                <a:latin typeface="Calibri"/>
                <a:ea typeface="+mn-ea"/>
                <a:cs typeface="Calibri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AU" sz="420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The orange fish is shorter than the green fish. </a:t>
            </a:r>
            <a:endParaRPr lang="en-AU" sz="4200" i="0">
              <a:solidFill>
                <a:schemeClr val="tx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A77ABAD-9A52-690F-DDF3-0976B4E11273}"/>
              </a:ext>
            </a:extLst>
          </p:cNvPr>
          <p:cNvSpPr txBox="1"/>
          <p:nvPr/>
        </p:nvSpPr>
        <p:spPr>
          <a:xfrm>
            <a:off x="7398790" y="4562676"/>
            <a:ext cx="4572000" cy="83099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r>
              <a:rPr lang="en-GB" sz="4800" i="0">
                <a:solidFill>
                  <a:schemeClr val="tx1"/>
                </a:solidFill>
                <a:latin typeface="Calibr"/>
                <a:ea typeface="Segoe UI Symbol" panose="020B0502040204020203" pitchFamily="34" charset="0"/>
              </a:rPr>
              <a:t>No</a:t>
            </a:r>
            <a:endParaRPr lang="en-AU" sz="4800" i="0">
              <a:solidFill>
                <a:schemeClr val="tx1"/>
              </a:solidFill>
              <a:latin typeface="Calibr"/>
              <a:ea typeface="Segoe UI Symbol" panose="020B0502040204020203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5FA74B2-82F4-3337-46F0-A5AFB89C75AE}"/>
              </a:ext>
            </a:extLst>
          </p:cNvPr>
          <p:cNvSpPr txBox="1"/>
          <p:nvPr/>
        </p:nvSpPr>
        <p:spPr>
          <a:xfrm>
            <a:off x="7398790" y="5311157"/>
            <a:ext cx="4572000" cy="83099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r>
              <a:rPr lang="en-GB" sz="4800" i="0">
                <a:solidFill>
                  <a:schemeClr val="tx1"/>
                </a:solidFill>
                <a:latin typeface="Calibr"/>
                <a:ea typeface="Segoe UI Symbol" panose="020B0502040204020203" pitchFamily="34" charset="0"/>
              </a:rPr>
              <a:t>Yes</a:t>
            </a:r>
            <a:endParaRPr lang="en-AU" sz="4800" i="0">
              <a:solidFill>
                <a:schemeClr val="tx1"/>
              </a:solidFill>
              <a:latin typeface="Calibr"/>
            </a:endParaRPr>
          </a:p>
        </p:txBody>
      </p:sp>
      <p:pic>
        <p:nvPicPr>
          <p:cNvPr id="12" name="Graphic 11" descr="Arrow Right with solid fill">
            <a:extLst>
              <a:ext uri="{FF2B5EF4-FFF2-40B4-BE49-F238E27FC236}">
                <a16:creationId xmlns:a16="http://schemas.microsoft.com/office/drawing/2014/main" id="{6A9F0845-7B4E-035F-912D-87FC11EFC95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288193" y="4422877"/>
            <a:ext cx="1110597" cy="1110597"/>
          </a:xfrm>
          <a:prstGeom prst="rect">
            <a:avLst/>
          </a:prstGeom>
        </p:spPr>
      </p:pic>
      <p:pic>
        <p:nvPicPr>
          <p:cNvPr id="13" name="Graphic 12" descr="Arrow Right with solid fill">
            <a:extLst>
              <a:ext uri="{FF2B5EF4-FFF2-40B4-BE49-F238E27FC236}">
                <a16:creationId xmlns:a16="http://schemas.microsoft.com/office/drawing/2014/main" id="{F23D4B41-089E-4BF8-59D4-286E6C53B21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0800000">
            <a:off x="6273217" y="5171358"/>
            <a:ext cx="1140547" cy="1140547"/>
          </a:xfrm>
          <a:prstGeom prst="rect">
            <a:avLst/>
          </a:prstGeom>
        </p:spPr>
      </p:pic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DD1E22AE-B819-4F5A-F442-CDA773B9A883}"/>
              </a:ext>
            </a:extLst>
          </p:cNvPr>
          <p:cNvCxnSpPr>
            <a:cxnSpLocks/>
          </p:cNvCxnSpPr>
          <p:nvPr/>
        </p:nvCxnSpPr>
        <p:spPr>
          <a:xfrm>
            <a:off x="1601543" y="2744241"/>
            <a:ext cx="0" cy="3358157"/>
          </a:xfrm>
          <a:prstGeom prst="line">
            <a:avLst/>
          </a:prstGeom>
          <a:ln w="28575">
            <a:prstDash val="sysDash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CB1BD4D6-E9DC-2A5A-2179-42DE6A5C279B}"/>
              </a:ext>
            </a:extLst>
          </p:cNvPr>
          <p:cNvCxnSpPr>
            <a:cxnSpLocks/>
          </p:cNvCxnSpPr>
          <p:nvPr/>
        </p:nvCxnSpPr>
        <p:spPr>
          <a:xfrm>
            <a:off x="5196697" y="2744241"/>
            <a:ext cx="0" cy="1679078"/>
          </a:xfrm>
          <a:prstGeom prst="line">
            <a:avLst/>
          </a:prstGeom>
          <a:ln w="28575">
            <a:prstDash val="sysDash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CCBAE41-E994-61F6-F94E-8E2B4D9401F3}"/>
              </a:ext>
            </a:extLst>
          </p:cNvPr>
          <p:cNvCxnSpPr>
            <a:cxnSpLocks/>
          </p:cNvCxnSpPr>
          <p:nvPr/>
        </p:nvCxnSpPr>
        <p:spPr>
          <a:xfrm>
            <a:off x="3769890" y="5043144"/>
            <a:ext cx="6304" cy="1059254"/>
          </a:xfrm>
          <a:prstGeom prst="line">
            <a:avLst/>
          </a:prstGeom>
          <a:ln w="28575">
            <a:prstDash val="sysDash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08BA9E41-07BC-580C-675B-DEE221EA3666}"/>
              </a:ext>
            </a:extLst>
          </p:cNvPr>
          <p:cNvSpPr txBox="1"/>
          <p:nvPr/>
        </p:nvSpPr>
        <p:spPr>
          <a:xfrm rot="5400000">
            <a:off x="-535034" y="4100155"/>
            <a:ext cx="3358158" cy="64633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>
                <a:latin typeface="Calibri" panose="020F0502020204030204" pitchFamily="34" charset="0"/>
                <a:cs typeface="Calibri" panose="020F0502020204030204" pitchFamily="34" charset="0"/>
              </a:rPr>
              <a:t>s</a:t>
            </a: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tarting line</a:t>
            </a:r>
            <a:endParaRPr kumimoji="0" lang="en-AU" sz="36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6" name="Picture 15" descr="A goldfish swimming in the water&#10;&#10;Description automatically generated">
            <a:extLst>
              <a:ext uri="{FF2B5EF4-FFF2-40B4-BE49-F238E27FC236}">
                <a16:creationId xmlns:a16="http://schemas.microsoft.com/office/drawing/2014/main" id="{200B37A9-6CE3-B29C-F587-C531C7E76EB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75850" y="4969626"/>
            <a:ext cx="2189538" cy="1202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85419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F6C34B-9F57-147C-3438-974CB73F6C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>
            <a:extLst>
              <a:ext uri="{FF2B5EF4-FFF2-40B4-BE49-F238E27FC236}">
                <a16:creationId xmlns:a16="http://schemas.microsoft.com/office/drawing/2014/main" id="{747B2017-983B-CC91-F28E-CDBDDF214192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-1850861" y="-1548581"/>
            <a:ext cx="10994862" cy="8839175"/>
            <a:chOff x="-824830" y="-734503"/>
            <a:chExt cx="9968831" cy="8014310"/>
          </a:xfrm>
        </p:grpSpPr>
        <p:pic>
          <p:nvPicPr>
            <p:cNvPr id="21" name="Picture 20" descr="A close-up of a grey tile&#10;&#10;AI-generated content may be incorrect.">
              <a:extLst>
                <a:ext uri="{FF2B5EF4-FFF2-40B4-BE49-F238E27FC236}">
                  <a16:creationId xmlns:a16="http://schemas.microsoft.com/office/drawing/2014/main" id="{DC4BE33F-9754-F050-A90B-844A7CFCE54D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36949" y="639983"/>
              <a:ext cx="8407051" cy="6247106"/>
            </a:xfrm>
            <a:prstGeom prst="rect">
              <a:avLst/>
            </a:prstGeom>
          </p:spPr>
        </p:pic>
        <p:pic>
          <p:nvPicPr>
            <p:cNvPr id="22" name="Picture 21" descr="A desk with a chair back&#10;&#10;AI-generated content may be incorrect.">
              <a:extLst>
                <a:ext uri="{FF2B5EF4-FFF2-40B4-BE49-F238E27FC236}">
                  <a16:creationId xmlns:a16="http://schemas.microsoft.com/office/drawing/2014/main" id="{BAEE7D24-1638-8C7C-7C68-0DB2BEA6BD68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-824830" y="-734503"/>
              <a:ext cx="9968831" cy="8014310"/>
            </a:xfrm>
            <a:prstGeom prst="rect">
              <a:avLst/>
            </a:prstGeom>
          </p:spPr>
        </p:pic>
      </p:grpSp>
      <p:pic>
        <p:nvPicPr>
          <p:cNvPr id="30" name="Picture 29" descr="A pencil with eraser on top&#10;&#10;Description automatically generated">
            <a:extLst>
              <a:ext uri="{FF2B5EF4-FFF2-40B4-BE49-F238E27FC236}">
                <a16:creationId xmlns:a16="http://schemas.microsoft.com/office/drawing/2014/main" id="{E76FCC65-6B68-7AB8-D351-C314FF59C55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6386276">
            <a:off x="4911057" y="118101"/>
            <a:ext cx="931206" cy="4998287"/>
          </a:xfrm>
          <a:prstGeom prst="rect">
            <a:avLst/>
          </a:prstGeom>
        </p:spPr>
      </p:pic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81E5536F-8DD3-F208-AA43-0A22E6EE8751}"/>
              </a:ext>
            </a:extLst>
          </p:cNvPr>
          <p:cNvCxnSpPr>
            <a:cxnSpLocks/>
          </p:cNvCxnSpPr>
          <p:nvPr/>
        </p:nvCxnSpPr>
        <p:spPr>
          <a:xfrm>
            <a:off x="1534859" y="2137800"/>
            <a:ext cx="0" cy="3014177"/>
          </a:xfrm>
          <a:prstGeom prst="line">
            <a:avLst/>
          </a:prstGeom>
          <a:ln w="28575">
            <a:prstDash val="sysDash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7" name="Picture 6" descr="A close up of a paint brush&#10;&#10;Description automatically generated">
            <a:extLst>
              <a:ext uri="{FF2B5EF4-FFF2-40B4-BE49-F238E27FC236}">
                <a16:creationId xmlns:a16="http://schemas.microsoft.com/office/drawing/2014/main" id="{0803EC09-8195-13FF-5D80-856237C6EE6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4086295" y="1544858"/>
            <a:ext cx="2145524" cy="6628196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1D9DCCCF-A501-C0D1-124E-B645EEA9F488}"/>
              </a:ext>
            </a:extLst>
          </p:cNvPr>
          <p:cNvSpPr txBox="1"/>
          <p:nvPr/>
        </p:nvSpPr>
        <p:spPr>
          <a:xfrm rot="5400000">
            <a:off x="-466912" y="3275559"/>
            <a:ext cx="3014178" cy="73866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4200">
                <a:latin typeface="Calibri" panose="020F0502020204030204" pitchFamily="34" charset="0"/>
                <a:cs typeface="Calibri" panose="020F0502020204030204" pitchFamily="34" charset="0"/>
              </a:rPr>
              <a:t>s</a:t>
            </a:r>
            <a:r>
              <a:rPr kumimoji="0" lang="en-US" sz="42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tarting line</a:t>
            </a:r>
            <a:endParaRPr kumimoji="0" lang="en-AU" sz="42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21F882EF-FC53-11A7-9F75-3A2469655DAD}"/>
              </a:ext>
            </a:extLst>
          </p:cNvPr>
          <p:cNvSpPr txBox="1"/>
          <p:nvPr/>
        </p:nvSpPr>
        <p:spPr>
          <a:xfrm>
            <a:off x="1624093" y="1399136"/>
            <a:ext cx="1848755" cy="73866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4200" noProof="0">
                <a:latin typeface="Calibri" panose="020F0502020204030204" pitchFamily="34" charset="0"/>
                <a:cs typeface="Calibri" panose="020F0502020204030204" pitchFamily="34" charset="0"/>
              </a:rPr>
              <a:t>shorter</a:t>
            </a:r>
            <a:endParaRPr kumimoji="0" lang="en-AU" sz="42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DDA9FCF-92D1-22DC-2F98-4AC2A330B6D2}"/>
              </a:ext>
            </a:extLst>
          </p:cNvPr>
          <p:cNvSpPr txBox="1"/>
          <p:nvPr/>
        </p:nvSpPr>
        <p:spPr>
          <a:xfrm>
            <a:off x="10265434" y="308825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pic>
        <p:nvPicPr>
          <p:cNvPr id="2" name="Picture 1" descr="A pencil with eraser on top&#10;&#10;Description automatically generated">
            <a:extLst>
              <a:ext uri="{FF2B5EF4-FFF2-40B4-BE49-F238E27FC236}">
                <a16:creationId xmlns:a16="http://schemas.microsoft.com/office/drawing/2014/main" id="{786D6971-352F-E932-5679-5B799F0F734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29856" y="568450"/>
            <a:ext cx="931206" cy="4998287"/>
          </a:xfrm>
          <a:prstGeom prst="rect">
            <a:avLst/>
          </a:prstGeom>
        </p:spPr>
      </p:pic>
      <p:pic>
        <p:nvPicPr>
          <p:cNvPr id="3" name="Picture 2" descr="A close up of a paint brush&#10;&#10;Description automatically generated">
            <a:extLst>
              <a:ext uri="{FF2B5EF4-FFF2-40B4-BE49-F238E27FC236}">
                <a16:creationId xmlns:a16="http://schemas.microsoft.com/office/drawing/2014/main" id="{8B516E7C-4508-B4CC-9084-B1F32D2E9AA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825536" y="-183547"/>
            <a:ext cx="2047375" cy="632498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9653321-DF84-E78E-39C0-9B198E48A17C}"/>
              </a:ext>
            </a:extLst>
          </p:cNvPr>
          <p:cNvSpPr txBox="1"/>
          <p:nvPr/>
        </p:nvSpPr>
        <p:spPr>
          <a:xfrm>
            <a:off x="1624093" y="5151977"/>
            <a:ext cx="1621261" cy="73866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4200" noProof="0">
                <a:latin typeface="Calibri" panose="020F0502020204030204" pitchFamily="34" charset="0"/>
                <a:cs typeface="Calibri" panose="020F0502020204030204" pitchFamily="34" charset="0"/>
              </a:rPr>
              <a:t>longer</a:t>
            </a:r>
            <a:endParaRPr kumimoji="0" lang="en-AU" sz="42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8B2A4C77-FF47-E3A0-6797-3A7943AFEBFF}"/>
                  </a:ext>
                </a:extLst>
              </p14:cNvPr>
              <p14:cNvContentPartPr/>
              <p14:nvPr/>
            </p14:nvContentPartPr>
            <p14:xfrm>
              <a:off x="6160901" y="2473776"/>
              <a:ext cx="1260000" cy="2016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8B2A4C77-FF47-E3A0-6797-3A7943AFEBFF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6070901" y="2293776"/>
                <a:ext cx="1439640" cy="379800"/>
              </a:xfrm>
              <a:prstGeom prst="rect">
                <a:avLst/>
              </a:prstGeom>
            </p:spPr>
          </p:pic>
        </mc:Fallback>
      </mc:AlternateContent>
      <p:pic>
        <p:nvPicPr>
          <p:cNvPr id="14" name="Picture 13" descr="A close up of a paint brush&#10;&#10;Description automatically generated">
            <a:extLst>
              <a:ext uri="{FF2B5EF4-FFF2-40B4-BE49-F238E27FC236}">
                <a16:creationId xmlns:a16="http://schemas.microsoft.com/office/drawing/2014/main" id="{511AB48C-F718-565A-CB78-6222BD3EB38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3433644" y="1526558"/>
            <a:ext cx="2162940" cy="6682000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7D56FC5A-699C-63A6-EDBF-FEB10B4762BD}"/>
              </a:ext>
            </a:extLst>
          </p:cNvPr>
          <p:cNvCxnSpPr>
            <a:cxnSpLocks/>
          </p:cNvCxnSpPr>
          <p:nvPr/>
        </p:nvCxnSpPr>
        <p:spPr>
          <a:xfrm>
            <a:off x="7445285" y="4384479"/>
            <a:ext cx="0" cy="966159"/>
          </a:xfrm>
          <a:prstGeom prst="line">
            <a:avLst/>
          </a:prstGeom>
          <a:ln w="28575">
            <a:prstDash val="sysDash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3" name="Picture 12" descr="A pencil with eraser on top&#10;&#10;Description automatically generated">
            <a:extLst>
              <a:ext uri="{FF2B5EF4-FFF2-40B4-BE49-F238E27FC236}">
                <a16:creationId xmlns:a16="http://schemas.microsoft.com/office/drawing/2014/main" id="{0187DE52-180C-37F0-267E-131FF5FE9E8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3386437" y="25791"/>
            <a:ext cx="931206" cy="4998287"/>
          </a:xfrm>
          <a:prstGeom prst="rect">
            <a:avLst/>
          </a:prstGeom>
        </p:spPr>
      </p:pic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C16AF4FF-9DF0-A6D8-9EB5-27A218362989}"/>
              </a:ext>
            </a:extLst>
          </p:cNvPr>
          <p:cNvCxnSpPr>
            <a:cxnSpLocks/>
          </p:cNvCxnSpPr>
          <p:nvPr/>
        </p:nvCxnSpPr>
        <p:spPr>
          <a:xfrm>
            <a:off x="6037000" y="2219808"/>
            <a:ext cx="0" cy="548257"/>
          </a:xfrm>
          <a:prstGeom prst="line">
            <a:avLst/>
          </a:prstGeom>
          <a:ln w="28575">
            <a:prstDash val="sysDash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782352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-960000">
                                      <p:cBhvr>
                                        <p:cTn id="17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6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67D839-F02A-833F-DBC0-66753E579D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whiteboard with drawings and text&#10;&#10;AI-generated content may be incorrect.">
            <a:extLst>
              <a:ext uri="{FF2B5EF4-FFF2-40B4-BE49-F238E27FC236}">
                <a16:creationId xmlns:a16="http://schemas.microsoft.com/office/drawing/2014/main" id="{20C4313C-4025-300E-C43A-D778233D363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84720" y="655204"/>
            <a:ext cx="1671319" cy="1356476"/>
          </a:xfrm>
          <a:prstGeom prst="rect">
            <a:avLst/>
          </a:prstGeom>
        </p:spPr>
      </p:pic>
      <p:pic>
        <p:nvPicPr>
          <p:cNvPr id="4" name="Picture 3" descr="A book with different objects on it&#10;&#10;AI-generated content may be incorrect.">
            <a:extLst>
              <a:ext uri="{FF2B5EF4-FFF2-40B4-BE49-F238E27FC236}">
                <a16:creationId xmlns:a16="http://schemas.microsoft.com/office/drawing/2014/main" id="{E4C945CC-B5DC-1D19-042E-9122D875F4E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28360" y="3276600"/>
            <a:ext cx="1833880" cy="1833880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030" name="Ink 1029">
                <a:extLst>
                  <a:ext uri="{FF2B5EF4-FFF2-40B4-BE49-F238E27FC236}">
                    <a16:creationId xmlns:a16="http://schemas.microsoft.com/office/drawing/2014/main" id="{8BFC7834-B33A-4646-78ED-10E5235C1706}"/>
                  </a:ext>
                </a:extLst>
              </p14:cNvPr>
              <p14:cNvContentPartPr/>
              <p14:nvPr/>
            </p14:nvContentPartPr>
            <p14:xfrm rot="4500000">
              <a:off x="5135926" y="4195738"/>
              <a:ext cx="1366027" cy="347022"/>
            </p14:xfrm>
          </p:contentPart>
        </mc:Choice>
        <mc:Fallback xmlns="">
          <p:pic>
            <p:nvPicPr>
              <p:cNvPr id="1030" name="Ink 1029">
                <a:extLst>
                  <a:ext uri="{FF2B5EF4-FFF2-40B4-BE49-F238E27FC236}">
                    <a16:creationId xmlns:a16="http://schemas.microsoft.com/office/drawing/2014/main" id="{8BFC7834-B33A-4646-78ED-10E5235C1706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 rot="4500000">
                <a:off x="5126567" y="4186388"/>
                <a:ext cx="1384745" cy="365722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031" name="Ink 1030">
                <a:extLst>
                  <a:ext uri="{FF2B5EF4-FFF2-40B4-BE49-F238E27FC236}">
                    <a16:creationId xmlns:a16="http://schemas.microsoft.com/office/drawing/2014/main" id="{D637C795-0EE4-C088-CDD2-B5193E30D4DA}"/>
                  </a:ext>
                </a:extLst>
              </p14:cNvPr>
              <p14:cNvContentPartPr/>
              <p14:nvPr/>
            </p14:nvContentPartPr>
            <p14:xfrm>
              <a:off x="5687767" y="5567895"/>
              <a:ext cx="180360" cy="265680"/>
            </p14:xfrm>
          </p:contentPart>
        </mc:Choice>
        <mc:Fallback xmlns="">
          <p:pic>
            <p:nvPicPr>
              <p:cNvPr id="1031" name="Ink 1030">
                <a:extLst>
                  <a:ext uri="{FF2B5EF4-FFF2-40B4-BE49-F238E27FC236}">
                    <a16:creationId xmlns:a16="http://schemas.microsoft.com/office/drawing/2014/main" id="{D637C795-0EE4-C088-CDD2-B5193E30D4DA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5669767" y="5549895"/>
                <a:ext cx="216000" cy="301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1032" name="Ink 1031">
                <a:extLst>
                  <a:ext uri="{FF2B5EF4-FFF2-40B4-BE49-F238E27FC236}">
                    <a16:creationId xmlns:a16="http://schemas.microsoft.com/office/drawing/2014/main" id="{E3A19D63-292A-F83C-9B32-A28D102FC3E5}"/>
                  </a:ext>
                </a:extLst>
              </p14:cNvPr>
              <p14:cNvContentPartPr/>
              <p14:nvPr/>
            </p14:nvContentPartPr>
            <p14:xfrm>
              <a:off x="6756607" y="5733855"/>
              <a:ext cx="181440" cy="340560"/>
            </p14:xfrm>
          </p:contentPart>
        </mc:Choice>
        <mc:Fallback xmlns="">
          <p:pic>
            <p:nvPicPr>
              <p:cNvPr id="1032" name="Ink 1031">
                <a:extLst>
                  <a:ext uri="{FF2B5EF4-FFF2-40B4-BE49-F238E27FC236}">
                    <a16:creationId xmlns:a16="http://schemas.microsoft.com/office/drawing/2014/main" id="{E3A19D63-292A-F83C-9B32-A28D102FC3E5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6738607" y="5715855"/>
                <a:ext cx="217080" cy="376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1033" name="Ink 1032">
                <a:extLst>
                  <a:ext uri="{FF2B5EF4-FFF2-40B4-BE49-F238E27FC236}">
                    <a16:creationId xmlns:a16="http://schemas.microsoft.com/office/drawing/2014/main" id="{CAB9B577-7ECE-AB3D-735F-C68BA3766BC2}"/>
                  </a:ext>
                </a:extLst>
              </p14:cNvPr>
              <p14:cNvContentPartPr/>
              <p14:nvPr/>
            </p14:nvContentPartPr>
            <p14:xfrm>
              <a:off x="7445662" y="4913823"/>
              <a:ext cx="328320" cy="192748"/>
            </p14:xfrm>
          </p:contentPart>
        </mc:Choice>
        <mc:Fallback xmlns="">
          <p:pic>
            <p:nvPicPr>
              <p:cNvPr id="1033" name="Ink 1032">
                <a:extLst>
                  <a:ext uri="{FF2B5EF4-FFF2-40B4-BE49-F238E27FC236}">
                    <a16:creationId xmlns:a16="http://schemas.microsoft.com/office/drawing/2014/main" id="{CAB9B577-7ECE-AB3D-735F-C68BA3766BC2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7427662" y="4895809"/>
                <a:ext cx="363960" cy="22841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1034" name="Ink 1033">
                <a:extLst>
                  <a:ext uri="{FF2B5EF4-FFF2-40B4-BE49-F238E27FC236}">
                    <a16:creationId xmlns:a16="http://schemas.microsoft.com/office/drawing/2014/main" id="{3BF054D0-F16D-8970-AC59-C6A34596A43F}"/>
                  </a:ext>
                </a:extLst>
              </p14:cNvPr>
              <p14:cNvContentPartPr/>
              <p14:nvPr/>
            </p14:nvContentPartPr>
            <p14:xfrm>
              <a:off x="5790052" y="605057"/>
              <a:ext cx="183960" cy="420840"/>
            </p14:xfrm>
          </p:contentPart>
        </mc:Choice>
        <mc:Fallback xmlns="">
          <p:pic>
            <p:nvPicPr>
              <p:cNvPr id="1034" name="Ink 1033">
                <a:extLst>
                  <a:ext uri="{FF2B5EF4-FFF2-40B4-BE49-F238E27FC236}">
                    <a16:creationId xmlns:a16="http://schemas.microsoft.com/office/drawing/2014/main" id="{3BF054D0-F16D-8970-AC59-C6A34596A43F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5772052" y="587072"/>
                <a:ext cx="219600" cy="45645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1035" name="Ink 1034">
                <a:extLst>
                  <a:ext uri="{FF2B5EF4-FFF2-40B4-BE49-F238E27FC236}">
                    <a16:creationId xmlns:a16="http://schemas.microsoft.com/office/drawing/2014/main" id="{4AF983C3-99C9-B428-892C-0974BC8D063E}"/>
                  </a:ext>
                </a:extLst>
              </p14:cNvPr>
              <p14:cNvContentPartPr/>
              <p14:nvPr/>
            </p14:nvContentPartPr>
            <p14:xfrm>
              <a:off x="6905572" y="1932617"/>
              <a:ext cx="286200" cy="346680"/>
            </p14:xfrm>
          </p:contentPart>
        </mc:Choice>
        <mc:Fallback xmlns="">
          <p:pic>
            <p:nvPicPr>
              <p:cNvPr id="1035" name="Ink 1034">
                <a:extLst>
                  <a:ext uri="{FF2B5EF4-FFF2-40B4-BE49-F238E27FC236}">
                    <a16:creationId xmlns:a16="http://schemas.microsoft.com/office/drawing/2014/main" id="{4AF983C3-99C9-B428-892C-0974BC8D063E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6887572" y="1914617"/>
                <a:ext cx="321840" cy="382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1036" name="Ink 1035">
                <a:extLst>
                  <a:ext uri="{FF2B5EF4-FFF2-40B4-BE49-F238E27FC236}">
                    <a16:creationId xmlns:a16="http://schemas.microsoft.com/office/drawing/2014/main" id="{4391B277-5BDE-C3EB-1AAC-56B793185CA2}"/>
                  </a:ext>
                </a:extLst>
              </p14:cNvPr>
              <p14:cNvContentPartPr/>
              <p14:nvPr/>
            </p14:nvContentPartPr>
            <p14:xfrm>
              <a:off x="1117723" y="5582787"/>
              <a:ext cx="199080" cy="268560"/>
            </p14:xfrm>
          </p:contentPart>
        </mc:Choice>
        <mc:Fallback xmlns="">
          <p:pic>
            <p:nvPicPr>
              <p:cNvPr id="1036" name="Ink 1035">
                <a:extLst>
                  <a:ext uri="{FF2B5EF4-FFF2-40B4-BE49-F238E27FC236}">
                    <a16:creationId xmlns:a16="http://schemas.microsoft.com/office/drawing/2014/main" id="{4391B277-5BDE-C3EB-1AAC-56B793185CA2}"/>
                  </a:ext>
                </a:extLst>
              </p:cNvPr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1099723" y="5564787"/>
                <a:ext cx="234720" cy="304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">
            <p14:nvContentPartPr>
              <p14:cNvPr id="1037" name="Ink 1036">
                <a:extLst>
                  <a:ext uri="{FF2B5EF4-FFF2-40B4-BE49-F238E27FC236}">
                    <a16:creationId xmlns:a16="http://schemas.microsoft.com/office/drawing/2014/main" id="{5F0EDEC0-3AEA-0CD9-7494-B39E150CA3D0}"/>
                  </a:ext>
                </a:extLst>
              </p14:cNvPr>
              <p14:cNvContentPartPr/>
              <p14:nvPr/>
            </p14:nvContentPartPr>
            <p14:xfrm>
              <a:off x="1843483" y="5655867"/>
              <a:ext cx="155880" cy="420840"/>
            </p14:xfrm>
          </p:contentPart>
        </mc:Choice>
        <mc:Fallback xmlns="">
          <p:pic>
            <p:nvPicPr>
              <p:cNvPr id="1037" name="Ink 1036">
                <a:extLst>
                  <a:ext uri="{FF2B5EF4-FFF2-40B4-BE49-F238E27FC236}">
                    <a16:creationId xmlns:a16="http://schemas.microsoft.com/office/drawing/2014/main" id="{5F0EDEC0-3AEA-0CD9-7494-B39E150CA3D0}"/>
                  </a:ext>
                </a:extLst>
              </p:cNvPr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1825483" y="5637867"/>
                <a:ext cx="191520" cy="456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">
            <p14:nvContentPartPr>
              <p14:cNvPr id="1040" name="Ink 1039">
                <a:extLst>
                  <a:ext uri="{FF2B5EF4-FFF2-40B4-BE49-F238E27FC236}">
                    <a16:creationId xmlns:a16="http://schemas.microsoft.com/office/drawing/2014/main" id="{38BB00CA-5D97-31AB-EDA9-5C2306A6B914}"/>
                  </a:ext>
                </a:extLst>
              </p14:cNvPr>
              <p14:cNvContentPartPr/>
              <p14:nvPr/>
            </p14:nvContentPartPr>
            <p14:xfrm rot="9122515">
              <a:off x="2646938" y="4237138"/>
              <a:ext cx="1470208" cy="531073"/>
            </p14:xfrm>
          </p:contentPart>
        </mc:Choice>
        <mc:Fallback xmlns="">
          <p:pic>
            <p:nvPicPr>
              <p:cNvPr id="1040" name="Ink 1039">
                <a:extLst>
                  <a:ext uri="{FF2B5EF4-FFF2-40B4-BE49-F238E27FC236}">
                    <a16:creationId xmlns:a16="http://schemas.microsoft.com/office/drawing/2014/main" id="{38BB00CA-5D97-31AB-EDA9-5C2306A6B914}"/>
                  </a:ext>
                </a:extLst>
              </p:cNvPr>
              <p:cNvPicPr/>
              <p:nvPr/>
            </p:nvPicPr>
            <p:blipFill>
              <a:blip r:embed="rId22"/>
              <a:stretch>
                <a:fillRect/>
              </a:stretch>
            </p:blipFill>
            <p:spPr>
              <a:xfrm rot="9122515">
                <a:off x="2637578" y="4227783"/>
                <a:ext cx="1488928" cy="549783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3">
            <p14:nvContentPartPr>
              <p14:cNvPr id="1041" name="Ink 1040">
                <a:extLst>
                  <a:ext uri="{FF2B5EF4-FFF2-40B4-BE49-F238E27FC236}">
                    <a16:creationId xmlns:a16="http://schemas.microsoft.com/office/drawing/2014/main" id="{23A63922-67E5-FC76-6FAD-DDF9D81A9F11}"/>
                  </a:ext>
                </a:extLst>
              </p14:cNvPr>
              <p14:cNvContentPartPr/>
              <p14:nvPr/>
            </p14:nvContentPartPr>
            <p14:xfrm rot="13661198">
              <a:off x="2617535" y="1951777"/>
              <a:ext cx="743692" cy="268639"/>
            </p14:xfrm>
          </p:contentPart>
        </mc:Choice>
        <mc:Fallback xmlns="">
          <p:pic>
            <p:nvPicPr>
              <p:cNvPr id="1041" name="Ink 1040">
                <a:extLst>
                  <a:ext uri="{FF2B5EF4-FFF2-40B4-BE49-F238E27FC236}">
                    <a16:creationId xmlns:a16="http://schemas.microsoft.com/office/drawing/2014/main" id="{23A63922-67E5-FC76-6FAD-DDF9D81A9F11}"/>
                  </a:ext>
                </a:extLst>
              </p:cNvPr>
              <p:cNvPicPr/>
              <p:nvPr/>
            </p:nvPicPr>
            <p:blipFill>
              <a:blip r:embed="rId24"/>
              <a:stretch>
                <a:fillRect/>
              </a:stretch>
            </p:blipFill>
            <p:spPr>
              <a:xfrm rot="13661198">
                <a:off x="2608180" y="1942427"/>
                <a:ext cx="762401" cy="287339"/>
              </a:xfrm>
              <a:prstGeom prst="rect">
                <a:avLst/>
              </a:prstGeom>
            </p:spPr>
          </p:pic>
        </mc:Fallback>
      </mc:AlternateContent>
      <p:sp>
        <p:nvSpPr>
          <p:cNvPr id="1042" name="TextBox 1041">
            <a:extLst>
              <a:ext uri="{FF2B5EF4-FFF2-40B4-BE49-F238E27FC236}">
                <a16:creationId xmlns:a16="http://schemas.microsoft.com/office/drawing/2014/main" id="{5CE43829-4A48-8C1C-986A-264CDFAF5298}"/>
              </a:ext>
            </a:extLst>
          </p:cNvPr>
          <p:cNvSpPr txBox="1"/>
          <p:nvPr/>
        </p:nvSpPr>
        <p:spPr>
          <a:xfrm>
            <a:off x="6772028" y="6039373"/>
            <a:ext cx="1675588" cy="4128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672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800" b="0" i="0" u="none" strike="noStrike" kern="1200" cap="none" spc="0" normalizeH="0" baseline="0" noProof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Dreaming Outloud Pro" panose="03050502040302030504" pitchFamily="66" charset="77"/>
                <a:ea typeface="+mn-ea"/>
                <a:cs typeface="Dreaming Outloud Pro" panose="03050502040302030504" pitchFamily="66" charset="77"/>
              </a:rPr>
              <a:t>Next level: main concepts</a:t>
            </a:r>
          </a:p>
        </p:txBody>
      </p:sp>
      <p:sp>
        <p:nvSpPr>
          <p:cNvPr id="1043" name="TextBox 1042">
            <a:extLst>
              <a:ext uri="{FF2B5EF4-FFF2-40B4-BE49-F238E27FC236}">
                <a16:creationId xmlns:a16="http://schemas.microsoft.com/office/drawing/2014/main" id="{C6C17BF7-C3F1-0D21-CEEC-4B0F4B35BAA1}"/>
              </a:ext>
            </a:extLst>
          </p:cNvPr>
          <p:cNvSpPr txBox="1"/>
          <p:nvPr/>
        </p:nvSpPr>
        <p:spPr>
          <a:xfrm>
            <a:off x="4682883" y="5774854"/>
            <a:ext cx="1369944" cy="39646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672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800" b="0" i="0" u="none" strike="noStrike" kern="1200" cap="none" spc="0" normalizeH="0" baseline="0" noProof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Dreaming Outloud Pro" panose="03050502040302030504" pitchFamily="66" charset="77"/>
                <a:ea typeface="+mn-ea"/>
                <a:cs typeface="Dreaming Outloud Pro" panose="03050502040302030504" pitchFamily="66" charset="77"/>
              </a:rPr>
              <a:t>Centre circle: key idea</a:t>
            </a:r>
          </a:p>
        </p:txBody>
      </p:sp>
      <p:sp>
        <p:nvSpPr>
          <p:cNvPr id="1044" name="TextBox 1043">
            <a:extLst>
              <a:ext uri="{FF2B5EF4-FFF2-40B4-BE49-F238E27FC236}">
                <a16:creationId xmlns:a16="http://schemas.microsoft.com/office/drawing/2014/main" id="{039D81BE-E66B-5D60-0AA8-93A328334B89}"/>
              </a:ext>
            </a:extLst>
          </p:cNvPr>
          <p:cNvSpPr txBox="1"/>
          <p:nvPr/>
        </p:nvSpPr>
        <p:spPr>
          <a:xfrm>
            <a:off x="7588627" y="4778729"/>
            <a:ext cx="1555373" cy="9198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672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800" b="0" i="0" u="none" strike="noStrike" kern="1200" cap="none" spc="0" normalizeH="0" baseline="0" noProof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Dreaming Outloud Pro" panose="03050502040302030504" pitchFamily="66" charset="77"/>
                <a:ea typeface="+mn-ea"/>
                <a:cs typeface="Dreaming Outloud Pro" panose="03050502040302030504" pitchFamily="66" charset="77"/>
              </a:rPr>
              <a:t>Last levels: details or subconcepts</a:t>
            </a:r>
          </a:p>
        </p:txBody>
      </p:sp>
      <p:sp>
        <p:nvSpPr>
          <p:cNvPr id="1045" name="TextBox 1044">
            <a:extLst>
              <a:ext uri="{FF2B5EF4-FFF2-40B4-BE49-F238E27FC236}">
                <a16:creationId xmlns:a16="http://schemas.microsoft.com/office/drawing/2014/main" id="{7AF39057-787A-DD58-EBE3-0CF79A11E75A}"/>
              </a:ext>
            </a:extLst>
          </p:cNvPr>
          <p:cNvSpPr txBox="1"/>
          <p:nvPr/>
        </p:nvSpPr>
        <p:spPr>
          <a:xfrm>
            <a:off x="0" y="183552"/>
            <a:ext cx="2613088" cy="396601"/>
          </a:xfrm>
          <a:prstGeom prst="ellipse">
            <a:avLst/>
          </a:prstGeom>
          <a:noFill/>
          <a:ln>
            <a:noFill/>
          </a:ln>
        </p:spPr>
        <p:txBody>
          <a:bodyPr wrap="square" rtlCol="0"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672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800" b="0" i="0" u="none" strike="noStrike" kern="1200" cap="none" spc="0" normalizeH="0" baseline="0" noProof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Dreaming Outloud Pro" panose="03050502040302030504" pitchFamily="66" charset="77"/>
                <a:ea typeface="+mn-ea"/>
                <a:cs typeface="Dreaming Outloud Pro" panose="03050502040302030504" pitchFamily="66" charset="77"/>
              </a:rPr>
              <a:t>Remember what we’ve learnt</a:t>
            </a:r>
          </a:p>
        </p:txBody>
      </p:sp>
      <p:sp>
        <p:nvSpPr>
          <p:cNvPr id="1046" name="TextBox 1045">
            <a:extLst>
              <a:ext uri="{FF2B5EF4-FFF2-40B4-BE49-F238E27FC236}">
                <a16:creationId xmlns:a16="http://schemas.microsoft.com/office/drawing/2014/main" id="{BFA11085-4CA0-8CFC-7B9E-A0F1DC705488}"/>
              </a:ext>
            </a:extLst>
          </p:cNvPr>
          <p:cNvSpPr txBox="1"/>
          <p:nvPr/>
        </p:nvSpPr>
        <p:spPr>
          <a:xfrm>
            <a:off x="2799416" y="302609"/>
            <a:ext cx="1199011" cy="640679"/>
          </a:xfrm>
          <a:custGeom>
            <a:avLst/>
            <a:gdLst>
              <a:gd name="csX0" fmla="*/ 0 w 1199011"/>
              <a:gd name="csY0" fmla="*/ 320340 h 640679"/>
              <a:gd name="csX1" fmla="*/ 599506 w 1199011"/>
              <a:gd name="csY1" fmla="*/ 0 h 640679"/>
              <a:gd name="csX2" fmla="*/ 1199012 w 1199011"/>
              <a:gd name="csY2" fmla="*/ 320340 h 640679"/>
              <a:gd name="csX3" fmla="*/ 599506 w 1199011"/>
              <a:gd name="csY3" fmla="*/ 640680 h 640679"/>
              <a:gd name="csX4" fmla="*/ 0 w 1199011"/>
              <a:gd name="csY4" fmla="*/ 320340 h 64067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1199011" h="640679" extrusionOk="0">
                <a:moveTo>
                  <a:pt x="0" y="320340"/>
                </a:moveTo>
                <a:cubicBezTo>
                  <a:pt x="50041" y="120728"/>
                  <a:pt x="228353" y="-4825"/>
                  <a:pt x="599506" y="0"/>
                </a:cubicBezTo>
                <a:cubicBezTo>
                  <a:pt x="948057" y="-3818"/>
                  <a:pt x="1170211" y="134437"/>
                  <a:pt x="1199012" y="320340"/>
                </a:cubicBezTo>
                <a:cubicBezTo>
                  <a:pt x="1208566" y="482982"/>
                  <a:pt x="942725" y="693289"/>
                  <a:pt x="599506" y="640680"/>
                </a:cubicBezTo>
                <a:cubicBezTo>
                  <a:pt x="261294" y="617389"/>
                  <a:pt x="-10145" y="506581"/>
                  <a:pt x="0" y="320340"/>
                </a:cubicBezTo>
                <a:close/>
              </a:path>
            </a:pathLst>
          </a:custGeom>
          <a:noFill/>
          <a:ln w="28575">
            <a:noFill/>
            <a:extLst>
              <a:ext uri="{C807C97D-BFC1-408E-A445-0C87EB9F89A2}">
                <ask:lineSketchStyleProps xmlns:ask="http://schemas.microsoft.com/office/drawing/2018/sketchyshapes" sd="3129880736">
                  <a:prstGeom prst="ellipse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wrap="none" rtlCol="0"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672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800" b="0" i="0" u="none" strike="noStrike" kern="1200" cap="none" spc="0" normalizeH="0" baseline="0" noProof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Dreaming Outloud Pro" panose="03050502040302030504" pitchFamily="66" charset="77"/>
                <a:ea typeface="+mn-ea"/>
                <a:cs typeface="Dreaming Outloud Pro" panose="03050502040302030504" pitchFamily="66" charset="77"/>
              </a:rPr>
              <a:t>Organise ideas</a:t>
            </a:r>
          </a:p>
        </p:txBody>
      </p:sp>
      <p:sp>
        <p:nvSpPr>
          <p:cNvPr id="1047" name="Oval 1046">
            <a:extLst>
              <a:ext uri="{FF2B5EF4-FFF2-40B4-BE49-F238E27FC236}">
                <a16:creationId xmlns:a16="http://schemas.microsoft.com/office/drawing/2014/main" id="{5C0A573E-8707-5B59-2488-0902B41065C8}"/>
              </a:ext>
            </a:extLst>
          </p:cNvPr>
          <p:cNvSpPr/>
          <p:nvPr/>
        </p:nvSpPr>
        <p:spPr>
          <a:xfrm>
            <a:off x="1506888" y="937681"/>
            <a:ext cx="1582461" cy="933774"/>
          </a:xfrm>
          <a:custGeom>
            <a:avLst/>
            <a:gdLst>
              <a:gd name="csX0" fmla="*/ 0 w 1582461"/>
              <a:gd name="csY0" fmla="*/ 466887 h 933774"/>
              <a:gd name="csX1" fmla="*/ 791231 w 1582461"/>
              <a:gd name="csY1" fmla="*/ 0 h 933774"/>
              <a:gd name="csX2" fmla="*/ 1582462 w 1582461"/>
              <a:gd name="csY2" fmla="*/ 466887 h 933774"/>
              <a:gd name="csX3" fmla="*/ 791231 w 1582461"/>
              <a:gd name="csY3" fmla="*/ 933774 h 933774"/>
              <a:gd name="csX4" fmla="*/ 0 w 1582461"/>
              <a:gd name="csY4" fmla="*/ 466887 h 93377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1582461" h="933774" fill="none" extrusionOk="0">
                <a:moveTo>
                  <a:pt x="0" y="466887"/>
                </a:moveTo>
                <a:cubicBezTo>
                  <a:pt x="9686" y="231259"/>
                  <a:pt x="411266" y="7483"/>
                  <a:pt x="791231" y="0"/>
                </a:cubicBezTo>
                <a:cubicBezTo>
                  <a:pt x="1234915" y="28236"/>
                  <a:pt x="1530245" y="218100"/>
                  <a:pt x="1582462" y="466887"/>
                </a:cubicBezTo>
                <a:cubicBezTo>
                  <a:pt x="1529393" y="722055"/>
                  <a:pt x="1169054" y="882567"/>
                  <a:pt x="791231" y="933774"/>
                </a:cubicBezTo>
                <a:cubicBezTo>
                  <a:pt x="411025" y="919891"/>
                  <a:pt x="-39452" y="676202"/>
                  <a:pt x="0" y="466887"/>
                </a:cubicBezTo>
                <a:close/>
              </a:path>
              <a:path w="1582461" h="933774" stroke="0" extrusionOk="0">
                <a:moveTo>
                  <a:pt x="0" y="466887"/>
                </a:moveTo>
                <a:cubicBezTo>
                  <a:pt x="7787" y="234323"/>
                  <a:pt x="359934" y="-14008"/>
                  <a:pt x="791231" y="0"/>
                </a:cubicBezTo>
                <a:cubicBezTo>
                  <a:pt x="1208630" y="-43634"/>
                  <a:pt x="1636500" y="198282"/>
                  <a:pt x="1582462" y="466887"/>
                </a:cubicBezTo>
                <a:cubicBezTo>
                  <a:pt x="1627850" y="731820"/>
                  <a:pt x="1242148" y="914072"/>
                  <a:pt x="791231" y="933774"/>
                </a:cubicBezTo>
                <a:cubicBezTo>
                  <a:pt x="375329" y="990042"/>
                  <a:pt x="-3777" y="708087"/>
                  <a:pt x="0" y="466887"/>
                </a:cubicBezTo>
                <a:close/>
              </a:path>
            </a:pathLst>
          </a:custGeom>
          <a:solidFill>
            <a:schemeClr val="bg1"/>
          </a:solidFill>
          <a:ln w="28575">
            <a:noFill/>
            <a:extLst>
              <a:ext uri="{C807C97D-BFC1-408E-A445-0C87EB9F89A2}">
                <ask:lineSketchStyleProps xmlns:ask="http://schemas.microsoft.com/office/drawing/2018/sketchyshapes" sd="86837363">
                  <a:prstGeom prst="ellipse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1F1F1F"/>
                </a:solidFill>
                <a:effectLst/>
                <a:uLnTx/>
                <a:uFillTx/>
                <a:latin typeface="Dreaming Outloud Pro" panose="03050502040302030504" pitchFamily="66" charset="77"/>
                <a:ea typeface="+mn-ea"/>
                <a:cs typeface="Dreaming Outloud Pro" panose="03050502040302030504" pitchFamily="66" charset="77"/>
              </a:rPr>
              <a:t>Purpose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1F1F1F"/>
              </a:solidFill>
              <a:effectLst/>
              <a:uLnTx/>
              <a:uFillTx/>
              <a:latin typeface="Dreaming Outloud Pro" panose="03050502040302030504" pitchFamily="66" charset="77"/>
              <a:ea typeface="+mn-ea"/>
              <a:cs typeface="Dreaming Outloud Pro" panose="03050502040302030504" pitchFamily="66" charset="77"/>
            </a:endParaRPr>
          </a:p>
        </p:txBody>
      </p:sp>
      <p:sp>
        <p:nvSpPr>
          <p:cNvPr id="1048" name="Oval 1047">
            <a:extLst>
              <a:ext uri="{FF2B5EF4-FFF2-40B4-BE49-F238E27FC236}">
                <a16:creationId xmlns:a16="http://schemas.microsoft.com/office/drawing/2014/main" id="{D1B7FCA2-707C-8E69-D321-0ED1B4412E37}"/>
              </a:ext>
            </a:extLst>
          </p:cNvPr>
          <p:cNvSpPr/>
          <p:nvPr/>
        </p:nvSpPr>
        <p:spPr>
          <a:xfrm>
            <a:off x="5767027" y="4947545"/>
            <a:ext cx="1821600" cy="752588"/>
          </a:xfrm>
          <a:custGeom>
            <a:avLst/>
            <a:gdLst>
              <a:gd name="csX0" fmla="*/ 0 w 1821600"/>
              <a:gd name="csY0" fmla="*/ 376294 h 752588"/>
              <a:gd name="csX1" fmla="*/ 910800 w 1821600"/>
              <a:gd name="csY1" fmla="*/ 0 h 752588"/>
              <a:gd name="csX2" fmla="*/ 1821600 w 1821600"/>
              <a:gd name="csY2" fmla="*/ 376294 h 752588"/>
              <a:gd name="csX3" fmla="*/ 910800 w 1821600"/>
              <a:gd name="csY3" fmla="*/ 752588 h 752588"/>
              <a:gd name="csX4" fmla="*/ 0 w 1821600"/>
              <a:gd name="csY4" fmla="*/ 376294 h 7525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1821600" h="752588" fill="none" extrusionOk="0">
                <a:moveTo>
                  <a:pt x="0" y="376294"/>
                </a:moveTo>
                <a:cubicBezTo>
                  <a:pt x="33681" y="245760"/>
                  <a:pt x="422946" y="1991"/>
                  <a:pt x="910800" y="0"/>
                </a:cubicBezTo>
                <a:cubicBezTo>
                  <a:pt x="1417903" y="17208"/>
                  <a:pt x="1801305" y="171997"/>
                  <a:pt x="1821600" y="376294"/>
                </a:cubicBezTo>
                <a:cubicBezTo>
                  <a:pt x="1792013" y="582617"/>
                  <a:pt x="1389569" y="731596"/>
                  <a:pt x="910800" y="752588"/>
                </a:cubicBezTo>
                <a:cubicBezTo>
                  <a:pt x="447041" y="742988"/>
                  <a:pt x="-15353" y="565226"/>
                  <a:pt x="0" y="376294"/>
                </a:cubicBezTo>
                <a:close/>
              </a:path>
              <a:path w="1821600" h="752588" stroke="0" extrusionOk="0">
                <a:moveTo>
                  <a:pt x="0" y="376294"/>
                </a:moveTo>
                <a:cubicBezTo>
                  <a:pt x="9236" y="198471"/>
                  <a:pt x="421317" y="-33339"/>
                  <a:pt x="910800" y="0"/>
                </a:cubicBezTo>
                <a:cubicBezTo>
                  <a:pt x="1404650" y="-20431"/>
                  <a:pt x="1850097" y="162804"/>
                  <a:pt x="1821600" y="376294"/>
                </a:cubicBezTo>
                <a:cubicBezTo>
                  <a:pt x="1835943" y="586352"/>
                  <a:pt x="1448924" y="702948"/>
                  <a:pt x="910800" y="752588"/>
                </a:cubicBezTo>
                <a:cubicBezTo>
                  <a:pt x="417873" y="779528"/>
                  <a:pt x="-7375" y="551597"/>
                  <a:pt x="0" y="376294"/>
                </a:cubicBezTo>
                <a:close/>
              </a:path>
            </a:pathLst>
          </a:custGeom>
          <a:solidFill>
            <a:schemeClr val="bg1"/>
          </a:solidFill>
          <a:ln w="28575">
            <a:noFill/>
            <a:extLst>
              <a:ext uri="{C807C97D-BFC1-408E-A445-0C87EB9F89A2}">
                <ask:lineSketchStyleProps xmlns:ask="http://schemas.microsoft.com/office/drawing/2018/sketchyshapes" sd="86837363">
                  <a:prstGeom prst="ellipse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-150" normalizeH="0" baseline="0" noProof="0">
                <a:ln>
                  <a:noFill/>
                </a:ln>
                <a:solidFill>
                  <a:srgbClr val="1F1F1F"/>
                </a:solidFill>
                <a:effectLst/>
                <a:uLnTx/>
                <a:uFillTx/>
                <a:latin typeface="Dreaming Outloud Pro" panose="03050502040302030504" pitchFamily="66" charset="77"/>
                <a:ea typeface="+mn-ea"/>
                <a:cs typeface="Dreaming Outloud Pro" panose="03050502040302030504" pitchFamily="66" charset="77"/>
              </a:rPr>
              <a:t>Read information</a:t>
            </a:r>
            <a:endParaRPr kumimoji="0" lang="en-US" sz="1800" b="0" i="0" u="none" strike="noStrike" kern="1200" cap="none" spc="-150" normalizeH="0" baseline="0" noProof="0">
              <a:ln>
                <a:noFill/>
              </a:ln>
              <a:solidFill>
                <a:srgbClr val="1F1F1F"/>
              </a:solidFill>
              <a:effectLst/>
              <a:uLnTx/>
              <a:uFillTx/>
              <a:latin typeface="Dreaming Outloud Pro" panose="03050502040302030504" pitchFamily="66" charset="77"/>
              <a:ea typeface="+mn-ea"/>
              <a:cs typeface="Dreaming Outloud Pro" panose="03050502040302030504" pitchFamily="66" charset="77"/>
            </a:endParaRPr>
          </a:p>
        </p:txBody>
      </p:sp>
      <p:sp>
        <p:nvSpPr>
          <p:cNvPr id="1049" name="Freeform 16">
            <a:extLst>
              <a:ext uri="{FF2B5EF4-FFF2-40B4-BE49-F238E27FC236}">
                <a16:creationId xmlns:a16="http://schemas.microsoft.com/office/drawing/2014/main" id="{7D276447-9FD3-0D4B-10F7-6711F2C5822B}"/>
              </a:ext>
            </a:extLst>
          </p:cNvPr>
          <p:cNvSpPr/>
          <p:nvPr/>
        </p:nvSpPr>
        <p:spPr>
          <a:xfrm rot="20196609">
            <a:off x="2938731" y="850415"/>
            <a:ext cx="384633" cy="226747"/>
          </a:xfrm>
          <a:custGeom>
            <a:avLst/>
            <a:gdLst/>
            <a:ahLst/>
            <a:cxnLst/>
            <a:rect l="l" t="t" r="r" b="b"/>
            <a:pathLst>
              <a:path w="1928844" h="414701">
                <a:moveTo>
                  <a:pt x="0" y="0"/>
                </a:moveTo>
                <a:lnTo>
                  <a:pt x="1928844" y="0"/>
                </a:lnTo>
                <a:lnTo>
                  <a:pt x="1928844" y="414701"/>
                </a:lnTo>
                <a:lnTo>
                  <a:pt x="0" y="41470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 l="-89284" t="-2244"/>
            </a:stretch>
          </a:blip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1050" name="Freeform 16">
            <a:extLst>
              <a:ext uri="{FF2B5EF4-FFF2-40B4-BE49-F238E27FC236}">
                <a16:creationId xmlns:a16="http://schemas.microsoft.com/office/drawing/2014/main" id="{65451E72-3D21-E94C-040E-F71C72CE8907}"/>
              </a:ext>
            </a:extLst>
          </p:cNvPr>
          <p:cNvSpPr/>
          <p:nvPr/>
        </p:nvSpPr>
        <p:spPr>
          <a:xfrm rot="1403391" flipH="1">
            <a:off x="1256486" y="952841"/>
            <a:ext cx="350105" cy="167907"/>
          </a:xfrm>
          <a:custGeom>
            <a:avLst/>
            <a:gdLst/>
            <a:ahLst/>
            <a:cxnLst/>
            <a:rect l="l" t="t" r="r" b="b"/>
            <a:pathLst>
              <a:path w="1928844" h="414701">
                <a:moveTo>
                  <a:pt x="0" y="0"/>
                </a:moveTo>
                <a:lnTo>
                  <a:pt x="1928844" y="0"/>
                </a:lnTo>
                <a:lnTo>
                  <a:pt x="1928844" y="414701"/>
                </a:lnTo>
                <a:lnTo>
                  <a:pt x="0" y="41470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 l="-89284" t="-2244"/>
            </a:stretch>
          </a:blip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1051" name="Freeform 16">
            <a:extLst>
              <a:ext uri="{FF2B5EF4-FFF2-40B4-BE49-F238E27FC236}">
                <a16:creationId xmlns:a16="http://schemas.microsoft.com/office/drawing/2014/main" id="{C5FF93C0-F8FC-3CDE-1D4C-4BB799F644E4}"/>
              </a:ext>
            </a:extLst>
          </p:cNvPr>
          <p:cNvSpPr/>
          <p:nvPr/>
        </p:nvSpPr>
        <p:spPr>
          <a:xfrm rot="350685">
            <a:off x="7383202" y="4891819"/>
            <a:ext cx="384633" cy="226747"/>
          </a:xfrm>
          <a:custGeom>
            <a:avLst/>
            <a:gdLst/>
            <a:ahLst/>
            <a:cxnLst/>
            <a:rect l="l" t="t" r="r" b="b"/>
            <a:pathLst>
              <a:path w="1928844" h="414701">
                <a:moveTo>
                  <a:pt x="0" y="0"/>
                </a:moveTo>
                <a:lnTo>
                  <a:pt x="1928844" y="0"/>
                </a:lnTo>
                <a:lnTo>
                  <a:pt x="1928844" y="414701"/>
                </a:lnTo>
                <a:lnTo>
                  <a:pt x="0" y="41470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6"/>
                </a:ext>
              </a:extLst>
            </a:blip>
            <a:stretch>
              <a:fillRect l="-89284" t="-2244"/>
            </a:stretch>
          </a:blip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highlight>
                <a:srgbClr val="FFE39E"/>
              </a:highlight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1052" name="Freeform 16">
            <a:extLst>
              <a:ext uri="{FF2B5EF4-FFF2-40B4-BE49-F238E27FC236}">
                <a16:creationId xmlns:a16="http://schemas.microsoft.com/office/drawing/2014/main" id="{4E7FBA06-7B29-E59F-F899-8992BB3FAF0B}"/>
              </a:ext>
            </a:extLst>
          </p:cNvPr>
          <p:cNvSpPr/>
          <p:nvPr/>
        </p:nvSpPr>
        <p:spPr>
          <a:xfrm rot="5853435">
            <a:off x="6647585" y="5752461"/>
            <a:ext cx="384633" cy="226747"/>
          </a:xfrm>
          <a:custGeom>
            <a:avLst/>
            <a:gdLst/>
            <a:ahLst/>
            <a:cxnLst/>
            <a:rect l="l" t="t" r="r" b="b"/>
            <a:pathLst>
              <a:path w="1928844" h="414701">
                <a:moveTo>
                  <a:pt x="0" y="0"/>
                </a:moveTo>
                <a:lnTo>
                  <a:pt x="1928844" y="0"/>
                </a:lnTo>
                <a:lnTo>
                  <a:pt x="1928844" y="414701"/>
                </a:lnTo>
                <a:lnTo>
                  <a:pt x="0" y="41470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6"/>
                </a:ext>
              </a:extLst>
            </a:blip>
            <a:stretch>
              <a:fillRect l="-89284" t="-2244"/>
            </a:stretch>
          </a:blip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highlight>
                <a:srgbClr val="FFE39E"/>
              </a:highlight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1053" name="Freeform 16">
            <a:extLst>
              <a:ext uri="{FF2B5EF4-FFF2-40B4-BE49-F238E27FC236}">
                <a16:creationId xmlns:a16="http://schemas.microsoft.com/office/drawing/2014/main" id="{6A4EAEA8-EAE4-F2B6-15FD-9074F77F0CA0}"/>
              </a:ext>
            </a:extLst>
          </p:cNvPr>
          <p:cNvSpPr/>
          <p:nvPr/>
        </p:nvSpPr>
        <p:spPr>
          <a:xfrm rot="9706144">
            <a:off x="5613546" y="5570623"/>
            <a:ext cx="339617" cy="214898"/>
          </a:xfrm>
          <a:custGeom>
            <a:avLst/>
            <a:gdLst/>
            <a:ahLst/>
            <a:cxnLst/>
            <a:rect l="l" t="t" r="r" b="b"/>
            <a:pathLst>
              <a:path w="1928844" h="414701">
                <a:moveTo>
                  <a:pt x="0" y="0"/>
                </a:moveTo>
                <a:lnTo>
                  <a:pt x="1928844" y="0"/>
                </a:lnTo>
                <a:lnTo>
                  <a:pt x="1928844" y="414701"/>
                </a:lnTo>
                <a:lnTo>
                  <a:pt x="0" y="41470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6"/>
                </a:ext>
              </a:extLst>
            </a:blip>
            <a:stretch>
              <a:fillRect l="-89284" t="-2244"/>
            </a:stretch>
          </a:blip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highlight>
                <a:srgbClr val="FFE39E"/>
              </a:highlight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1054" name="TextBox 1053">
            <a:extLst>
              <a:ext uri="{FF2B5EF4-FFF2-40B4-BE49-F238E27FC236}">
                <a16:creationId xmlns:a16="http://schemas.microsoft.com/office/drawing/2014/main" id="{24EF3ED0-6FDD-020C-AF1C-08E1E76A0192}"/>
              </a:ext>
            </a:extLst>
          </p:cNvPr>
          <p:cNvSpPr txBox="1"/>
          <p:nvPr/>
        </p:nvSpPr>
        <p:spPr>
          <a:xfrm>
            <a:off x="5536937" y="292235"/>
            <a:ext cx="3110697" cy="55138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672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800" b="0" i="0" u="none" strike="noStrike" kern="1200" cap="none" spc="0" normalizeH="0" baseline="0" noProof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Dreaming Outloud Pro" panose="03050502040302030504" pitchFamily="66" charset="77"/>
                <a:ea typeface="+mn-ea"/>
                <a:cs typeface="Dreaming Outloud Pro" panose="03050502040302030504" pitchFamily="66" charset="77"/>
              </a:rPr>
              <a:t>Helps put information IN</a:t>
            </a:r>
          </a:p>
        </p:txBody>
      </p:sp>
      <p:sp>
        <p:nvSpPr>
          <p:cNvPr id="1055" name="Cloud Callout 1054">
            <a:extLst>
              <a:ext uri="{FF2B5EF4-FFF2-40B4-BE49-F238E27FC236}">
                <a16:creationId xmlns:a16="http://schemas.microsoft.com/office/drawing/2014/main" id="{FC565C5E-90D8-B3AB-6AC6-90BA268E0EFB}"/>
              </a:ext>
            </a:extLst>
          </p:cNvPr>
          <p:cNvSpPr/>
          <p:nvPr/>
        </p:nvSpPr>
        <p:spPr>
          <a:xfrm>
            <a:off x="5636135" y="785330"/>
            <a:ext cx="1821599" cy="1158250"/>
          </a:xfrm>
          <a:custGeom>
            <a:avLst/>
            <a:gdLst>
              <a:gd name="csX0" fmla="*/ 164449 w 1821599"/>
              <a:gd name="csY0" fmla="*/ 385278 h 1158250"/>
              <a:gd name="csX1" fmla="*/ 237103 w 1821599"/>
              <a:gd name="csY1" fmla="*/ 185185 h 1158250"/>
              <a:gd name="csX2" fmla="*/ 590543 w 1821599"/>
              <a:gd name="csY2" fmla="*/ 139472 h 1158250"/>
              <a:gd name="csX3" fmla="*/ 946894 w 1821599"/>
              <a:gd name="csY3" fmla="*/ 92016 h 1158250"/>
              <a:gd name="csX4" fmla="*/ 1085748 w 1821599"/>
              <a:gd name="csY4" fmla="*/ 5362 h 1158250"/>
              <a:gd name="csX5" fmla="*/ 1257957 w 1821599"/>
              <a:gd name="csY5" fmla="*/ 66518 h 1158250"/>
              <a:gd name="csX6" fmla="*/ 1495355 w 1821599"/>
              <a:gd name="csY6" fmla="*/ 18499 h 1158250"/>
              <a:gd name="csX7" fmla="*/ 1615741 w 1821599"/>
              <a:gd name="csY7" fmla="*/ 149500 h 1158250"/>
              <a:gd name="csX8" fmla="*/ 1770240 w 1821599"/>
              <a:gd name="csY8" fmla="*/ 276639 h 1158250"/>
              <a:gd name="csX9" fmla="*/ 1763324 w 1821599"/>
              <a:gd name="csY9" fmla="*/ 414503 h 1158250"/>
              <a:gd name="csX10" fmla="*/ 1813840 w 1821599"/>
              <a:gd name="csY10" fmla="*/ 625294 h 1158250"/>
              <a:gd name="csX11" fmla="*/ 1577201 w 1821599"/>
              <a:gd name="csY11" fmla="*/ 809809 h 1158250"/>
              <a:gd name="csX12" fmla="*/ 1492488 w 1821599"/>
              <a:gd name="csY12" fmla="*/ 967916 h 1158250"/>
              <a:gd name="csX13" fmla="*/ 1204068 w 1821599"/>
              <a:gd name="csY13" fmla="*/ 987059 h 1158250"/>
              <a:gd name="csX14" fmla="*/ 997957 w 1821599"/>
              <a:gd name="csY14" fmla="*/ 1155729 h 1158250"/>
              <a:gd name="csX15" fmla="*/ 694906 w 1821599"/>
              <a:gd name="csY15" fmla="*/ 1052774 h 1158250"/>
              <a:gd name="csX16" fmla="*/ 244735 w 1821599"/>
              <a:gd name="csY16" fmla="*/ 951051 h 1158250"/>
              <a:gd name="csX17" fmla="*/ 46804 w 1821599"/>
              <a:gd name="csY17" fmla="*/ 837854 h 1158250"/>
              <a:gd name="csX18" fmla="*/ 89098 w 1821599"/>
              <a:gd name="csY18" fmla="*/ 685056 h 1158250"/>
              <a:gd name="csX19" fmla="*/ -211 w 1821599"/>
              <a:gd name="csY19" fmla="*/ 528290 h 1158250"/>
              <a:gd name="csX20" fmla="*/ 162889 w 1821599"/>
              <a:gd name="csY20" fmla="*/ 388952 h 1158250"/>
              <a:gd name="csX21" fmla="*/ 164449 w 1821599"/>
              <a:gd name="csY21" fmla="*/ 385278 h 1158250"/>
              <a:gd name="csX0" fmla="*/ -71712 w 1821599"/>
              <a:gd name="csY0" fmla="*/ 1318390 h 1158250"/>
              <a:gd name="csX1" fmla="*/ -103886 w 1821599"/>
              <a:gd name="csY1" fmla="*/ 1350564 h 1158250"/>
              <a:gd name="csX2" fmla="*/ -136060 w 1821599"/>
              <a:gd name="csY2" fmla="*/ 1318390 h 1158250"/>
              <a:gd name="csX3" fmla="*/ -103886 w 1821599"/>
              <a:gd name="csY3" fmla="*/ 1286216 h 1158250"/>
              <a:gd name="csX4" fmla="*/ -71712 w 1821599"/>
              <a:gd name="csY4" fmla="*/ 1318390 h 1158250"/>
              <a:gd name="csX0" fmla="*/ 81726 w 1821599"/>
              <a:gd name="csY0" fmla="*/ 1230040 h 1158250"/>
              <a:gd name="csX1" fmla="*/ 17379 w 1821599"/>
              <a:gd name="csY1" fmla="*/ 1294387 h 1158250"/>
              <a:gd name="csX2" fmla="*/ -46968 w 1821599"/>
              <a:gd name="csY2" fmla="*/ 1230040 h 1158250"/>
              <a:gd name="csX3" fmla="*/ 17379 w 1821599"/>
              <a:gd name="csY3" fmla="*/ 1165693 h 1158250"/>
              <a:gd name="csX4" fmla="*/ 81726 w 1821599"/>
              <a:gd name="csY4" fmla="*/ 1230040 h 1158250"/>
              <a:gd name="csX0" fmla="*/ 287172 w 1821599"/>
              <a:gd name="csY0" fmla="*/ 1103800 h 1158250"/>
              <a:gd name="csX1" fmla="*/ 190651 w 1821599"/>
              <a:gd name="csY1" fmla="*/ 1200321 h 1158250"/>
              <a:gd name="csX2" fmla="*/ 94130 w 1821599"/>
              <a:gd name="csY2" fmla="*/ 1103800 h 1158250"/>
              <a:gd name="csX3" fmla="*/ 190651 w 1821599"/>
              <a:gd name="csY3" fmla="*/ 1007279 h 1158250"/>
              <a:gd name="csX4" fmla="*/ 287172 w 1821599"/>
              <a:gd name="csY4" fmla="*/ 1103800 h 1158250"/>
              <a:gd name="csX0" fmla="*/ 197888 w 1821599"/>
              <a:gd name="csY0" fmla="*/ 701840 h 1158250"/>
              <a:gd name="csX1" fmla="*/ 91079 w 1821599"/>
              <a:gd name="csY1" fmla="*/ 680471 h 1158250"/>
              <a:gd name="csX2" fmla="*/ 292130 w 1821599"/>
              <a:gd name="csY2" fmla="*/ 935689 h 1158250"/>
              <a:gd name="csX3" fmla="*/ 245409 w 1821599"/>
              <a:gd name="csY3" fmla="*/ 945904 h 1158250"/>
              <a:gd name="csX4" fmla="*/ 694821 w 1821599"/>
              <a:gd name="csY4" fmla="*/ 1048055 h 1158250"/>
              <a:gd name="csX5" fmla="*/ 666654 w 1821599"/>
              <a:gd name="csY5" fmla="*/ 1001403 h 1158250"/>
              <a:gd name="csX6" fmla="*/ 1215537 w 1821599"/>
              <a:gd name="csY6" fmla="*/ 931720 h 1158250"/>
              <a:gd name="csX7" fmla="*/ 1204279 w 1821599"/>
              <a:gd name="csY7" fmla="*/ 982903 h 1158250"/>
              <a:gd name="csX8" fmla="*/ 1439105 w 1821599"/>
              <a:gd name="csY8" fmla="*/ 615427 h 1158250"/>
              <a:gd name="csX9" fmla="*/ 1576189 w 1821599"/>
              <a:gd name="csY9" fmla="*/ 806753 h 1158250"/>
              <a:gd name="csX10" fmla="*/ 1762481 w 1821599"/>
              <a:gd name="csY10" fmla="*/ 411661 h 1158250"/>
              <a:gd name="csX11" fmla="*/ 1701424 w 1821599"/>
              <a:gd name="csY11" fmla="*/ 483408 h 1158250"/>
              <a:gd name="csX12" fmla="*/ 1615994 w 1821599"/>
              <a:gd name="csY12" fmla="*/ 145478 h 1158250"/>
              <a:gd name="csX13" fmla="*/ 1619199 w 1821599"/>
              <a:gd name="csY13" fmla="*/ 179367 h 1158250"/>
              <a:gd name="csX14" fmla="*/ 1226121 w 1821599"/>
              <a:gd name="csY14" fmla="*/ 105958 h 1158250"/>
              <a:gd name="csX15" fmla="*/ 1257409 w 1821599"/>
              <a:gd name="csY15" fmla="*/ 62738 h 1158250"/>
              <a:gd name="csX16" fmla="*/ 933611 w 1821599"/>
              <a:gd name="csY16" fmla="*/ 126549 h 1158250"/>
              <a:gd name="csX17" fmla="*/ 948749 w 1821599"/>
              <a:gd name="csY17" fmla="*/ 89281 h 1158250"/>
              <a:gd name="csX18" fmla="*/ 590333 w 1821599"/>
              <a:gd name="csY18" fmla="*/ 139204 h 1158250"/>
              <a:gd name="csX19" fmla="*/ 645149 w 1821599"/>
              <a:gd name="csY19" fmla="*/ 175346 h 1158250"/>
              <a:gd name="csX20" fmla="*/ 174021 w 1821599"/>
              <a:gd name="csY20" fmla="*/ 423324 h 1158250"/>
              <a:gd name="csX21" fmla="*/ 164449 w 1821599"/>
              <a:gd name="csY21" fmla="*/ 385278 h 115825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</a:cxnLst>
            <a:rect l="l" t="t" r="r" b="b"/>
            <a:pathLst>
              <a:path w="1821599" h="1158250" fill="none" extrusionOk="0">
                <a:moveTo>
                  <a:pt x="164449" y="385278"/>
                </a:moveTo>
                <a:cubicBezTo>
                  <a:pt x="148474" y="317886"/>
                  <a:pt x="187395" y="229244"/>
                  <a:pt x="237103" y="185185"/>
                </a:cubicBezTo>
                <a:cubicBezTo>
                  <a:pt x="342163" y="89635"/>
                  <a:pt x="471111" y="84701"/>
                  <a:pt x="590543" y="139472"/>
                </a:cubicBezTo>
                <a:cubicBezTo>
                  <a:pt x="657380" y="346"/>
                  <a:pt x="841827" y="3148"/>
                  <a:pt x="946894" y="92016"/>
                </a:cubicBezTo>
                <a:cubicBezTo>
                  <a:pt x="974078" y="42778"/>
                  <a:pt x="1028061" y="11542"/>
                  <a:pt x="1085748" y="5362"/>
                </a:cubicBezTo>
                <a:cubicBezTo>
                  <a:pt x="1155402" y="1290"/>
                  <a:pt x="1220388" y="27296"/>
                  <a:pt x="1257957" y="66518"/>
                </a:cubicBezTo>
                <a:cubicBezTo>
                  <a:pt x="1318895" y="4569"/>
                  <a:pt x="1416508" y="-12398"/>
                  <a:pt x="1495355" y="18499"/>
                </a:cubicBezTo>
                <a:cubicBezTo>
                  <a:pt x="1554009" y="45114"/>
                  <a:pt x="1607669" y="88569"/>
                  <a:pt x="1615741" y="149500"/>
                </a:cubicBezTo>
                <a:cubicBezTo>
                  <a:pt x="1694864" y="158252"/>
                  <a:pt x="1741387" y="221072"/>
                  <a:pt x="1770240" y="276639"/>
                </a:cubicBezTo>
                <a:cubicBezTo>
                  <a:pt x="1788100" y="322287"/>
                  <a:pt x="1791716" y="375366"/>
                  <a:pt x="1763324" y="414503"/>
                </a:cubicBezTo>
                <a:cubicBezTo>
                  <a:pt x="1807109" y="481847"/>
                  <a:pt x="1834168" y="546249"/>
                  <a:pt x="1813840" y="625294"/>
                </a:cubicBezTo>
                <a:cubicBezTo>
                  <a:pt x="1774362" y="740172"/>
                  <a:pt x="1697465" y="802992"/>
                  <a:pt x="1577201" y="809809"/>
                </a:cubicBezTo>
                <a:cubicBezTo>
                  <a:pt x="1586614" y="878279"/>
                  <a:pt x="1549946" y="932616"/>
                  <a:pt x="1492488" y="967916"/>
                </a:cubicBezTo>
                <a:cubicBezTo>
                  <a:pt x="1419731" y="1023581"/>
                  <a:pt x="1294352" y="1039899"/>
                  <a:pt x="1204068" y="987059"/>
                </a:cubicBezTo>
                <a:cubicBezTo>
                  <a:pt x="1174962" y="1072889"/>
                  <a:pt x="1107693" y="1139197"/>
                  <a:pt x="997957" y="1155729"/>
                </a:cubicBezTo>
                <a:cubicBezTo>
                  <a:pt x="876763" y="1169625"/>
                  <a:pt x="740245" y="1134701"/>
                  <a:pt x="694906" y="1052774"/>
                </a:cubicBezTo>
                <a:cubicBezTo>
                  <a:pt x="537796" y="1144086"/>
                  <a:pt x="332525" y="1103907"/>
                  <a:pt x="244735" y="951051"/>
                </a:cubicBezTo>
                <a:cubicBezTo>
                  <a:pt x="160003" y="957453"/>
                  <a:pt x="78238" y="910359"/>
                  <a:pt x="46804" y="837854"/>
                </a:cubicBezTo>
                <a:cubicBezTo>
                  <a:pt x="21140" y="792141"/>
                  <a:pt x="37442" y="720725"/>
                  <a:pt x="89098" y="685056"/>
                </a:cubicBezTo>
                <a:cubicBezTo>
                  <a:pt x="28341" y="657429"/>
                  <a:pt x="-10694" y="594565"/>
                  <a:pt x="-211" y="528290"/>
                </a:cubicBezTo>
                <a:cubicBezTo>
                  <a:pt x="14229" y="466651"/>
                  <a:pt x="82759" y="386061"/>
                  <a:pt x="162889" y="388952"/>
                </a:cubicBezTo>
                <a:cubicBezTo>
                  <a:pt x="163579" y="387656"/>
                  <a:pt x="164160" y="386476"/>
                  <a:pt x="164449" y="385278"/>
                </a:cubicBezTo>
                <a:close/>
              </a:path>
              <a:path w="1821599" h="1158250" fill="none" extrusionOk="0">
                <a:moveTo>
                  <a:pt x="-71712" y="1318390"/>
                </a:moveTo>
                <a:cubicBezTo>
                  <a:pt x="-71331" y="1333728"/>
                  <a:pt x="-88778" y="1350975"/>
                  <a:pt x="-103886" y="1350564"/>
                </a:cubicBezTo>
                <a:cubicBezTo>
                  <a:pt x="-122794" y="1351218"/>
                  <a:pt x="-137637" y="1334124"/>
                  <a:pt x="-136060" y="1318390"/>
                </a:cubicBezTo>
                <a:cubicBezTo>
                  <a:pt x="-136317" y="1301810"/>
                  <a:pt x="-120218" y="1285944"/>
                  <a:pt x="-103886" y="1286216"/>
                </a:cubicBezTo>
                <a:cubicBezTo>
                  <a:pt x="-84392" y="1289145"/>
                  <a:pt x="-74561" y="1299514"/>
                  <a:pt x="-71712" y="1318390"/>
                </a:cubicBezTo>
                <a:close/>
              </a:path>
              <a:path w="1821599" h="1158250" fill="none" extrusionOk="0">
                <a:moveTo>
                  <a:pt x="81726" y="1230040"/>
                </a:moveTo>
                <a:cubicBezTo>
                  <a:pt x="80398" y="1271137"/>
                  <a:pt x="57699" y="1293794"/>
                  <a:pt x="17379" y="1294387"/>
                </a:cubicBezTo>
                <a:cubicBezTo>
                  <a:pt x="-18014" y="1291426"/>
                  <a:pt x="-47450" y="1260412"/>
                  <a:pt x="-46968" y="1230040"/>
                </a:cubicBezTo>
                <a:cubicBezTo>
                  <a:pt x="-42771" y="1193708"/>
                  <a:pt x="-16929" y="1166283"/>
                  <a:pt x="17379" y="1165693"/>
                </a:cubicBezTo>
                <a:cubicBezTo>
                  <a:pt x="53329" y="1165209"/>
                  <a:pt x="84029" y="1196272"/>
                  <a:pt x="81726" y="1230040"/>
                </a:cubicBezTo>
                <a:close/>
              </a:path>
              <a:path w="1821599" h="1158250" fill="none" extrusionOk="0">
                <a:moveTo>
                  <a:pt x="287172" y="1103800"/>
                </a:moveTo>
                <a:cubicBezTo>
                  <a:pt x="288926" y="1156450"/>
                  <a:pt x="240430" y="1203536"/>
                  <a:pt x="190651" y="1200321"/>
                </a:cubicBezTo>
                <a:cubicBezTo>
                  <a:pt x="133551" y="1204062"/>
                  <a:pt x="93907" y="1158078"/>
                  <a:pt x="94130" y="1103800"/>
                </a:cubicBezTo>
                <a:cubicBezTo>
                  <a:pt x="100085" y="1050975"/>
                  <a:pt x="143254" y="1005807"/>
                  <a:pt x="190651" y="1007279"/>
                </a:cubicBezTo>
                <a:cubicBezTo>
                  <a:pt x="242187" y="1011931"/>
                  <a:pt x="291060" y="1056778"/>
                  <a:pt x="287172" y="1103800"/>
                </a:cubicBezTo>
                <a:close/>
              </a:path>
              <a:path w="1821599" h="1158250" fill="none" extrusionOk="0">
                <a:moveTo>
                  <a:pt x="197888" y="701840"/>
                </a:moveTo>
                <a:cubicBezTo>
                  <a:pt x="159052" y="699430"/>
                  <a:pt x="122318" y="694663"/>
                  <a:pt x="91079" y="680471"/>
                </a:cubicBezTo>
                <a:moveTo>
                  <a:pt x="292130" y="935689"/>
                </a:moveTo>
                <a:cubicBezTo>
                  <a:pt x="274566" y="942750"/>
                  <a:pt x="259593" y="944446"/>
                  <a:pt x="245409" y="945904"/>
                </a:cubicBezTo>
                <a:moveTo>
                  <a:pt x="694821" y="1048055"/>
                </a:moveTo>
                <a:cubicBezTo>
                  <a:pt x="685733" y="1034182"/>
                  <a:pt x="672714" y="1016473"/>
                  <a:pt x="666654" y="1001403"/>
                </a:cubicBezTo>
                <a:moveTo>
                  <a:pt x="1215537" y="931720"/>
                </a:moveTo>
                <a:cubicBezTo>
                  <a:pt x="1213963" y="950892"/>
                  <a:pt x="1207876" y="968020"/>
                  <a:pt x="1204279" y="982903"/>
                </a:cubicBezTo>
                <a:moveTo>
                  <a:pt x="1439105" y="615427"/>
                </a:moveTo>
                <a:cubicBezTo>
                  <a:pt x="1520251" y="646770"/>
                  <a:pt x="1581874" y="719872"/>
                  <a:pt x="1576189" y="806753"/>
                </a:cubicBezTo>
                <a:moveTo>
                  <a:pt x="1762481" y="411661"/>
                </a:moveTo>
                <a:cubicBezTo>
                  <a:pt x="1748276" y="438526"/>
                  <a:pt x="1725888" y="457833"/>
                  <a:pt x="1701424" y="483408"/>
                </a:cubicBezTo>
                <a:moveTo>
                  <a:pt x="1615994" y="145478"/>
                </a:moveTo>
                <a:cubicBezTo>
                  <a:pt x="1617561" y="157520"/>
                  <a:pt x="1618118" y="168952"/>
                  <a:pt x="1619199" y="179367"/>
                </a:cubicBezTo>
                <a:moveTo>
                  <a:pt x="1226121" y="105958"/>
                </a:moveTo>
                <a:cubicBezTo>
                  <a:pt x="1236248" y="92672"/>
                  <a:pt x="1244891" y="75550"/>
                  <a:pt x="1257409" y="62738"/>
                </a:cubicBezTo>
                <a:moveTo>
                  <a:pt x="933611" y="126549"/>
                </a:moveTo>
                <a:cubicBezTo>
                  <a:pt x="935361" y="112430"/>
                  <a:pt x="942991" y="100622"/>
                  <a:pt x="948749" y="89281"/>
                </a:cubicBezTo>
                <a:moveTo>
                  <a:pt x="590333" y="139204"/>
                </a:moveTo>
                <a:cubicBezTo>
                  <a:pt x="608030" y="148619"/>
                  <a:pt x="627123" y="163481"/>
                  <a:pt x="645149" y="175346"/>
                </a:cubicBezTo>
                <a:moveTo>
                  <a:pt x="174021" y="423324"/>
                </a:moveTo>
                <a:cubicBezTo>
                  <a:pt x="167851" y="409435"/>
                  <a:pt x="166007" y="398080"/>
                  <a:pt x="164449" y="385278"/>
                </a:cubicBezTo>
              </a:path>
              <a:path w="1821599" h="1158250" stroke="0" extrusionOk="0">
                <a:moveTo>
                  <a:pt x="164449" y="385278"/>
                </a:moveTo>
                <a:cubicBezTo>
                  <a:pt x="156577" y="324085"/>
                  <a:pt x="183201" y="230492"/>
                  <a:pt x="237103" y="185185"/>
                </a:cubicBezTo>
                <a:cubicBezTo>
                  <a:pt x="326221" y="96280"/>
                  <a:pt x="484460" y="79000"/>
                  <a:pt x="590543" y="139472"/>
                </a:cubicBezTo>
                <a:cubicBezTo>
                  <a:pt x="669259" y="25645"/>
                  <a:pt x="854981" y="-21012"/>
                  <a:pt x="946894" y="92016"/>
                </a:cubicBezTo>
                <a:cubicBezTo>
                  <a:pt x="977519" y="54724"/>
                  <a:pt x="1025274" y="10257"/>
                  <a:pt x="1085748" y="5362"/>
                </a:cubicBezTo>
                <a:cubicBezTo>
                  <a:pt x="1156567" y="8440"/>
                  <a:pt x="1219090" y="20845"/>
                  <a:pt x="1257957" y="66518"/>
                </a:cubicBezTo>
                <a:cubicBezTo>
                  <a:pt x="1316644" y="8901"/>
                  <a:pt x="1397786" y="-9757"/>
                  <a:pt x="1495355" y="18499"/>
                </a:cubicBezTo>
                <a:cubicBezTo>
                  <a:pt x="1555281" y="41828"/>
                  <a:pt x="1599600" y="87698"/>
                  <a:pt x="1615741" y="149500"/>
                </a:cubicBezTo>
                <a:cubicBezTo>
                  <a:pt x="1695602" y="165001"/>
                  <a:pt x="1745611" y="213189"/>
                  <a:pt x="1770240" y="276639"/>
                </a:cubicBezTo>
                <a:cubicBezTo>
                  <a:pt x="1790525" y="319871"/>
                  <a:pt x="1777557" y="368442"/>
                  <a:pt x="1763324" y="414503"/>
                </a:cubicBezTo>
                <a:cubicBezTo>
                  <a:pt x="1809740" y="477110"/>
                  <a:pt x="1843864" y="560633"/>
                  <a:pt x="1813840" y="625294"/>
                </a:cubicBezTo>
                <a:cubicBezTo>
                  <a:pt x="1788295" y="726047"/>
                  <a:pt x="1696697" y="791625"/>
                  <a:pt x="1577201" y="809809"/>
                </a:cubicBezTo>
                <a:cubicBezTo>
                  <a:pt x="1576132" y="871869"/>
                  <a:pt x="1544723" y="929692"/>
                  <a:pt x="1492488" y="967916"/>
                </a:cubicBezTo>
                <a:cubicBezTo>
                  <a:pt x="1404035" y="1023082"/>
                  <a:pt x="1276228" y="1030742"/>
                  <a:pt x="1204068" y="987059"/>
                </a:cubicBezTo>
                <a:cubicBezTo>
                  <a:pt x="1172787" y="1063002"/>
                  <a:pt x="1093881" y="1116236"/>
                  <a:pt x="997957" y="1155729"/>
                </a:cubicBezTo>
                <a:cubicBezTo>
                  <a:pt x="872398" y="1175072"/>
                  <a:pt x="770556" y="1129520"/>
                  <a:pt x="694906" y="1052774"/>
                </a:cubicBezTo>
                <a:cubicBezTo>
                  <a:pt x="566638" y="1136435"/>
                  <a:pt x="318353" y="1098288"/>
                  <a:pt x="244735" y="951051"/>
                </a:cubicBezTo>
                <a:cubicBezTo>
                  <a:pt x="153568" y="958170"/>
                  <a:pt x="71099" y="926973"/>
                  <a:pt x="46804" y="837854"/>
                </a:cubicBezTo>
                <a:cubicBezTo>
                  <a:pt x="32020" y="782786"/>
                  <a:pt x="41148" y="726104"/>
                  <a:pt x="89098" y="685056"/>
                </a:cubicBezTo>
                <a:cubicBezTo>
                  <a:pt x="25764" y="653833"/>
                  <a:pt x="-4905" y="601574"/>
                  <a:pt x="-211" y="528290"/>
                </a:cubicBezTo>
                <a:cubicBezTo>
                  <a:pt x="11795" y="444892"/>
                  <a:pt x="73815" y="403220"/>
                  <a:pt x="162889" y="388952"/>
                </a:cubicBezTo>
                <a:cubicBezTo>
                  <a:pt x="163471" y="387803"/>
                  <a:pt x="163980" y="386586"/>
                  <a:pt x="164449" y="385278"/>
                </a:cubicBezTo>
                <a:close/>
              </a:path>
              <a:path w="1821599" h="1158250" stroke="0" extrusionOk="0">
                <a:moveTo>
                  <a:pt x="-71712" y="1318390"/>
                </a:moveTo>
                <a:cubicBezTo>
                  <a:pt x="-71497" y="1335265"/>
                  <a:pt x="-88394" y="1347958"/>
                  <a:pt x="-103886" y="1350564"/>
                </a:cubicBezTo>
                <a:cubicBezTo>
                  <a:pt x="-122989" y="1352555"/>
                  <a:pt x="-137089" y="1339359"/>
                  <a:pt x="-136060" y="1318390"/>
                </a:cubicBezTo>
                <a:cubicBezTo>
                  <a:pt x="-136771" y="1298472"/>
                  <a:pt x="-120325" y="1284436"/>
                  <a:pt x="-103886" y="1286216"/>
                </a:cubicBezTo>
                <a:cubicBezTo>
                  <a:pt x="-85887" y="1286360"/>
                  <a:pt x="-69790" y="1297706"/>
                  <a:pt x="-71712" y="1318390"/>
                </a:cubicBezTo>
                <a:close/>
              </a:path>
              <a:path w="1821599" h="1158250" stroke="0" extrusionOk="0">
                <a:moveTo>
                  <a:pt x="81726" y="1230040"/>
                </a:moveTo>
                <a:cubicBezTo>
                  <a:pt x="87780" y="1262030"/>
                  <a:pt x="48293" y="1298505"/>
                  <a:pt x="17379" y="1294387"/>
                </a:cubicBezTo>
                <a:cubicBezTo>
                  <a:pt x="-19512" y="1297406"/>
                  <a:pt x="-50975" y="1259960"/>
                  <a:pt x="-46968" y="1230040"/>
                </a:cubicBezTo>
                <a:cubicBezTo>
                  <a:pt x="-45465" y="1200076"/>
                  <a:pt x="-22272" y="1166467"/>
                  <a:pt x="17379" y="1165693"/>
                </a:cubicBezTo>
                <a:cubicBezTo>
                  <a:pt x="48292" y="1162684"/>
                  <a:pt x="84150" y="1195697"/>
                  <a:pt x="81726" y="1230040"/>
                </a:cubicBezTo>
                <a:close/>
              </a:path>
              <a:path w="1821599" h="1158250" stroke="0" extrusionOk="0">
                <a:moveTo>
                  <a:pt x="287172" y="1103800"/>
                </a:moveTo>
                <a:cubicBezTo>
                  <a:pt x="281152" y="1151995"/>
                  <a:pt x="237736" y="1193759"/>
                  <a:pt x="190651" y="1200321"/>
                </a:cubicBezTo>
                <a:cubicBezTo>
                  <a:pt x="139428" y="1210036"/>
                  <a:pt x="94803" y="1147709"/>
                  <a:pt x="94130" y="1103800"/>
                </a:cubicBezTo>
                <a:cubicBezTo>
                  <a:pt x="86997" y="1045126"/>
                  <a:pt x="138886" y="1004032"/>
                  <a:pt x="190651" y="1007279"/>
                </a:cubicBezTo>
                <a:cubicBezTo>
                  <a:pt x="245295" y="1006728"/>
                  <a:pt x="289962" y="1046509"/>
                  <a:pt x="287172" y="1103800"/>
                </a:cubicBezTo>
                <a:close/>
              </a:path>
              <a:path w="1821599" h="1158250" fill="none" stroke="0" extrusionOk="0">
                <a:moveTo>
                  <a:pt x="197888" y="701840"/>
                </a:moveTo>
                <a:cubicBezTo>
                  <a:pt x="162034" y="704670"/>
                  <a:pt x="121527" y="694270"/>
                  <a:pt x="91079" y="680471"/>
                </a:cubicBezTo>
                <a:moveTo>
                  <a:pt x="292130" y="935689"/>
                </a:moveTo>
                <a:cubicBezTo>
                  <a:pt x="278835" y="939566"/>
                  <a:pt x="262257" y="942855"/>
                  <a:pt x="245409" y="945904"/>
                </a:cubicBezTo>
                <a:moveTo>
                  <a:pt x="694821" y="1048055"/>
                </a:moveTo>
                <a:cubicBezTo>
                  <a:pt x="681805" y="1032691"/>
                  <a:pt x="674783" y="1014306"/>
                  <a:pt x="666654" y="1001403"/>
                </a:cubicBezTo>
                <a:moveTo>
                  <a:pt x="1215537" y="931720"/>
                </a:moveTo>
                <a:cubicBezTo>
                  <a:pt x="1214135" y="949057"/>
                  <a:pt x="1210627" y="967686"/>
                  <a:pt x="1204279" y="982903"/>
                </a:cubicBezTo>
                <a:moveTo>
                  <a:pt x="1439105" y="615427"/>
                </a:moveTo>
                <a:cubicBezTo>
                  <a:pt x="1510191" y="656103"/>
                  <a:pt x="1591441" y="724533"/>
                  <a:pt x="1576189" y="806753"/>
                </a:cubicBezTo>
                <a:moveTo>
                  <a:pt x="1762481" y="411661"/>
                </a:moveTo>
                <a:cubicBezTo>
                  <a:pt x="1749416" y="445403"/>
                  <a:pt x="1724484" y="460762"/>
                  <a:pt x="1701424" y="483408"/>
                </a:cubicBezTo>
                <a:moveTo>
                  <a:pt x="1615994" y="145478"/>
                </a:moveTo>
                <a:cubicBezTo>
                  <a:pt x="1618282" y="156459"/>
                  <a:pt x="1618441" y="166602"/>
                  <a:pt x="1619199" y="179367"/>
                </a:cubicBezTo>
                <a:moveTo>
                  <a:pt x="1226121" y="105958"/>
                </a:moveTo>
                <a:cubicBezTo>
                  <a:pt x="1230887" y="89245"/>
                  <a:pt x="1242719" y="74304"/>
                  <a:pt x="1257409" y="62738"/>
                </a:cubicBezTo>
                <a:moveTo>
                  <a:pt x="933611" y="126549"/>
                </a:moveTo>
                <a:cubicBezTo>
                  <a:pt x="936816" y="114417"/>
                  <a:pt x="940425" y="101610"/>
                  <a:pt x="948749" y="89281"/>
                </a:cubicBezTo>
                <a:moveTo>
                  <a:pt x="590333" y="139204"/>
                </a:moveTo>
                <a:cubicBezTo>
                  <a:pt x="613063" y="147921"/>
                  <a:pt x="625627" y="163612"/>
                  <a:pt x="645149" y="175346"/>
                </a:cubicBezTo>
                <a:moveTo>
                  <a:pt x="174021" y="423324"/>
                </a:moveTo>
                <a:cubicBezTo>
                  <a:pt x="170441" y="410095"/>
                  <a:pt x="165761" y="398236"/>
                  <a:pt x="164449" y="385278"/>
                </a:cubicBezTo>
              </a:path>
            </a:pathLst>
          </a:custGeom>
          <a:solidFill>
            <a:schemeClr val="bg1"/>
          </a:solidFill>
          <a:ln w="285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86837363">
                  <a:prstGeom prst="cloudCallout">
                    <a:avLst>
                      <a:gd name="adj1" fmla="val -55703"/>
                      <a:gd name="adj2" fmla="val 63826"/>
                    </a:avLst>
                  </a:prstGeom>
                  <ask:type>
                    <ask:lineSketchCurved/>
                  </ask:type>
                </ask:lineSketchStyleProps>
              </a:ext>
            </a:extLst>
          </a:ln>
          <a:scene3d>
            <a:camera prst="orthographicFront"/>
            <a:lightRig rig="threePt" dir="t"/>
          </a:scene3d>
          <a:sp3d prstMaterial="softEdge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-150" normalizeH="0" baseline="0" noProof="0">
                <a:ln>
                  <a:noFill/>
                </a:ln>
                <a:solidFill>
                  <a:srgbClr val="1F1F1F"/>
                </a:solidFill>
                <a:effectLst/>
                <a:uLnTx/>
                <a:uFillTx/>
                <a:latin typeface="Dreaming Outloud Pro" panose="03050502040302030504" pitchFamily="66" charset="77"/>
                <a:ea typeface="+mn-ea"/>
                <a:cs typeface="Dreaming Outloud Pro" panose="03050502040302030504" pitchFamily="66" charset="77"/>
              </a:rPr>
              <a:t>Show thinking</a:t>
            </a:r>
            <a:endParaRPr kumimoji="0" lang="en-US" sz="1800" b="0" i="0" u="none" strike="noStrike" kern="1200" cap="none" spc="-150" normalizeH="0" baseline="0" noProof="0">
              <a:ln>
                <a:noFill/>
              </a:ln>
              <a:solidFill>
                <a:srgbClr val="1F1F1F"/>
              </a:solidFill>
              <a:effectLst/>
              <a:uLnTx/>
              <a:uFillTx/>
              <a:latin typeface="Dreaming Outloud Pro" panose="03050502040302030504" pitchFamily="66" charset="77"/>
              <a:ea typeface="+mn-ea"/>
              <a:cs typeface="Dreaming Outloud Pro" panose="03050502040302030504" pitchFamily="66" charset="77"/>
            </a:endParaRPr>
          </a:p>
        </p:txBody>
      </p:sp>
      <p:sp>
        <p:nvSpPr>
          <p:cNvPr id="1056" name="Freeform 16">
            <a:extLst>
              <a:ext uri="{FF2B5EF4-FFF2-40B4-BE49-F238E27FC236}">
                <a16:creationId xmlns:a16="http://schemas.microsoft.com/office/drawing/2014/main" id="{56DEA302-89F8-54D1-727F-2F427508CBC6}"/>
              </a:ext>
            </a:extLst>
          </p:cNvPr>
          <p:cNvSpPr/>
          <p:nvPr/>
        </p:nvSpPr>
        <p:spPr>
          <a:xfrm rot="5400000" flipH="1">
            <a:off x="5658057" y="730875"/>
            <a:ext cx="433471" cy="182875"/>
          </a:xfrm>
          <a:custGeom>
            <a:avLst/>
            <a:gdLst/>
            <a:ahLst/>
            <a:cxnLst/>
            <a:rect l="l" t="t" r="r" b="b"/>
            <a:pathLst>
              <a:path w="1928844" h="414701">
                <a:moveTo>
                  <a:pt x="0" y="0"/>
                </a:moveTo>
                <a:lnTo>
                  <a:pt x="1928844" y="0"/>
                </a:lnTo>
                <a:lnTo>
                  <a:pt x="1928844" y="414701"/>
                </a:lnTo>
                <a:lnTo>
                  <a:pt x="0" y="41470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 l="-89284" t="-2244"/>
            </a:stretch>
          </a:blip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1057" name="Freeform 16">
            <a:extLst>
              <a:ext uri="{FF2B5EF4-FFF2-40B4-BE49-F238E27FC236}">
                <a16:creationId xmlns:a16="http://schemas.microsoft.com/office/drawing/2014/main" id="{60A2DDBE-A19D-6565-454A-A81C0809EF49}"/>
              </a:ext>
            </a:extLst>
          </p:cNvPr>
          <p:cNvSpPr/>
          <p:nvPr/>
        </p:nvSpPr>
        <p:spPr>
          <a:xfrm rot="16614103" flipH="1">
            <a:off x="1559988" y="1894148"/>
            <a:ext cx="350105" cy="167907"/>
          </a:xfrm>
          <a:custGeom>
            <a:avLst/>
            <a:gdLst/>
            <a:ahLst/>
            <a:cxnLst/>
            <a:rect l="l" t="t" r="r" b="b"/>
            <a:pathLst>
              <a:path w="1928844" h="414701">
                <a:moveTo>
                  <a:pt x="0" y="0"/>
                </a:moveTo>
                <a:lnTo>
                  <a:pt x="1928844" y="0"/>
                </a:lnTo>
                <a:lnTo>
                  <a:pt x="1928844" y="414701"/>
                </a:lnTo>
                <a:lnTo>
                  <a:pt x="0" y="41470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 l="-89284" t="-2244"/>
            </a:stretch>
          </a:blip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1058" name="TextBox 1057">
            <a:extLst>
              <a:ext uri="{FF2B5EF4-FFF2-40B4-BE49-F238E27FC236}">
                <a16:creationId xmlns:a16="http://schemas.microsoft.com/office/drawing/2014/main" id="{32A0743C-D2A9-E52A-D63A-C81F591C3FA6}"/>
              </a:ext>
            </a:extLst>
          </p:cNvPr>
          <p:cNvSpPr txBox="1"/>
          <p:nvPr/>
        </p:nvSpPr>
        <p:spPr>
          <a:xfrm>
            <a:off x="675656" y="2024470"/>
            <a:ext cx="1790948" cy="396601"/>
          </a:xfrm>
          <a:prstGeom prst="ellipse">
            <a:avLst/>
          </a:prstGeom>
          <a:noFill/>
          <a:ln>
            <a:noFill/>
          </a:ln>
        </p:spPr>
        <p:txBody>
          <a:bodyPr wrap="square" rtlCol="0"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672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800" b="0" i="0" u="none" strike="noStrike" kern="1200" cap="none" spc="0" normalizeH="0" baseline="0" noProof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Dreaming Outloud Pro" panose="03050502040302030504" pitchFamily="66" charset="77"/>
                <a:ea typeface="+mn-ea"/>
                <a:cs typeface="Dreaming Outloud Pro" panose="03050502040302030504" pitchFamily="66" charset="77"/>
              </a:rPr>
              <a:t>Visualise thoughts</a:t>
            </a:r>
          </a:p>
        </p:txBody>
      </p:sp>
      <p:sp>
        <p:nvSpPr>
          <p:cNvPr id="1059" name="Oval 1058">
            <a:extLst>
              <a:ext uri="{FF2B5EF4-FFF2-40B4-BE49-F238E27FC236}">
                <a16:creationId xmlns:a16="http://schemas.microsoft.com/office/drawing/2014/main" id="{456CF6DD-3131-ACFC-2448-4816C7FB9032}"/>
              </a:ext>
            </a:extLst>
          </p:cNvPr>
          <p:cNvSpPr/>
          <p:nvPr/>
        </p:nvSpPr>
        <p:spPr>
          <a:xfrm>
            <a:off x="888566" y="4656366"/>
            <a:ext cx="1856046" cy="877717"/>
          </a:xfrm>
          <a:custGeom>
            <a:avLst/>
            <a:gdLst>
              <a:gd name="csX0" fmla="*/ 0 w 1856046"/>
              <a:gd name="csY0" fmla="*/ 438859 h 877717"/>
              <a:gd name="csX1" fmla="*/ 928023 w 1856046"/>
              <a:gd name="csY1" fmla="*/ 0 h 877717"/>
              <a:gd name="csX2" fmla="*/ 1856046 w 1856046"/>
              <a:gd name="csY2" fmla="*/ 438859 h 877717"/>
              <a:gd name="csX3" fmla="*/ 928023 w 1856046"/>
              <a:gd name="csY3" fmla="*/ 877718 h 877717"/>
              <a:gd name="csX4" fmla="*/ 0 w 1856046"/>
              <a:gd name="csY4" fmla="*/ 438859 h 877717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1856046" h="877717" fill="none" extrusionOk="0">
                <a:moveTo>
                  <a:pt x="0" y="438859"/>
                </a:moveTo>
                <a:cubicBezTo>
                  <a:pt x="24986" y="253820"/>
                  <a:pt x="460799" y="5946"/>
                  <a:pt x="928023" y="0"/>
                </a:cubicBezTo>
                <a:cubicBezTo>
                  <a:pt x="1447961" y="31215"/>
                  <a:pt x="1841021" y="199093"/>
                  <a:pt x="1856046" y="438859"/>
                </a:cubicBezTo>
                <a:cubicBezTo>
                  <a:pt x="1793762" y="678080"/>
                  <a:pt x="1426329" y="865404"/>
                  <a:pt x="928023" y="877718"/>
                </a:cubicBezTo>
                <a:cubicBezTo>
                  <a:pt x="453144" y="868512"/>
                  <a:pt x="-14739" y="663099"/>
                  <a:pt x="0" y="438859"/>
                </a:cubicBezTo>
                <a:close/>
              </a:path>
              <a:path w="1856046" h="877717" stroke="0" extrusionOk="0">
                <a:moveTo>
                  <a:pt x="0" y="438859"/>
                </a:moveTo>
                <a:cubicBezTo>
                  <a:pt x="7941" y="222275"/>
                  <a:pt x="418435" y="-7252"/>
                  <a:pt x="928023" y="0"/>
                </a:cubicBezTo>
                <a:cubicBezTo>
                  <a:pt x="1438595" y="-4369"/>
                  <a:pt x="1875233" y="192667"/>
                  <a:pt x="1856046" y="438859"/>
                </a:cubicBezTo>
                <a:cubicBezTo>
                  <a:pt x="1872278" y="683765"/>
                  <a:pt x="1490833" y="806620"/>
                  <a:pt x="928023" y="877718"/>
                </a:cubicBezTo>
                <a:cubicBezTo>
                  <a:pt x="429143" y="914157"/>
                  <a:pt x="-6539" y="652403"/>
                  <a:pt x="0" y="438859"/>
                </a:cubicBezTo>
                <a:close/>
              </a:path>
            </a:pathLst>
          </a:custGeom>
          <a:solidFill>
            <a:schemeClr val="bg1"/>
          </a:solidFill>
          <a:ln w="28575">
            <a:noFill/>
            <a:extLst>
              <a:ext uri="{C807C97D-BFC1-408E-A445-0C87EB9F89A2}">
                <ask:lineSketchStyleProps xmlns:ask="http://schemas.microsoft.com/office/drawing/2018/sketchyshapes" sd="86837363">
                  <a:prstGeom prst="ellipse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-150" normalizeH="0" baseline="0" noProof="0">
              <a:ln>
                <a:noFill/>
              </a:ln>
              <a:solidFill>
                <a:srgbClr val="1F1F1F"/>
              </a:solidFill>
              <a:effectLst/>
              <a:uLnTx/>
              <a:uFillTx/>
              <a:latin typeface="Dreaming Outloud Pro" panose="03050502040302030504" pitchFamily="66" charset="77"/>
              <a:ea typeface="+mn-ea"/>
              <a:cs typeface="Dreaming Outloud Pro" panose="03050502040302030504" pitchFamily="66" charset="77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-150" normalizeH="0" baseline="0" noProof="0">
              <a:ln>
                <a:noFill/>
              </a:ln>
              <a:solidFill>
                <a:srgbClr val="1F1F1F"/>
              </a:solidFill>
              <a:effectLst/>
              <a:uLnTx/>
              <a:uFillTx/>
              <a:latin typeface="Dreaming Outloud Pro" panose="03050502040302030504" pitchFamily="66" charset="77"/>
              <a:ea typeface="+mn-ea"/>
              <a:cs typeface="Dreaming Outloud Pro" panose="03050502040302030504" pitchFamily="66" charset="77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-150" normalizeH="0" baseline="0" noProof="0">
                <a:ln>
                  <a:noFill/>
                </a:ln>
                <a:solidFill>
                  <a:srgbClr val="1F1F1F"/>
                </a:solidFill>
                <a:effectLst/>
                <a:uLnTx/>
                <a:uFillTx/>
                <a:latin typeface="Dreaming Outloud Pro" panose="03050502040302030504" pitchFamily="66" charset="77"/>
                <a:ea typeface="+mn-ea"/>
                <a:cs typeface="Dreaming Outloud Pro" panose="03050502040302030504" pitchFamily="66" charset="77"/>
              </a:rPr>
              <a:t>You can see:</a:t>
            </a:r>
            <a:endParaRPr kumimoji="0" lang="en-US" sz="1800" b="0" i="0" u="none" strike="noStrike" kern="1200" cap="none" spc="-150" normalizeH="0" baseline="0" noProof="0">
              <a:ln>
                <a:noFill/>
              </a:ln>
              <a:solidFill>
                <a:srgbClr val="1F1F1F"/>
              </a:solidFill>
              <a:effectLst/>
              <a:uLnTx/>
              <a:uFillTx/>
              <a:latin typeface="Dreaming Outloud Pro" panose="03050502040302030504" pitchFamily="66" charset="77"/>
              <a:ea typeface="+mn-ea"/>
              <a:cs typeface="Dreaming Outloud Pro" panose="03050502040302030504" pitchFamily="66" charset="77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-150" normalizeH="0" baseline="0" noProof="0">
              <a:ln>
                <a:noFill/>
              </a:ln>
              <a:solidFill>
                <a:srgbClr val="1F1F1F"/>
              </a:solidFill>
              <a:effectLst/>
              <a:uLnTx/>
              <a:uFillTx/>
              <a:latin typeface="Dreaming Outloud Pro" panose="03050502040302030504" pitchFamily="66" charset="77"/>
              <a:ea typeface="+mn-ea"/>
              <a:cs typeface="Dreaming Outloud Pro" panose="03050502040302030504" pitchFamily="66" charset="77"/>
            </a:endParaRPr>
          </a:p>
        </p:txBody>
      </p:sp>
      <p:sp>
        <p:nvSpPr>
          <p:cNvPr id="1060" name="TextBox 1059">
            <a:extLst>
              <a:ext uri="{FF2B5EF4-FFF2-40B4-BE49-F238E27FC236}">
                <a16:creationId xmlns:a16="http://schemas.microsoft.com/office/drawing/2014/main" id="{ED4AE01B-5260-99BB-93C6-770E559D90A7}"/>
              </a:ext>
            </a:extLst>
          </p:cNvPr>
          <p:cNvSpPr txBox="1"/>
          <p:nvPr/>
        </p:nvSpPr>
        <p:spPr>
          <a:xfrm>
            <a:off x="957995" y="5940725"/>
            <a:ext cx="1790948" cy="396601"/>
          </a:xfrm>
          <a:prstGeom prst="ellipse">
            <a:avLst/>
          </a:prstGeom>
          <a:noFill/>
          <a:ln>
            <a:noFill/>
          </a:ln>
        </p:spPr>
        <p:txBody>
          <a:bodyPr wrap="square" rtlCol="0"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672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800" b="0" i="0" u="none" strike="noStrike" kern="1200" cap="none" spc="0" normalizeH="0" baseline="0" noProof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Dreaming Outloud Pro" panose="03050502040302030504" pitchFamily="66" charset="77"/>
                <a:ea typeface="+mn-ea"/>
                <a:cs typeface="Dreaming Outloud Pro" panose="03050502040302030504" pitchFamily="66" charset="77"/>
              </a:rPr>
              <a:t>Words</a:t>
            </a:r>
          </a:p>
        </p:txBody>
      </p:sp>
      <p:sp>
        <p:nvSpPr>
          <p:cNvPr id="1061" name="Freeform 16">
            <a:extLst>
              <a:ext uri="{FF2B5EF4-FFF2-40B4-BE49-F238E27FC236}">
                <a16:creationId xmlns:a16="http://schemas.microsoft.com/office/drawing/2014/main" id="{4F1C95CC-DB1D-5714-0847-95F4CD193403}"/>
              </a:ext>
            </a:extLst>
          </p:cNvPr>
          <p:cNvSpPr/>
          <p:nvPr/>
        </p:nvSpPr>
        <p:spPr>
          <a:xfrm rot="14710834" flipH="1">
            <a:off x="1703740" y="5763088"/>
            <a:ext cx="350105" cy="167907"/>
          </a:xfrm>
          <a:custGeom>
            <a:avLst/>
            <a:gdLst/>
            <a:ahLst/>
            <a:cxnLst/>
            <a:rect l="l" t="t" r="r" b="b"/>
            <a:pathLst>
              <a:path w="1928844" h="414701">
                <a:moveTo>
                  <a:pt x="0" y="0"/>
                </a:moveTo>
                <a:lnTo>
                  <a:pt x="1928844" y="0"/>
                </a:lnTo>
                <a:lnTo>
                  <a:pt x="1928844" y="414701"/>
                </a:lnTo>
                <a:lnTo>
                  <a:pt x="0" y="41470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 l="-89284" t="-2244"/>
            </a:stretch>
          </a:blip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1062" name="Freeform 16">
            <a:extLst>
              <a:ext uri="{FF2B5EF4-FFF2-40B4-BE49-F238E27FC236}">
                <a16:creationId xmlns:a16="http://schemas.microsoft.com/office/drawing/2014/main" id="{F822D754-AD78-1241-98F7-6290C564DC89}"/>
              </a:ext>
            </a:extLst>
          </p:cNvPr>
          <p:cNvSpPr/>
          <p:nvPr/>
        </p:nvSpPr>
        <p:spPr>
          <a:xfrm rot="12530643" flipH="1">
            <a:off x="2555413" y="5471793"/>
            <a:ext cx="350105" cy="182093"/>
          </a:xfrm>
          <a:custGeom>
            <a:avLst/>
            <a:gdLst/>
            <a:ahLst/>
            <a:cxnLst/>
            <a:rect l="l" t="t" r="r" b="b"/>
            <a:pathLst>
              <a:path w="1928844" h="414701">
                <a:moveTo>
                  <a:pt x="0" y="0"/>
                </a:moveTo>
                <a:lnTo>
                  <a:pt x="1928844" y="0"/>
                </a:lnTo>
                <a:lnTo>
                  <a:pt x="1928844" y="414701"/>
                </a:lnTo>
                <a:lnTo>
                  <a:pt x="0" y="41470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 l="-89284" t="-2244"/>
            </a:stretch>
          </a:blip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1063" name="TextBox 1062">
            <a:extLst>
              <a:ext uri="{FF2B5EF4-FFF2-40B4-BE49-F238E27FC236}">
                <a16:creationId xmlns:a16="http://schemas.microsoft.com/office/drawing/2014/main" id="{8E1720DD-C21A-6D3A-7E9B-6B1829C3CF8F}"/>
              </a:ext>
            </a:extLst>
          </p:cNvPr>
          <p:cNvSpPr txBox="1"/>
          <p:nvPr/>
        </p:nvSpPr>
        <p:spPr>
          <a:xfrm>
            <a:off x="1980300" y="5700133"/>
            <a:ext cx="1790948" cy="396601"/>
          </a:xfrm>
          <a:prstGeom prst="ellipse">
            <a:avLst/>
          </a:prstGeom>
          <a:noFill/>
          <a:ln>
            <a:noFill/>
          </a:ln>
        </p:spPr>
        <p:txBody>
          <a:bodyPr wrap="square" rtlCol="0"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672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800" b="0" i="0" u="none" strike="noStrike" kern="1200" cap="none" spc="0" normalizeH="0" baseline="0" noProof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Dreaming Outloud Pro" panose="03050502040302030504" pitchFamily="66" charset="77"/>
                <a:ea typeface="+mn-ea"/>
                <a:cs typeface="Dreaming Outloud Pro" panose="03050502040302030504" pitchFamily="66" charset="77"/>
              </a:rPr>
              <a:t>Pictures</a:t>
            </a:r>
          </a:p>
        </p:txBody>
      </p:sp>
      <p:sp>
        <p:nvSpPr>
          <p:cNvPr id="1064" name="TextBox 1063">
            <a:extLst>
              <a:ext uri="{FF2B5EF4-FFF2-40B4-BE49-F238E27FC236}">
                <a16:creationId xmlns:a16="http://schemas.microsoft.com/office/drawing/2014/main" id="{2F1E0C9E-6334-9C8F-4618-BFD9A97012D7}"/>
              </a:ext>
            </a:extLst>
          </p:cNvPr>
          <p:cNvSpPr txBox="1"/>
          <p:nvPr/>
        </p:nvSpPr>
        <p:spPr>
          <a:xfrm>
            <a:off x="-214911" y="5557783"/>
            <a:ext cx="1790948" cy="396601"/>
          </a:xfrm>
          <a:prstGeom prst="ellipse">
            <a:avLst/>
          </a:prstGeom>
          <a:noFill/>
          <a:ln>
            <a:noFill/>
          </a:ln>
        </p:spPr>
        <p:txBody>
          <a:bodyPr wrap="square" rtlCol="0"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672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800" b="0" i="0" u="none" strike="noStrike" kern="1200" cap="none" spc="-150" normalizeH="0" baseline="0" noProof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Dreaming Outloud Pro" panose="03050502040302030504" pitchFamily="66" charset="77"/>
                <a:ea typeface="+mn-ea"/>
                <a:cs typeface="Dreaming Outloud Pro" panose="03050502040302030504" pitchFamily="66" charset="77"/>
              </a:rPr>
              <a:t>Radiate outwards</a:t>
            </a:r>
          </a:p>
        </p:txBody>
      </p:sp>
      <p:sp>
        <p:nvSpPr>
          <p:cNvPr id="1065" name="Freeform 16">
            <a:extLst>
              <a:ext uri="{FF2B5EF4-FFF2-40B4-BE49-F238E27FC236}">
                <a16:creationId xmlns:a16="http://schemas.microsoft.com/office/drawing/2014/main" id="{9CE998D1-6D6D-DFDC-07A0-BFBD4B577C0A}"/>
              </a:ext>
            </a:extLst>
          </p:cNvPr>
          <p:cNvSpPr/>
          <p:nvPr/>
        </p:nvSpPr>
        <p:spPr>
          <a:xfrm rot="17190595" flipH="1">
            <a:off x="1045482" y="5630632"/>
            <a:ext cx="350105" cy="167907"/>
          </a:xfrm>
          <a:custGeom>
            <a:avLst/>
            <a:gdLst/>
            <a:ahLst/>
            <a:cxnLst/>
            <a:rect l="l" t="t" r="r" b="b"/>
            <a:pathLst>
              <a:path w="1928844" h="414701">
                <a:moveTo>
                  <a:pt x="0" y="0"/>
                </a:moveTo>
                <a:lnTo>
                  <a:pt x="1928844" y="0"/>
                </a:lnTo>
                <a:lnTo>
                  <a:pt x="1928844" y="414701"/>
                </a:lnTo>
                <a:lnTo>
                  <a:pt x="0" y="41470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 l="-89284" t="-2244"/>
            </a:stretch>
          </a:blip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1066" name="TextBox 1065">
            <a:extLst>
              <a:ext uri="{FF2B5EF4-FFF2-40B4-BE49-F238E27FC236}">
                <a16:creationId xmlns:a16="http://schemas.microsoft.com/office/drawing/2014/main" id="{01B7B493-8218-726A-6CBA-42D40677EF80}"/>
              </a:ext>
            </a:extLst>
          </p:cNvPr>
          <p:cNvSpPr txBox="1"/>
          <p:nvPr/>
        </p:nvSpPr>
        <p:spPr>
          <a:xfrm>
            <a:off x="6312519" y="2322730"/>
            <a:ext cx="1911091" cy="39646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672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800" b="0" i="0" u="none" strike="noStrike" kern="1200" cap="none" spc="0" normalizeH="0" baseline="0" noProof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Dreaming Outloud Pro" panose="03050502040302030504" pitchFamily="66" charset="77"/>
                <a:ea typeface="+mn-ea"/>
                <a:cs typeface="Dreaming Outloud Pro" panose="03050502040302030504" pitchFamily="66" charset="77"/>
              </a:rPr>
              <a:t>Helps take information OUT</a:t>
            </a:r>
          </a:p>
        </p:txBody>
      </p:sp>
      <p:sp>
        <p:nvSpPr>
          <p:cNvPr id="1067" name="Freeform 16">
            <a:extLst>
              <a:ext uri="{FF2B5EF4-FFF2-40B4-BE49-F238E27FC236}">
                <a16:creationId xmlns:a16="http://schemas.microsoft.com/office/drawing/2014/main" id="{44C9B782-748A-AE10-6A58-199D67C94A2F}"/>
              </a:ext>
            </a:extLst>
          </p:cNvPr>
          <p:cNvSpPr/>
          <p:nvPr/>
        </p:nvSpPr>
        <p:spPr>
          <a:xfrm rot="1767790" flipV="1">
            <a:off x="6841168" y="1965254"/>
            <a:ext cx="384633" cy="226747"/>
          </a:xfrm>
          <a:custGeom>
            <a:avLst/>
            <a:gdLst/>
            <a:ahLst/>
            <a:cxnLst/>
            <a:rect l="l" t="t" r="r" b="b"/>
            <a:pathLst>
              <a:path w="1928844" h="414701">
                <a:moveTo>
                  <a:pt x="0" y="0"/>
                </a:moveTo>
                <a:lnTo>
                  <a:pt x="1928844" y="0"/>
                </a:lnTo>
                <a:lnTo>
                  <a:pt x="1928844" y="414701"/>
                </a:lnTo>
                <a:lnTo>
                  <a:pt x="0" y="41470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 l="-89284" t="-2244"/>
            </a:stretch>
          </a:blip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pic>
        <p:nvPicPr>
          <p:cNvPr id="1069" name="Picture 1068" descr="A number in a circle&#10;&#10;Description automatically generated">
            <a:extLst>
              <a:ext uri="{FF2B5EF4-FFF2-40B4-BE49-F238E27FC236}">
                <a16:creationId xmlns:a16="http://schemas.microsoft.com/office/drawing/2014/main" id="{026647CA-2C85-825E-A55F-AC8A3C38DD02}"/>
              </a:ext>
            </a:extLst>
          </p:cNvPr>
          <p:cNvPicPr>
            <a:picLocks noChangeAspect="1"/>
          </p:cNvPicPr>
          <p:nvPr/>
        </p:nvPicPr>
        <p:blipFill rotWithShape="1">
          <a:blip r:embed="rId2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20548" y="5296989"/>
            <a:ext cx="494613" cy="505226"/>
          </a:xfrm>
          <a:prstGeom prst="rect">
            <a:avLst/>
          </a:prstGeom>
        </p:spPr>
      </p:pic>
      <p:pic>
        <p:nvPicPr>
          <p:cNvPr id="1070" name="Picture 1069" descr="A number in a circle&#10;&#10;Description automatically generated">
            <a:extLst>
              <a:ext uri="{FF2B5EF4-FFF2-40B4-BE49-F238E27FC236}">
                <a16:creationId xmlns:a16="http://schemas.microsoft.com/office/drawing/2014/main" id="{658BFF49-645E-1B4B-48FB-F87C3C8B2579}"/>
              </a:ext>
            </a:extLst>
          </p:cNvPr>
          <p:cNvPicPr>
            <a:picLocks noChangeAspect="1"/>
          </p:cNvPicPr>
          <p:nvPr/>
        </p:nvPicPr>
        <p:blipFill rotWithShape="1">
          <a:blip r:embed="rId29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39333" y="6039373"/>
            <a:ext cx="512310" cy="505226"/>
          </a:xfrm>
          <a:prstGeom prst="rect">
            <a:avLst/>
          </a:prstGeom>
        </p:spPr>
      </p:pic>
      <p:pic>
        <p:nvPicPr>
          <p:cNvPr id="1071" name="Picture 1070" descr="A number in a circle&#10;&#10;Description automatically generated">
            <a:extLst>
              <a:ext uri="{FF2B5EF4-FFF2-40B4-BE49-F238E27FC236}">
                <a16:creationId xmlns:a16="http://schemas.microsoft.com/office/drawing/2014/main" id="{FD739B4D-FFEC-CC13-9629-D045EBC12350}"/>
              </a:ext>
            </a:extLst>
          </p:cNvPr>
          <p:cNvPicPr>
            <a:picLocks noChangeAspect="1"/>
          </p:cNvPicPr>
          <p:nvPr/>
        </p:nvPicPr>
        <p:blipFill rotWithShape="1">
          <a:blip r:embed="rId30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039866" y="4297525"/>
            <a:ext cx="528584" cy="505226"/>
          </a:xfrm>
          <a:prstGeom prst="rect">
            <a:avLst/>
          </a:prstGeom>
        </p:spPr>
      </p:pic>
      <p:sp>
        <p:nvSpPr>
          <p:cNvPr id="1073" name="Oval 1072">
            <a:extLst>
              <a:ext uri="{FF2B5EF4-FFF2-40B4-BE49-F238E27FC236}">
                <a16:creationId xmlns:a16="http://schemas.microsoft.com/office/drawing/2014/main" id="{7D7EAD0C-7C2B-3DD8-B85F-5CB6F49816B9}"/>
              </a:ext>
            </a:extLst>
          </p:cNvPr>
          <p:cNvSpPr/>
          <p:nvPr/>
        </p:nvSpPr>
        <p:spPr>
          <a:xfrm>
            <a:off x="3453108" y="5013451"/>
            <a:ext cx="288382" cy="26874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1" u="none" strike="noStrike" kern="1200" cap="none" spc="0" normalizeH="0" baseline="0" noProof="0">
              <a:ln>
                <a:noFill/>
              </a:ln>
              <a:solidFill>
                <a:srgbClr val="D9D9D9"/>
              </a:solidFill>
              <a:effectLst/>
              <a:uLnTx/>
              <a:uFillTx/>
              <a:latin typeface="QLD Beginner GT Yr 1-3"/>
              <a:ea typeface="+mn-ea"/>
              <a:cs typeface="+mn-cs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1">
            <p14:nvContentPartPr>
              <p14:cNvPr id="1074" name="Ink 1073">
                <a:extLst>
                  <a:ext uri="{FF2B5EF4-FFF2-40B4-BE49-F238E27FC236}">
                    <a16:creationId xmlns:a16="http://schemas.microsoft.com/office/drawing/2014/main" id="{0B7CCA11-AC0C-5A71-6A4B-9A12C02DBBE5}"/>
                  </a:ext>
                </a:extLst>
              </p14:cNvPr>
              <p14:cNvContentPartPr/>
              <p14:nvPr/>
            </p14:nvContentPartPr>
            <p14:xfrm rot="260440">
              <a:off x="5683977" y="4924623"/>
              <a:ext cx="1939648" cy="777944"/>
            </p14:xfrm>
          </p:contentPart>
        </mc:Choice>
        <mc:Fallback xmlns="">
          <p:pic>
            <p:nvPicPr>
              <p:cNvPr id="1074" name="Ink 1073">
                <a:extLst>
                  <a:ext uri="{FF2B5EF4-FFF2-40B4-BE49-F238E27FC236}">
                    <a16:creationId xmlns:a16="http://schemas.microsoft.com/office/drawing/2014/main" id="{0B7CCA11-AC0C-5A71-6A4B-9A12C02DBBE5}"/>
                  </a:ext>
                </a:extLst>
              </p:cNvPr>
              <p:cNvPicPr/>
              <p:nvPr/>
            </p:nvPicPr>
            <p:blipFill>
              <a:blip r:embed="rId32"/>
              <a:stretch>
                <a:fillRect/>
              </a:stretch>
            </p:blipFill>
            <p:spPr>
              <a:xfrm rot="260440">
                <a:off x="5669577" y="4910230"/>
                <a:ext cx="1967728" cy="80601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3">
            <p14:nvContentPartPr>
              <p14:cNvPr id="1075" name="Ink 1074">
                <a:extLst>
                  <a:ext uri="{FF2B5EF4-FFF2-40B4-BE49-F238E27FC236}">
                    <a16:creationId xmlns:a16="http://schemas.microsoft.com/office/drawing/2014/main" id="{0ABFE21E-7A31-DB03-C1A0-3A68059EFEC3}"/>
                  </a:ext>
                </a:extLst>
              </p14:cNvPr>
              <p14:cNvContentPartPr/>
              <p14:nvPr/>
            </p14:nvContentPartPr>
            <p14:xfrm rot="642369">
              <a:off x="1548912" y="888670"/>
              <a:ext cx="1521926" cy="982743"/>
            </p14:xfrm>
          </p:contentPart>
        </mc:Choice>
        <mc:Fallback xmlns="">
          <p:pic>
            <p:nvPicPr>
              <p:cNvPr id="1075" name="Ink 1074">
                <a:extLst>
                  <a:ext uri="{FF2B5EF4-FFF2-40B4-BE49-F238E27FC236}">
                    <a16:creationId xmlns:a16="http://schemas.microsoft.com/office/drawing/2014/main" id="{0ABFE21E-7A31-DB03-C1A0-3A68059EFEC3}"/>
                  </a:ext>
                </a:extLst>
              </p:cNvPr>
              <p:cNvPicPr/>
              <p:nvPr/>
            </p:nvPicPr>
            <p:blipFill>
              <a:blip r:embed="rId34"/>
              <a:stretch>
                <a:fillRect/>
              </a:stretch>
            </p:blipFill>
            <p:spPr>
              <a:xfrm rot="642369">
                <a:off x="1534510" y="874266"/>
                <a:ext cx="1550010" cy="1010832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5">
            <p14:nvContentPartPr>
              <p14:cNvPr id="1076" name="Ink 1075">
                <a:extLst>
                  <a:ext uri="{FF2B5EF4-FFF2-40B4-BE49-F238E27FC236}">
                    <a16:creationId xmlns:a16="http://schemas.microsoft.com/office/drawing/2014/main" id="{4C1248AC-915F-1E87-C630-A3DDEE0C3F48}"/>
                  </a:ext>
                </a:extLst>
              </p14:cNvPr>
              <p14:cNvContentPartPr/>
              <p14:nvPr/>
            </p14:nvContentPartPr>
            <p14:xfrm rot="642369">
              <a:off x="886053" y="4575484"/>
              <a:ext cx="1860697" cy="982743"/>
            </p14:xfrm>
          </p:contentPart>
        </mc:Choice>
        <mc:Fallback xmlns="">
          <p:pic>
            <p:nvPicPr>
              <p:cNvPr id="1076" name="Ink 1075">
                <a:extLst>
                  <a:ext uri="{FF2B5EF4-FFF2-40B4-BE49-F238E27FC236}">
                    <a16:creationId xmlns:a16="http://schemas.microsoft.com/office/drawing/2014/main" id="{4C1248AC-915F-1E87-C630-A3DDEE0C3F48}"/>
                  </a:ext>
                </a:extLst>
              </p:cNvPr>
              <p:cNvPicPr/>
              <p:nvPr/>
            </p:nvPicPr>
            <p:blipFill>
              <a:blip r:embed="rId36"/>
              <a:stretch>
                <a:fillRect/>
              </a:stretch>
            </p:blipFill>
            <p:spPr>
              <a:xfrm rot="642369">
                <a:off x="871651" y="4561080"/>
                <a:ext cx="1888780" cy="1010832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7">
            <p14:nvContentPartPr>
              <p14:cNvPr id="1078" name="Ink 1077">
                <a:extLst>
                  <a:ext uri="{FF2B5EF4-FFF2-40B4-BE49-F238E27FC236}">
                    <a16:creationId xmlns:a16="http://schemas.microsoft.com/office/drawing/2014/main" id="{6EF2F474-17C4-ED41-C6A0-29E5FB45DAA5}"/>
                  </a:ext>
                </a:extLst>
              </p14:cNvPr>
              <p14:cNvContentPartPr/>
              <p14:nvPr/>
            </p14:nvContentPartPr>
            <p14:xfrm>
              <a:off x="3017802" y="807008"/>
              <a:ext cx="266040" cy="313560"/>
            </p14:xfrm>
          </p:contentPart>
        </mc:Choice>
        <mc:Fallback xmlns="">
          <p:pic>
            <p:nvPicPr>
              <p:cNvPr id="1078" name="Ink 1077">
                <a:extLst>
                  <a:ext uri="{FF2B5EF4-FFF2-40B4-BE49-F238E27FC236}">
                    <a16:creationId xmlns:a16="http://schemas.microsoft.com/office/drawing/2014/main" id="{6EF2F474-17C4-ED41-C6A0-29E5FB45DAA5}"/>
                  </a:ext>
                </a:extLst>
              </p:cNvPr>
              <p:cNvPicPr/>
              <p:nvPr/>
            </p:nvPicPr>
            <p:blipFill>
              <a:blip r:embed="rId38"/>
              <a:stretch>
                <a:fillRect/>
              </a:stretch>
            </p:blipFill>
            <p:spPr>
              <a:xfrm>
                <a:off x="2999802" y="788987"/>
                <a:ext cx="301680" cy="349241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9">
            <p14:nvContentPartPr>
              <p14:cNvPr id="1079" name="Ink 1078">
                <a:extLst>
                  <a:ext uri="{FF2B5EF4-FFF2-40B4-BE49-F238E27FC236}">
                    <a16:creationId xmlns:a16="http://schemas.microsoft.com/office/drawing/2014/main" id="{58958A06-614E-4274-B1BF-8D8266F551B6}"/>
                  </a:ext>
                </a:extLst>
              </p14:cNvPr>
              <p14:cNvContentPartPr/>
              <p14:nvPr/>
            </p14:nvContentPartPr>
            <p14:xfrm>
              <a:off x="1625682" y="1827968"/>
              <a:ext cx="191880" cy="322200"/>
            </p14:xfrm>
          </p:contentPart>
        </mc:Choice>
        <mc:Fallback xmlns="">
          <p:pic>
            <p:nvPicPr>
              <p:cNvPr id="1079" name="Ink 1078">
                <a:extLst>
                  <a:ext uri="{FF2B5EF4-FFF2-40B4-BE49-F238E27FC236}">
                    <a16:creationId xmlns:a16="http://schemas.microsoft.com/office/drawing/2014/main" id="{58958A06-614E-4274-B1BF-8D8266F551B6}"/>
                  </a:ext>
                </a:extLst>
              </p:cNvPr>
              <p:cNvPicPr/>
              <p:nvPr/>
            </p:nvPicPr>
            <p:blipFill>
              <a:blip r:embed="rId40"/>
              <a:stretch>
                <a:fillRect/>
              </a:stretch>
            </p:blipFill>
            <p:spPr>
              <a:xfrm>
                <a:off x="1607682" y="1809988"/>
                <a:ext cx="227520" cy="357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1">
            <p14:nvContentPartPr>
              <p14:cNvPr id="1080" name="Ink 1079">
                <a:extLst>
                  <a:ext uri="{FF2B5EF4-FFF2-40B4-BE49-F238E27FC236}">
                    <a16:creationId xmlns:a16="http://schemas.microsoft.com/office/drawing/2014/main" id="{583A0BCD-0B5A-C1FF-D8B5-68F60FBBB8C7}"/>
                  </a:ext>
                </a:extLst>
              </p14:cNvPr>
              <p14:cNvContentPartPr/>
              <p14:nvPr/>
            </p14:nvContentPartPr>
            <p14:xfrm>
              <a:off x="1283682" y="907808"/>
              <a:ext cx="248040" cy="260640"/>
            </p14:xfrm>
          </p:contentPart>
        </mc:Choice>
        <mc:Fallback xmlns="">
          <p:pic>
            <p:nvPicPr>
              <p:cNvPr id="1080" name="Ink 1079">
                <a:extLst>
                  <a:ext uri="{FF2B5EF4-FFF2-40B4-BE49-F238E27FC236}">
                    <a16:creationId xmlns:a16="http://schemas.microsoft.com/office/drawing/2014/main" id="{583A0BCD-0B5A-C1FF-D8B5-68F60FBBB8C7}"/>
                  </a:ext>
                </a:extLst>
              </p:cNvPr>
              <p:cNvPicPr/>
              <p:nvPr/>
            </p:nvPicPr>
            <p:blipFill>
              <a:blip r:embed="rId42"/>
              <a:stretch>
                <a:fillRect/>
              </a:stretch>
            </p:blipFill>
            <p:spPr>
              <a:xfrm>
                <a:off x="1265708" y="889808"/>
                <a:ext cx="283628" cy="296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3">
            <p14:nvContentPartPr>
              <p14:cNvPr id="1082" name="Ink 1081">
                <a:extLst>
                  <a:ext uri="{FF2B5EF4-FFF2-40B4-BE49-F238E27FC236}">
                    <a16:creationId xmlns:a16="http://schemas.microsoft.com/office/drawing/2014/main" id="{AB0A0AF8-91A5-4297-209F-2AE4C71F47B0}"/>
                  </a:ext>
                </a:extLst>
              </p14:cNvPr>
              <p14:cNvContentPartPr/>
              <p14:nvPr/>
            </p14:nvContentPartPr>
            <p14:xfrm rot="642369">
              <a:off x="2647473" y="1885986"/>
              <a:ext cx="3338511" cy="2155754"/>
            </p14:xfrm>
          </p:contentPart>
        </mc:Choice>
        <mc:Fallback xmlns="">
          <p:pic>
            <p:nvPicPr>
              <p:cNvPr id="1082" name="Ink 1081">
                <a:extLst>
                  <a:ext uri="{FF2B5EF4-FFF2-40B4-BE49-F238E27FC236}">
                    <a16:creationId xmlns:a16="http://schemas.microsoft.com/office/drawing/2014/main" id="{AB0A0AF8-91A5-4297-209F-2AE4C71F47B0}"/>
                  </a:ext>
                </a:extLst>
              </p:cNvPr>
              <p:cNvPicPr/>
              <p:nvPr/>
            </p:nvPicPr>
            <p:blipFill>
              <a:blip r:embed="rId44"/>
              <a:stretch>
                <a:fillRect/>
              </a:stretch>
            </p:blipFill>
            <p:spPr>
              <a:xfrm rot="642369">
                <a:off x="2633069" y="1871578"/>
                <a:ext cx="3366599" cy="2183849"/>
              </a:xfrm>
              <a:prstGeom prst="rect">
                <a:avLst/>
              </a:prstGeom>
            </p:spPr>
          </p:pic>
        </mc:Fallback>
      </mc:AlternateContent>
      <p:sp>
        <p:nvSpPr>
          <p:cNvPr id="1083" name="TextBox 1082">
            <a:extLst>
              <a:ext uri="{FF2B5EF4-FFF2-40B4-BE49-F238E27FC236}">
                <a16:creationId xmlns:a16="http://schemas.microsoft.com/office/drawing/2014/main" id="{6A9D91BE-B343-A388-8300-53502B7EF100}"/>
              </a:ext>
            </a:extLst>
          </p:cNvPr>
          <p:cNvSpPr txBox="1"/>
          <p:nvPr/>
        </p:nvSpPr>
        <p:spPr>
          <a:xfrm>
            <a:off x="4386452" y="3594538"/>
            <a:ext cx="0" cy="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67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2800" b="0" i="0" u="none" strike="noStrike" kern="1200" cap="none" spc="0" normalizeH="0" baseline="0" noProof="0">
              <a:ln>
                <a:noFill/>
              </a:ln>
              <a:solidFill>
                <a:srgbClr val="181818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sp>
        <p:nvSpPr>
          <p:cNvPr id="1084" name="TextBox 1083">
            <a:extLst>
              <a:ext uri="{FF2B5EF4-FFF2-40B4-BE49-F238E27FC236}">
                <a16:creationId xmlns:a16="http://schemas.microsoft.com/office/drawing/2014/main" id="{DE97EF4A-BE00-B038-BA88-28C1F615ACB6}"/>
              </a:ext>
            </a:extLst>
          </p:cNvPr>
          <p:cNvSpPr txBox="1"/>
          <p:nvPr/>
        </p:nvSpPr>
        <p:spPr>
          <a:xfrm>
            <a:off x="4395338" y="3732415"/>
            <a:ext cx="0" cy="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67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2800" b="0" i="0" u="none" strike="noStrike" kern="1200" cap="none" spc="0" normalizeH="0" baseline="0" noProof="0">
              <a:ln>
                <a:noFill/>
              </a:ln>
              <a:solidFill>
                <a:srgbClr val="181818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sp>
        <p:nvSpPr>
          <p:cNvPr id="1085" name="TextBox 1084">
            <a:extLst>
              <a:ext uri="{FF2B5EF4-FFF2-40B4-BE49-F238E27FC236}">
                <a16:creationId xmlns:a16="http://schemas.microsoft.com/office/drawing/2014/main" id="{9C33D121-4439-906C-E942-ACEDDE2AA543}"/>
              </a:ext>
            </a:extLst>
          </p:cNvPr>
          <p:cNvSpPr txBox="1"/>
          <p:nvPr/>
        </p:nvSpPr>
        <p:spPr>
          <a:xfrm>
            <a:off x="4544967" y="3882044"/>
            <a:ext cx="0" cy="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67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2800" b="0" i="0" u="none" strike="noStrike" kern="1200" cap="none" spc="0" normalizeH="0" baseline="0" noProof="0">
              <a:ln>
                <a:noFill/>
              </a:ln>
              <a:solidFill>
                <a:srgbClr val="181818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sp>
        <p:nvSpPr>
          <p:cNvPr id="1086" name="TextBox 1085">
            <a:extLst>
              <a:ext uri="{FF2B5EF4-FFF2-40B4-BE49-F238E27FC236}">
                <a16:creationId xmlns:a16="http://schemas.microsoft.com/office/drawing/2014/main" id="{0A0E5F13-FDD2-B07C-1478-9EC5FF59E66A}"/>
              </a:ext>
            </a:extLst>
          </p:cNvPr>
          <p:cNvSpPr txBox="1"/>
          <p:nvPr/>
        </p:nvSpPr>
        <p:spPr>
          <a:xfrm>
            <a:off x="4653033" y="3499658"/>
            <a:ext cx="0" cy="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67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2800" b="0" i="0" u="none" strike="noStrike" kern="1200" cap="none" spc="0" normalizeH="0" baseline="0" noProof="0">
              <a:ln>
                <a:noFill/>
              </a:ln>
              <a:solidFill>
                <a:srgbClr val="181818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sp>
        <p:nvSpPr>
          <p:cNvPr id="1087" name="TextBox 1086">
            <a:extLst>
              <a:ext uri="{FF2B5EF4-FFF2-40B4-BE49-F238E27FC236}">
                <a16:creationId xmlns:a16="http://schemas.microsoft.com/office/drawing/2014/main" id="{635AAA32-9A03-D887-27DA-516155B6AD09}"/>
              </a:ext>
            </a:extLst>
          </p:cNvPr>
          <p:cNvSpPr txBox="1"/>
          <p:nvPr/>
        </p:nvSpPr>
        <p:spPr>
          <a:xfrm>
            <a:off x="4320524" y="3516284"/>
            <a:ext cx="0" cy="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67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2800" b="0" i="0" u="none" strike="noStrike" kern="1200" cap="none" spc="0" normalizeH="0" baseline="0" noProof="0">
              <a:ln>
                <a:noFill/>
              </a:ln>
              <a:solidFill>
                <a:srgbClr val="181818"/>
              </a:solidFill>
              <a:effectLst/>
              <a:uLnTx/>
              <a:uFillTx/>
              <a:latin typeface="Dreaming Outloud Pro" panose="03050502040302030504" pitchFamily="66" charset="77"/>
              <a:ea typeface="+mn-ea"/>
              <a:cs typeface="Dreaming Outloud Pro" panose="03050502040302030504" pitchFamily="66" charset="77"/>
            </a:endParaRPr>
          </a:p>
        </p:txBody>
      </p:sp>
      <p:sp>
        <p:nvSpPr>
          <p:cNvPr id="1088" name="TextBox 1087">
            <a:extLst>
              <a:ext uri="{FF2B5EF4-FFF2-40B4-BE49-F238E27FC236}">
                <a16:creationId xmlns:a16="http://schemas.microsoft.com/office/drawing/2014/main" id="{A385636D-DB0F-203A-688B-F6D9BCD788D3}"/>
              </a:ext>
            </a:extLst>
          </p:cNvPr>
          <p:cNvSpPr txBox="1"/>
          <p:nvPr/>
        </p:nvSpPr>
        <p:spPr>
          <a:xfrm>
            <a:off x="4478466" y="3541222"/>
            <a:ext cx="0" cy="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67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2800" b="0" i="0" u="none" strike="noStrike" kern="1200" cap="none" spc="0" normalizeH="0" baseline="0" noProof="0">
              <a:ln>
                <a:noFill/>
              </a:ln>
              <a:solidFill>
                <a:srgbClr val="181818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sp>
        <p:nvSpPr>
          <p:cNvPr id="1089" name="TextBox 1088">
            <a:extLst>
              <a:ext uri="{FF2B5EF4-FFF2-40B4-BE49-F238E27FC236}">
                <a16:creationId xmlns:a16="http://schemas.microsoft.com/office/drawing/2014/main" id="{789083E3-F4F4-A36F-32FC-2CEB64EF79A9}"/>
              </a:ext>
            </a:extLst>
          </p:cNvPr>
          <p:cNvSpPr txBox="1"/>
          <p:nvPr/>
        </p:nvSpPr>
        <p:spPr>
          <a:xfrm>
            <a:off x="4328837" y="3358342"/>
            <a:ext cx="0" cy="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67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2800" b="0" i="0" u="none" strike="noStrike" kern="1200" cap="none" spc="0" normalizeH="0" baseline="0" noProof="0">
              <a:ln>
                <a:noFill/>
              </a:ln>
              <a:solidFill>
                <a:srgbClr val="181818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sp>
        <p:nvSpPr>
          <p:cNvPr id="1090" name="Oval 1089">
            <a:extLst>
              <a:ext uri="{FF2B5EF4-FFF2-40B4-BE49-F238E27FC236}">
                <a16:creationId xmlns:a16="http://schemas.microsoft.com/office/drawing/2014/main" id="{C3A89EAD-0DF0-2615-E26B-740612DB1FA7}"/>
              </a:ext>
            </a:extLst>
          </p:cNvPr>
          <p:cNvSpPr/>
          <p:nvPr/>
        </p:nvSpPr>
        <p:spPr>
          <a:xfrm>
            <a:off x="2136844" y="2575949"/>
            <a:ext cx="4202489" cy="933774"/>
          </a:xfrm>
          <a:custGeom>
            <a:avLst/>
            <a:gdLst>
              <a:gd name="csX0" fmla="*/ 0 w 4202489"/>
              <a:gd name="csY0" fmla="*/ 466887 h 933774"/>
              <a:gd name="csX1" fmla="*/ 2101245 w 4202489"/>
              <a:gd name="csY1" fmla="*/ 0 h 933774"/>
              <a:gd name="csX2" fmla="*/ 4202490 w 4202489"/>
              <a:gd name="csY2" fmla="*/ 466887 h 933774"/>
              <a:gd name="csX3" fmla="*/ 2101245 w 4202489"/>
              <a:gd name="csY3" fmla="*/ 933774 h 933774"/>
              <a:gd name="csX4" fmla="*/ 0 w 4202489"/>
              <a:gd name="csY4" fmla="*/ 466887 h 93377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4202489" h="933774" extrusionOk="0">
                <a:moveTo>
                  <a:pt x="0" y="466887"/>
                </a:moveTo>
                <a:cubicBezTo>
                  <a:pt x="60343" y="405026"/>
                  <a:pt x="1020010" y="-195165"/>
                  <a:pt x="2101245" y="0"/>
                </a:cubicBezTo>
                <a:cubicBezTo>
                  <a:pt x="3242145" y="-43634"/>
                  <a:pt x="4256528" y="198282"/>
                  <a:pt x="4202490" y="466887"/>
                </a:cubicBezTo>
                <a:cubicBezTo>
                  <a:pt x="4253471" y="732692"/>
                  <a:pt x="3379686" y="766970"/>
                  <a:pt x="2101245" y="933774"/>
                </a:cubicBezTo>
                <a:cubicBezTo>
                  <a:pt x="961842" y="990042"/>
                  <a:pt x="-3777" y="708087"/>
                  <a:pt x="0" y="466887"/>
                </a:cubicBezTo>
                <a:close/>
              </a:path>
            </a:pathLst>
          </a:custGeom>
          <a:noFill/>
          <a:ln w="28575">
            <a:noFill/>
            <a:extLst>
              <a:ext uri="{C807C97D-BFC1-408E-A445-0C87EB9F89A2}">
                <ask:lineSketchStyleProps xmlns:ask="http://schemas.microsoft.com/office/drawing/2018/sketchyshapes" sd="86837363">
                  <a:prstGeom prst="ellipse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1F1F1F"/>
                </a:solidFill>
                <a:effectLst/>
                <a:uLnTx/>
                <a:uFillTx/>
                <a:latin typeface="Dreaming Outloud Pro" panose="03050502040302030504" pitchFamily="66" charset="77"/>
                <a:ea typeface="+mn-ea"/>
                <a:cs typeface="Dreaming Outloud Pro" panose="03050502040302030504" pitchFamily="66" charset="77"/>
              </a:rPr>
              <a:t>Concept maps help us organise information and show how different concepts fit together.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1F1F1F"/>
              </a:solidFill>
              <a:effectLst/>
              <a:uLnTx/>
              <a:uFillTx/>
              <a:latin typeface="Dreaming Outloud Pro" panose="03050502040302030504" pitchFamily="66" charset="77"/>
              <a:ea typeface="+mn-ea"/>
              <a:cs typeface="Dreaming Outloud Pro" panose="03050502040302030504" pitchFamily="66" charset="77"/>
            </a:endParaRPr>
          </a:p>
        </p:txBody>
      </p:sp>
      <p:sp>
        <p:nvSpPr>
          <p:cNvPr id="7" name="Freeform 6">
            <a:extLst>
              <a:ext uri="{FF2B5EF4-FFF2-40B4-BE49-F238E27FC236}">
                <a16:creationId xmlns:a16="http://schemas.microsoft.com/office/drawing/2014/main" id="{40B3AE82-B87A-A877-52F0-34FD1773575D}"/>
              </a:ext>
            </a:extLst>
          </p:cNvPr>
          <p:cNvSpPr/>
          <p:nvPr/>
        </p:nvSpPr>
        <p:spPr>
          <a:xfrm>
            <a:off x="1008005" y="4038600"/>
            <a:ext cx="1567842" cy="948544"/>
          </a:xfrm>
          <a:custGeom>
            <a:avLst/>
            <a:gdLst/>
            <a:ahLst/>
            <a:cxnLst/>
            <a:rect l="l" t="t" r="r" b="b"/>
            <a:pathLst>
              <a:path w="3901440" h="2360371">
                <a:moveTo>
                  <a:pt x="0" y="0"/>
                </a:moveTo>
                <a:lnTo>
                  <a:pt x="3901440" y="0"/>
                </a:lnTo>
                <a:lnTo>
                  <a:pt x="3901440" y="2360372"/>
                </a:lnTo>
                <a:lnTo>
                  <a:pt x="0" y="236037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181818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reeform 3">
            <a:extLst>
              <a:ext uri="{FF2B5EF4-FFF2-40B4-BE49-F238E27FC236}">
                <a16:creationId xmlns:a16="http://schemas.microsoft.com/office/drawing/2014/main" id="{BD92C1B6-258E-889B-4FA0-FFA4704AACF4}"/>
              </a:ext>
            </a:extLst>
          </p:cNvPr>
          <p:cNvSpPr/>
          <p:nvPr/>
        </p:nvSpPr>
        <p:spPr>
          <a:xfrm rot="20664324">
            <a:off x="18553" y="708735"/>
            <a:ext cx="1649288" cy="1649288"/>
          </a:xfrm>
          <a:custGeom>
            <a:avLst/>
            <a:gdLst/>
            <a:ahLst/>
            <a:cxnLst/>
            <a:rect l="l" t="t" r="r" b="b"/>
            <a:pathLst>
              <a:path w="4520504" h="4520504">
                <a:moveTo>
                  <a:pt x="0" y="0"/>
                </a:moveTo>
                <a:lnTo>
                  <a:pt x="4520504" y="0"/>
                </a:lnTo>
                <a:lnTo>
                  <a:pt x="4520504" y="4520504"/>
                </a:lnTo>
                <a:lnTo>
                  <a:pt x="0" y="4520504"/>
                </a:lnTo>
                <a:lnTo>
                  <a:pt x="0" y="0"/>
                </a:lnTo>
                <a:close/>
              </a:path>
            </a:pathLst>
          </a:custGeom>
          <a:blipFill>
            <a:blip r:embed="rId46"/>
            <a:stretch>
              <a:fillRect/>
            </a:stretch>
          </a:blipFill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181818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47">
            <p14:nvContentPartPr>
              <p14:cNvPr id="18" name="Ink 17">
                <a:extLst>
                  <a:ext uri="{FF2B5EF4-FFF2-40B4-BE49-F238E27FC236}">
                    <a16:creationId xmlns:a16="http://schemas.microsoft.com/office/drawing/2014/main" id="{2120AF23-B6F4-D721-7923-0D7F0393E998}"/>
                  </a:ext>
                </a:extLst>
              </p14:cNvPr>
              <p14:cNvContentPartPr/>
              <p14:nvPr/>
            </p14:nvContentPartPr>
            <p14:xfrm>
              <a:off x="2672974" y="1856500"/>
              <a:ext cx="158191" cy="139415"/>
            </p14:xfrm>
          </p:contentPart>
        </mc:Choice>
        <mc:Fallback xmlns="">
          <p:pic>
            <p:nvPicPr>
              <p:cNvPr id="18" name="Ink 17">
                <a:extLst>
                  <a:ext uri="{FF2B5EF4-FFF2-40B4-BE49-F238E27FC236}">
                    <a16:creationId xmlns:a16="http://schemas.microsoft.com/office/drawing/2014/main" id="{2120AF23-B6F4-D721-7923-0D7F0393E998}"/>
                  </a:ext>
                </a:extLst>
              </p:cNvPr>
              <p:cNvPicPr/>
              <p:nvPr/>
            </p:nvPicPr>
            <p:blipFill>
              <a:blip r:embed="rId49"/>
              <a:stretch>
                <a:fillRect/>
              </a:stretch>
            </p:blipFill>
            <p:spPr>
              <a:xfrm>
                <a:off x="2654957" y="1838534"/>
                <a:ext cx="193865" cy="174987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0">
            <p14:nvContentPartPr>
              <p14:cNvPr id="19" name="Ink 18">
                <a:extLst>
                  <a:ext uri="{FF2B5EF4-FFF2-40B4-BE49-F238E27FC236}">
                    <a16:creationId xmlns:a16="http://schemas.microsoft.com/office/drawing/2014/main" id="{6A774992-7839-280C-DE48-A268EE07599B}"/>
                  </a:ext>
                </a:extLst>
              </p14:cNvPr>
              <p14:cNvContentPartPr/>
              <p14:nvPr/>
            </p14:nvContentPartPr>
            <p14:xfrm>
              <a:off x="2728800" y="1907796"/>
              <a:ext cx="635040" cy="379080"/>
            </p14:xfrm>
          </p:contentPart>
        </mc:Choice>
        <mc:Fallback xmlns="">
          <p:pic>
            <p:nvPicPr>
              <p:cNvPr id="19" name="Ink 18">
                <a:extLst>
                  <a:ext uri="{FF2B5EF4-FFF2-40B4-BE49-F238E27FC236}">
                    <a16:creationId xmlns:a16="http://schemas.microsoft.com/office/drawing/2014/main" id="{6A774992-7839-280C-DE48-A268EE07599B}"/>
                  </a:ext>
                </a:extLst>
              </p:cNvPr>
              <p:cNvPicPr/>
              <p:nvPr/>
            </p:nvPicPr>
            <p:blipFill>
              <a:blip r:embed="rId51"/>
              <a:stretch>
                <a:fillRect/>
              </a:stretch>
            </p:blipFill>
            <p:spPr>
              <a:xfrm>
                <a:off x="2710800" y="1889796"/>
                <a:ext cx="670680" cy="414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2">
            <p14:nvContentPartPr>
              <p14:cNvPr id="27" name="Ink 26">
                <a:extLst>
                  <a:ext uri="{FF2B5EF4-FFF2-40B4-BE49-F238E27FC236}">
                    <a16:creationId xmlns:a16="http://schemas.microsoft.com/office/drawing/2014/main" id="{98C10CFC-19DD-8CD0-6D1F-3A3688A7464A}"/>
                  </a:ext>
                </a:extLst>
              </p14:cNvPr>
              <p14:cNvContentPartPr/>
              <p14:nvPr/>
            </p14:nvContentPartPr>
            <p14:xfrm>
              <a:off x="2807079" y="4712529"/>
              <a:ext cx="220320" cy="304200"/>
            </p14:xfrm>
          </p:contentPart>
        </mc:Choice>
        <mc:Fallback xmlns="">
          <p:pic>
            <p:nvPicPr>
              <p:cNvPr id="27" name="Ink 26">
                <a:extLst>
                  <a:ext uri="{FF2B5EF4-FFF2-40B4-BE49-F238E27FC236}">
                    <a16:creationId xmlns:a16="http://schemas.microsoft.com/office/drawing/2014/main" id="{98C10CFC-19DD-8CD0-6D1F-3A3688A7464A}"/>
                  </a:ext>
                </a:extLst>
              </p:cNvPr>
              <p:cNvPicPr/>
              <p:nvPr/>
            </p:nvPicPr>
            <p:blipFill>
              <a:blip r:embed="rId53"/>
              <a:stretch>
                <a:fillRect/>
              </a:stretch>
            </p:blipFill>
            <p:spPr>
              <a:xfrm>
                <a:off x="2771079" y="4676529"/>
                <a:ext cx="291960" cy="375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4">
            <p14:nvContentPartPr>
              <p14:cNvPr id="1038" name="Ink 1037">
                <a:extLst>
                  <a:ext uri="{FF2B5EF4-FFF2-40B4-BE49-F238E27FC236}">
                    <a16:creationId xmlns:a16="http://schemas.microsoft.com/office/drawing/2014/main" id="{EA634044-FBC6-1A3F-AC2B-846B03C00AF2}"/>
                  </a:ext>
                </a:extLst>
              </p14:cNvPr>
              <p14:cNvContentPartPr/>
              <p14:nvPr/>
            </p14:nvContentPartPr>
            <p14:xfrm>
              <a:off x="2614550" y="5431275"/>
              <a:ext cx="233640" cy="273240"/>
            </p14:xfrm>
          </p:contentPart>
        </mc:Choice>
        <mc:Fallback xmlns="">
          <p:pic>
            <p:nvPicPr>
              <p:cNvPr id="1038" name="Ink 1037">
                <a:extLst>
                  <a:ext uri="{FF2B5EF4-FFF2-40B4-BE49-F238E27FC236}">
                    <a16:creationId xmlns:a16="http://schemas.microsoft.com/office/drawing/2014/main" id="{EA634044-FBC6-1A3F-AC2B-846B03C00AF2}"/>
                  </a:ext>
                </a:extLst>
              </p:cNvPr>
              <p:cNvPicPr/>
              <p:nvPr/>
            </p:nvPicPr>
            <p:blipFill>
              <a:blip r:embed="rId55"/>
              <a:stretch>
                <a:fillRect/>
              </a:stretch>
            </p:blipFill>
            <p:spPr>
              <a:xfrm>
                <a:off x="2596578" y="5413275"/>
                <a:ext cx="269225" cy="308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6">
            <p14:nvContentPartPr>
              <p14:cNvPr id="32" name="Ink 31">
                <a:extLst>
                  <a:ext uri="{FF2B5EF4-FFF2-40B4-BE49-F238E27FC236}">
                    <a16:creationId xmlns:a16="http://schemas.microsoft.com/office/drawing/2014/main" id="{F64ADCF3-B166-0156-3EDD-E3352956CEE4}"/>
                  </a:ext>
                </a:extLst>
              </p14:cNvPr>
              <p14:cNvContentPartPr/>
              <p14:nvPr/>
            </p14:nvContentPartPr>
            <p14:xfrm>
              <a:off x="5943089" y="4821450"/>
              <a:ext cx="183960" cy="177840"/>
            </p14:xfrm>
          </p:contentPart>
        </mc:Choice>
        <mc:Fallback xmlns="">
          <p:pic>
            <p:nvPicPr>
              <p:cNvPr id="32" name="Ink 31">
                <a:extLst>
                  <a:ext uri="{FF2B5EF4-FFF2-40B4-BE49-F238E27FC236}">
                    <a16:creationId xmlns:a16="http://schemas.microsoft.com/office/drawing/2014/main" id="{F64ADCF3-B166-0156-3EDD-E3352956CEE4}"/>
                  </a:ext>
                </a:extLst>
              </p:cNvPr>
              <p:cNvPicPr/>
              <p:nvPr/>
            </p:nvPicPr>
            <p:blipFill>
              <a:blip r:embed="rId57"/>
              <a:stretch>
                <a:fillRect/>
              </a:stretch>
            </p:blipFill>
            <p:spPr>
              <a:xfrm>
                <a:off x="5907089" y="4785450"/>
                <a:ext cx="255600" cy="249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8">
            <p14:nvContentPartPr>
              <p14:cNvPr id="34" name="Ink 33">
                <a:extLst>
                  <a:ext uri="{FF2B5EF4-FFF2-40B4-BE49-F238E27FC236}">
                    <a16:creationId xmlns:a16="http://schemas.microsoft.com/office/drawing/2014/main" id="{EBD875C0-343B-AACE-EC41-24B7F5C6CD94}"/>
                  </a:ext>
                </a:extLst>
              </p14:cNvPr>
              <p14:cNvContentPartPr/>
              <p14:nvPr/>
            </p14:nvContentPartPr>
            <p14:xfrm>
              <a:off x="5497769" y="3785370"/>
              <a:ext cx="546120" cy="1102680"/>
            </p14:xfrm>
          </p:contentPart>
        </mc:Choice>
        <mc:Fallback xmlns="">
          <p:pic>
            <p:nvPicPr>
              <p:cNvPr id="34" name="Ink 33">
                <a:extLst>
                  <a:ext uri="{FF2B5EF4-FFF2-40B4-BE49-F238E27FC236}">
                    <a16:creationId xmlns:a16="http://schemas.microsoft.com/office/drawing/2014/main" id="{EBD875C0-343B-AACE-EC41-24B7F5C6CD94}"/>
                  </a:ext>
                </a:extLst>
              </p:cNvPr>
              <p:cNvPicPr/>
              <p:nvPr/>
            </p:nvPicPr>
            <p:blipFill>
              <a:blip r:embed="rId59"/>
              <a:stretch>
                <a:fillRect/>
              </a:stretch>
            </p:blipFill>
            <p:spPr>
              <a:xfrm>
                <a:off x="5461745" y="3749370"/>
                <a:ext cx="617807" cy="1174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0">
            <p14:nvContentPartPr>
              <p14:cNvPr id="36" name="Ink 35">
                <a:extLst>
                  <a:ext uri="{FF2B5EF4-FFF2-40B4-BE49-F238E27FC236}">
                    <a16:creationId xmlns:a16="http://schemas.microsoft.com/office/drawing/2014/main" id="{488C42D4-91E8-C583-D80A-47D257E213A9}"/>
                  </a:ext>
                </a:extLst>
              </p14:cNvPr>
              <p14:cNvContentPartPr/>
              <p14:nvPr/>
            </p14:nvContentPartPr>
            <p14:xfrm>
              <a:off x="2906187" y="4011720"/>
              <a:ext cx="990720" cy="888120"/>
            </p14:xfrm>
          </p:contentPart>
        </mc:Choice>
        <mc:Fallback xmlns="">
          <p:pic>
            <p:nvPicPr>
              <p:cNvPr id="36" name="Ink 35">
                <a:extLst>
                  <a:ext uri="{FF2B5EF4-FFF2-40B4-BE49-F238E27FC236}">
                    <a16:creationId xmlns:a16="http://schemas.microsoft.com/office/drawing/2014/main" id="{488C42D4-91E8-C583-D80A-47D257E213A9}"/>
                  </a:ext>
                </a:extLst>
              </p:cNvPr>
              <p:cNvPicPr/>
              <p:nvPr/>
            </p:nvPicPr>
            <p:blipFill>
              <a:blip r:embed="rId61"/>
              <a:stretch>
                <a:fillRect/>
              </a:stretch>
            </p:blipFill>
            <p:spPr>
              <a:xfrm>
                <a:off x="2870174" y="3975705"/>
                <a:ext cx="1062386" cy="959789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5521587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6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75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6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41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040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6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076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0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0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0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1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6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2000" fill="hold"/>
                                        <p:tgtEl>
                                          <p:spTgt spid="1074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9" dur="2000" fill="hold"/>
                                        <p:tgtEl>
                                          <p:spTgt spid="104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85FF"/>
                                      </p:to>
                                    </p:animClr>
                                    <p:set>
                                      <p:cBhvr>
                                        <p:cTn id="130" dur="2000" fill="hold"/>
                                        <p:tgtEl>
                                          <p:spTgt spid="104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1" dur="2000" fill="hold"/>
                                        <p:tgtEl>
                                          <p:spTgt spid="104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2" presetID="6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4" dur="2000" fill="hold"/>
                                        <p:tgtEl>
                                          <p:spTgt spid="1080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5" presetID="6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7" dur="2000" fill="hold"/>
                                        <p:tgtEl>
                                          <p:spTgt spid="1079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8" presetID="6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0" dur="2000" fill="hold"/>
                                        <p:tgtEl>
                                          <p:spTgt spid="1078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1" presetID="6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3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4" presetID="6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6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50" dur="2000" fill="hold"/>
                                        <p:tgtEl>
                                          <p:spTgt spid="105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AA234"/>
                                      </p:to>
                                    </p:animClr>
                                    <p:set>
                                      <p:cBhvr>
                                        <p:cTn id="151" dur="2000" fill="hold"/>
                                        <p:tgtEl>
                                          <p:spTgt spid="105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2" dur="2000" fill="hold"/>
                                        <p:tgtEl>
                                          <p:spTgt spid="105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3" presetID="6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5" dur="2000" fill="hold"/>
                                        <p:tgtEl>
                                          <p:spTgt spid="1038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6" presetID="6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8" dur="2000" fill="hold"/>
                                        <p:tgtEl>
                                          <p:spTgt spid="1037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9" presetID="6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1" dur="20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2" presetID="6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4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5" presetID="6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7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71" dur="2000" fill="hold"/>
                                        <p:tgtEl>
                                          <p:spTgt spid="105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9D852"/>
                                      </p:to>
                                    </p:animClr>
                                    <p:set>
                                      <p:cBhvr>
                                        <p:cTn id="172" dur="2000" fill="hold"/>
                                        <p:tgtEl>
                                          <p:spTgt spid="105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3" dur="2000" fill="hold"/>
                                        <p:tgtEl>
                                          <p:spTgt spid="105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4" presetID="6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6" dur="2000" fill="hold"/>
                                        <p:tgtEl>
                                          <p:spTgt spid="1035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7" presetID="6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9" dur="20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0" presetID="6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2" dur="20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3" presetID="6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5" dur="2000" fill="hold"/>
                                        <p:tgtEl>
                                          <p:spTgt spid="1035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" fill="hold">
                      <p:stCondLst>
                        <p:cond delay="indefinite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9" dur="2000" fill="hold"/>
                                        <p:tgtEl>
                                          <p:spTgt spid="104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EF100"/>
                                      </p:to>
                                    </p:animClr>
                                    <p:set>
                                      <p:cBhvr>
                                        <p:cTn id="190" dur="2000" fill="hold"/>
                                        <p:tgtEl>
                                          <p:spTgt spid="104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1" dur="2000" fill="hold"/>
                                        <p:tgtEl>
                                          <p:spTgt spid="104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2" presetID="6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4" dur="2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5" presetID="6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7" dur="2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8" presetID="6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0" dur="20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1" presetID="6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3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4" presetID="6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6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7" fill="hold">
                      <p:stCondLst>
                        <p:cond delay="indefinite"/>
                      </p:stCondLst>
                      <p:childTnLst>
                        <p:par>
                          <p:cTn id="208" fill="hold">
                            <p:stCondLst>
                              <p:cond delay="0"/>
                            </p:stCondLst>
                            <p:childTnLst>
                              <p:par>
                                <p:cTn id="20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2" grpId="0"/>
      <p:bldP spid="1043" grpId="0"/>
      <p:bldP spid="1044" grpId="0"/>
      <p:bldP spid="1045" grpId="0"/>
      <p:bldP spid="1046" grpId="0"/>
      <p:bldP spid="1047" grpId="0" animBg="1"/>
      <p:bldP spid="1048" grpId="0" animBg="1"/>
      <p:bldP spid="1049" grpId="0" animBg="1"/>
      <p:bldP spid="1050" grpId="0" animBg="1"/>
      <p:bldP spid="1051" grpId="0" animBg="1"/>
      <p:bldP spid="1052" grpId="0" animBg="1"/>
      <p:bldP spid="1053" grpId="0" animBg="1"/>
      <p:bldP spid="1054" grpId="0"/>
      <p:bldP spid="1055" grpId="0" animBg="1"/>
      <p:bldP spid="1056" grpId="0" animBg="1"/>
      <p:bldP spid="1057" grpId="0" animBg="1"/>
      <p:bldP spid="1058" grpId="0"/>
      <p:bldP spid="1059" grpId="0" animBg="1"/>
      <p:bldP spid="1060" grpId="0"/>
      <p:bldP spid="1061" grpId="0" animBg="1"/>
      <p:bldP spid="1062" grpId="0" animBg="1"/>
      <p:bldP spid="1063" grpId="0"/>
      <p:bldP spid="1064" grpId="0"/>
      <p:bldP spid="1065" grpId="0" animBg="1"/>
      <p:bldP spid="1066" grpId="0"/>
      <p:bldP spid="1067" grpId="0" animBg="1"/>
      <p:bldP spid="1090" grpId="0"/>
      <p:bldP spid="7" grpId="0" animBg="1"/>
      <p:bldP spid="8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64D2F0-C3CD-D56F-4E49-75374E27BF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28388F81-8E49-6B24-90FD-DE84B3799CA1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-1850861" y="-1548581"/>
            <a:ext cx="10994862" cy="8839175"/>
            <a:chOff x="-824830" y="-734503"/>
            <a:chExt cx="9968831" cy="8014310"/>
          </a:xfrm>
        </p:grpSpPr>
        <p:pic>
          <p:nvPicPr>
            <p:cNvPr id="6" name="Picture 5" descr="A close-up of a grey tile&#10;&#10;AI-generated content may be incorrect.">
              <a:extLst>
                <a:ext uri="{FF2B5EF4-FFF2-40B4-BE49-F238E27FC236}">
                  <a16:creationId xmlns:a16="http://schemas.microsoft.com/office/drawing/2014/main" id="{6E22BAFE-09B4-728B-2952-3525744C4122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36949" y="639983"/>
              <a:ext cx="8407051" cy="6247106"/>
            </a:xfrm>
            <a:prstGeom prst="rect">
              <a:avLst/>
            </a:prstGeom>
          </p:spPr>
        </p:pic>
        <p:pic>
          <p:nvPicPr>
            <p:cNvPr id="8" name="Picture 7" descr="A desk with a chair back&#10;&#10;AI-generated content may be incorrect.">
              <a:extLst>
                <a:ext uri="{FF2B5EF4-FFF2-40B4-BE49-F238E27FC236}">
                  <a16:creationId xmlns:a16="http://schemas.microsoft.com/office/drawing/2014/main" id="{7E8F5367-6900-6CA1-FDFA-DB3CD2D82AA1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-824830" y="-734503"/>
              <a:ext cx="9968831" cy="8014310"/>
            </a:xfrm>
            <a:prstGeom prst="rect">
              <a:avLst/>
            </a:prstGeom>
          </p:spPr>
        </p:pic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928BECE1-7DA4-9D2D-270E-8F96EBC72634}"/>
              </a:ext>
            </a:extLst>
          </p:cNvPr>
          <p:cNvSpPr txBox="1"/>
          <p:nvPr/>
        </p:nvSpPr>
        <p:spPr>
          <a:xfrm>
            <a:off x="1624093" y="5151977"/>
            <a:ext cx="1621261" cy="73866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4200" noProof="0">
                <a:latin typeface="Calibri" panose="020F0502020204030204" pitchFamily="34" charset="0"/>
                <a:cs typeface="Calibri" panose="020F0502020204030204" pitchFamily="34" charset="0"/>
              </a:rPr>
              <a:t>longer</a:t>
            </a:r>
            <a:endParaRPr kumimoji="0" lang="en-AU" sz="42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241FC4B9-0D10-1ADE-9B1C-7C812F8599C2}"/>
              </a:ext>
            </a:extLst>
          </p:cNvPr>
          <p:cNvCxnSpPr>
            <a:cxnSpLocks/>
          </p:cNvCxnSpPr>
          <p:nvPr/>
        </p:nvCxnSpPr>
        <p:spPr>
          <a:xfrm>
            <a:off x="1543994" y="2227665"/>
            <a:ext cx="0" cy="2805008"/>
          </a:xfrm>
          <a:prstGeom prst="line">
            <a:avLst/>
          </a:prstGeom>
          <a:ln w="28575">
            <a:prstDash val="sysDash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2" name="Picture 1" descr="A red and blue eraser&#10;&#10;Description automatically generated">
            <a:extLst>
              <a:ext uri="{FF2B5EF4-FFF2-40B4-BE49-F238E27FC236}">
                <a16:creationId xmlns:a16="http://schemas.microsoft.com/office/drawing/2014/main" id="{6233A188-D01A-88AE-8BFD-46C311036BA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 flipH="1">
            <a:off x="2209077" y="1331356"/>
            <a:ext cx="940134" cy="2359393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7CFDE972-2F57-0975-26CB-25A5E67384CC}"/>
              </a:ext>
            </a:extLst>
          </p:cNvPr>
          <p:cNvSpPr txBox="1"/>
          <p:nvPr/>
        </p:nvSpPr>
        <p:spPr>
          <a:xfrm>
            <a:off x="1643435" y="1381833"/>
            <a:ext cx="1848755" cy="73866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4200" noProof="0">
                <a:latin typeface="Calibri" panose="020F0502020204030204" pitchFamily="34" charset="0"/>
                <a:cs typeface="Calibri" panose="020F0502020204030204" pitchFamily="34" charset="0"/>
              </a:rPr>
              <a:t>shorter</a:t>
            </a:r>
            <a:endParaRPr kumimoji="0" lang="en-AU" sz="42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4" name="Picture 23" descr="An orange crayon on a black background&#10;&#10;Description automatically generated">
            <a:extLst>
              <a:ext uri="{FF2B5EF4-FFF2-40B4-BE49-F238E27FC236}">
                <a16:creationId xmlns:a16="http://schemas.microsoft.com/office/drawing/2014/main" id="{C991771E-E3E1-3BD3-2AFF-7F1F1FE7450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 flipH="1">
            <a:off x="2890372" y="3126366"/>
            <a:ext cx="842963" cy="3529907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1CAF58E4-832B-A5EA-F53C-59993B35974E}"/>
              </a:ext>
            </a:extLst>
          </p:cNvPr>
          <p:cNvSpPr txBox="1"/>
          <p:nvPr/>
        </p:nvSpPr>
        <p:spPr>
          <a:xfrm rot="5400000">
            <a:off x="-362327" y="3260837"/>
            <a:ext cx="2805007" cy="73866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4200">
                <a:latin typeface="Calibri" panose="020F0502020204030204" pitchFamily="34" charset="0"/>
                <a:cs typeface="Calibri" panose="020F0502020204030204" pitchFamily="34" charset="0"/>
              </a:rPr>
              <a:t>s</a:t>
            </a:r>
            <a:r>
              <a:rPr kumimoji="0" lang="en-US" sz="42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tarting line</a:t>
            </a:r>
            <a:endParaRPr kumimoji="0" lang="en-AU" sz="42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5" name="Picture 24" descr="A red and blue eraser&#10;&#10;Description automatically generated">
            <a:extLst>
              <a:ext uri="{FF2B5EF4-FFF2-40B4-BE49-F238E27FC236}">
                <a16:creationId xmlns:a16="http://schemas.microsoft.com/office/drawing/2014/main" id="{68E631D3-5A3C-5274-856B-FC983958B8D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5263963" y="2120497"/>
            <a:ext cx="940134" cy="2359393"/>
          </a:xfrm>
          <a:prstGeom prst="rect">
            <a:avLst/>
          </a:prstGeom>
        </p:spPr>
      </p:pic>
      <p:pic>
        <p:nvPicPr>
          <p:cNvPr id="26" name="Picture 25" descr="An orange crayon on a black background&#10;&#10;Description automatically generated">
            <a:extLst>
              <a:ext uri="{FF2B5EF4-FFF2-40B4-BE49-F238E27FC236}">
                <a16:creationId xmlns:a16="http://schemas.microsoft.com/office/drawing/2014/main" id="{7F610815-692B-CACC-0816-D1114D5E6B8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4213447" y="1381833"/>
            <a:ext cx="842963" cy="3529907"/>
          </a:xfrm>
          <a:prstGeom prst="rect">
            <a:avLst/>
          </a:prstGeom>
        </p:spPr>
      </p:pic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C4298389-5622-6F9A-F498-F54F03D67E91}"/>
              </a:ext>
            </a:extLst>
          </p:cNvPr>
          <p:cNvCxnSpPr>
            <a:cxnSpLocks/>
          </p:cNvCxnSpPr>
          <p:nvPr/>
        </p:nvCxnSpPr>
        <p:spPr>
          <a:xfrm>
            <a:off x="3724843" y="2247910"/>
            <a:ext cx="0" cy="507243"/>
          </a:xfrm>
          <a:prstGeom prst="line">
            <a:avLst/>
          </a:prstGeom>
          <a:ln w="28575">
            <a:prstDash val="sysDash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9" name="Picture 18" descr="A red and blue eraser&#10;&#10;Description automatically generated">
            <a:extLst>
              <a:ext uri="{FF2B5EF4-FFF2-40B4-BE49-F238E27FC236}">
                <a16:creationId xmlns:a16="http://schemas.microsoft.com/office/drawing/2014/main" id="{322713E0-20E7-90AB-C48D-C1A5E91321F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6669868" flipH="1">
            <a:off x="5069705" y="1284865"/>
            <a:ext cx="940134" cy="2359393"/>
          </a:xfrm>
          <a:prstGeom prst="rect">
            <a:avLst/>
          </a:prstGeom>
        </p:spPr>
      </p:pic>
      <p:pic>
        <p:nvPicPr>
          <p:cNvPr id="22" name="Picture 21" descr="An orange crayon on a black background&#10;&#10;Description automatically generated">
            <a:extLst>
              <a:ext uri="{FF2B5EF4-FFF2-40B4-BE49-F238E27FC236}">
                <a16:creationId xmlns:a16="http://schemas.microsoft.com/office/drawing/2014/main" id="{93951B5A-5E71-306E-D0C6-B43A726802F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 flipH="1">
            <a:off x="5477166" y="3129322"/>
            <a:ext cx="842963" cy="3529907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E29F7FBD-5BFB-B3C4-A5CF-F6AFDF9EA737}"/>
                  </a:ext>
                </a:extLst>
              </p14:cNvPr>
              <p14:cNvContentPartPr/>
              <p14:nvPr/>
            </p14:nvContentPartPr>
            <p14:xfrm>
              <a:off x="3842248" y="2490892"/>
              <a:ext cx="1008000" cy="2016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E29F7FBD-5BFB-B3C4-A5CF-F6AFDF9EA737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3752248" y="2310892"/>
                <a:ext cx="1187640" cy="379800"/>
              </a:xfrm>
              <a:prstGeom prst="rect">
                <a:avLst/>
              </a:prstGeom>
            </p:spPr>
          </p:pic>
        </mc:Fallback>
      </mc:AlternateContent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7DF71DC-2A5A-6F4C-1D42-949B065ECBE1}"/>
              </a:ext>
            </a:extLst>
          </p:cNvPr>
          <p:cNvCxnSpPr>
            <a:cxnSpLocks/>
          </p:cNvCxnSpPr>
          <p:nvPr/>
        </p:nvCxnSpPr>
        <p:spPr>
          <a:xfrm>
            <a:off x="4934414" y="4744294"/>
            <a:ext cx="0" cy="299308"/>
          </a:xfrm>
          <a:prstGeom prst="line">
            <a:avLst/>
          </a:prstGeom>
          <a:ln w="28575">
            <a:prstDash val="sysDash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012517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-1260000">
                                      <p:cBhvr>
                                        <p:cTn id="1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6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20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A088F6-F7EA-D298-E5A7-D34BBA284F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13E8F69-0654-16DB-0726-6A2180CC59D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/>
              <a:t>Comparing Lengths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03B5D3E-FFA6-41FA-A6DB-F36F62A32191}"/>
              </a:ext>
            </a:extLst>
          </p:cNvPr>
          <p:cNvSpPr txBox="1">
            <a:spLocks/>
          </p:cNvSpPr>
          <p:nvPr/>
        </p:nvSpPr>
        <p:spPr>
          <a:xfrm>
            <a:off x="431800" y="1314529"/>
            <a:ext cx="8239999" cy="1679684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800" kern="1200">
                <a:solidFill>
                  <a:schemeClr val="bg2"/>
                </a:solidFill>
                <a:latin typeface="Calibri"/>
                <a:ea typeface="+mn-ea"/>
                <a:cs typeface="Calibri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400" kern="1200">
                <a:solidFill>
                  <a:schemeClr val="bg2"/>
                </a:solidFill>
                <a:latin typeface="Calibri"/>
                <a:ea typeface="+mn-ea"/>
                <a:cs typeface="Calibri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200" kern="1200">
                <a:solidFill>
                  <a:schemeClr val="bg2"/>
                </a:solidFill>
                <a:latin typeface="Calibri"/>
                <a:ea typeface="+mn-ea"/>
                <a:cs typeface="Calibri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000" kern="1200">
                <a:solidFill>
                  <a:schemeClr val="bg2"/>
                </a:solidFill>
                <a:latin typeface="Calibri"/>
                <a:ea typeface="+mn-ea"/>
                <a:cs typeface="Calibri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000" kern="1200">
                <a:solidFill>
                  <a:schemeClr val="bg2"/>
                </a:solidFill>
                <a:latin typeface="Calibri"/>
                <a:ea typeface="+mn-ea"/>
                <a:cs typeface="Calibri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AU" sz="4800" i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en-AU" sz="480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re the keys placed on the starting line correctly? </a:t>
            </a:r>
            <a:endParaRPr lang="en-AU" sz="2400" i="0">
              <a:solidFill>
                <a:schemeClr val="tx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A284ECB-379B-0918-D707-432528C49C2E}"/>
              </a:ext>
            </a:extLst>
          </p:cNvPr>
          <p:cNvSpPr txBox="1"/>
          <p:nvPr/>
        </p:nvSpPr>
        <p:spPr>
          <a:xfrm>
            <a:off x="7636969" y="4380862"/>
            <a:ext cx="4572000" cy="83099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r>
              <a:rPr lang="en-GB" sz="4800" i="0">
                <a:solidFill>
                  <a:schemeClr val="tx1"/>
                </a:solidFill>
                <a:latin typeface="Calibr"/>
                <a:ea typeface="Segoe UI Symbol" panose="020B0502040204020203" pitchFamily="34" charset="0"/>
              </a:rPr>
              <a:t>No</a:t>
            </a:r>
            <a:endParaRPr lang="en-AU" sz="4800" i="0">
              <a:solidFill>
                <a:schemeClr val="tx1"/>
              </a:solidFill>
              <a:latin typeface="Calibr"/>
              <a:ea typeface="Segoe UI Symbol" panose="020B0502040204020203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9C9C7EE-19A9-8A65-2BBF-E99D3FADF790}"/>
              </a:ext>
            </a:extLst>
          </p:cNvPr>
          <p:cNvSpPr txBox="1"/>
          <p:nvPr/>
        </p:nvSpPr>
        <p:spPr>
          <a:xfrm>
            <a:off x="7636969" y="5432297"/>
            <a:ext cx="4572000" cy="83099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r>
              <a:rPr lang="en-GB" sz="4800" i="0">
                <a:solidFill>
                  <a:schemeClr val="tx1"/>
                </a:solidFill>
                <a:latin typeface="Calibr"/>
                <a:ea typeface="Segoe UI Symbol" panose="020B0502040204020203" pitchFamily="34" charset="0"/>
              </a:rPr>
              <a:t>Yes</a:t>
            </a:r>
            <a:endParaRPr lang="en-AU" sz="4800" i="0">
              <a:solidFill>
                <a:schemeClr val="tx1"/>
              </a:solidFill>
              <a:latin typeface="Calibr"/>
            </a:endParaRPr>
          </a:p>
        </p:txBody>
      </p:sp>
      <p:pic>
        <p:nvPicPr>
          <p:cNvPr id="6" name="Graphic 10" descr="Thumbs up sign with solid fill">
            <a:extLst>
              <a:ext uri="{FF2B5EF4-FFF2-40B4-BE49-F238E27FC236}">
                <a16:creationId xmlns:a16="http://schemas.microsoft.com/office/drawing/2014/main" id="{D8711A63-1712-699C-8B04-F0DA0E7B54C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6767744" y="5320635"/>
            <a:ext cx="990968" cy="990968"/>
          </a:xfrm>
          <a:prstGeom prst="rect">
            <a:avLst/>
          </a:prstGeom>
        </p:spPr>
      </p:pic>
      <p:pic>
        <p:nvPicPr>
          <p:cNvPr id="7" name="Graphic 13" descr="Thumbs Down with solid fill">
            <a:extLst>
              <a:ext uri="{FF2B5EF4-FFF2-40B4-BE49-F238E27FC236}">
                <a16:creationId xmlns:a16="http://schemas.microsoft.com/office/drawing/2014/main" id="{12C31F87-F79D-6C31-10C9-5BAE596DC63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6646002" y="4433758"/>
            <a:ext cx="990968" cy="990968"/>
          </a:xfrm>
          <a:prstGeom prst="rect">
            <a:avLst/>
          </a:prstGeom>
        </p:spPr>
      </p:pic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14B1F0D8-3D4B-98D2-7399-CBBB7649039F}"/>
              </a:ext>
            </a:extLst>
          </p:cNvPr>
          <p:cNvCxnSpPr>
            <a:cxnSpLocks/>
          </p:cNvCxnSpPr>
          <p:nvPr/>
        </p:nvCxnSpPr>
        <p:spPr>
          <a:xfrm>
            <a:off x="1613726" y="3139697"/>
            <a:ext cx="0" cy="2692944"/>
          </a:xfrm>
          <a:prstGeom prst="line">
            <a:avLst/>
          </a:prstGeom>
          <a:ln w="28575">
            <a:prstDash val="sysDash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7E032566-8615-DFC4-9EFC-E230CF4DEACB}"/>
              </a:ext>
            </a:extLst>
          </p:cNvPr>
          <p:cNvCxnSpPr>
            <a:cxnSpLocks/>
          </p:cNvCxnSpPr>
          <p:nvPr/>
        </p:nvCxnSpPr>
        <p:spPr>
          <a:xfrm>
            <a:off x="4470025" y="4064506"/>
            <a:ext cx="0" cy="1031444"/>
          </a:xfrm>
          <a:prstGeom prst="line">
            <a:avLst/>
          </a:prstGeom>
          <a:ln w="28575">
            <a:prstDash val="sysDash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D5B8BEA7-7E37-E00C-4C4C-E058B179D5BD}"/>
              </a:ext>
            </a:extLst>
          </p:cNvPr>
          <p:cNvCxnSpPr>
            <a:cxnSpLocks/>
          </p:cNvCxnSpPr>
          <p:nvPr/>
        </p:nvCxnSpPr>
        <p:spPr>
          <a:xfrm>
            <a:off x="3679135" y="4873348"/>
            <a:ext cx="6304" cy="948306"/>
          </a:xfrm>
          <a:prstGeom prst="line">
            <a:avLst/>
          </a:prstGeom>
          <a:ln w="28575">
            <a:prstDash val="sysDash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53" name="TextBox 52">
            <a:extLst>
              <a:ext uri="{FF2B5EF4-FFF2-40B4-BE49-F238E27FC236}">
                <a16:creationId xmlns:a16="http://schemas.microsoft.com/office/drawing/2014/main" id="{7F985D31-ED09-8F6D-2303-3583531C14A6}"/>
              </a:ext>
            </a:extLst>
          </p:cNvPr>
          <p:cNvSpPr txBox="1"/>
          <p:nvPr/>
        </p:nvSpPr>
        <p:spPr>
          <a:xfrm rot="5400000">
            <a:off x="-204245" y="4163276"/>
            <a:ext cx="2696582" cy="64633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>
                <a:latin typeface="Calibri" panose="020F0502020204030204" pitchFamily="34" charset="0"/>
                <a:cs typeface="Calibri" panose="020F0502020204030204" pitchFamily="34" charset="0"/>
              </a:rPr>
              <a:t>s</a:t>
            </a: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tarting line</a:t>
            </a:r>
            <a:endParaRPr kumimoji="0" lang="en-AU" sz="36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4" name="Picture 53" descr="A silver key with a heart shaped ring&#10;&#10;Description automatically generated">
            <a:extLst>
              <a:ext uri="{FF2B5EF4-FFF2-40B4-BE49-F238E27FC236}">
                <a16:creationId xmlns:a16="http://schemas.microsoft.com/office/drawing/2014/main" id="{4B56BE04-E6C8-9DE4-03F8-ADD5F136098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274763">
            <a:off x="1540685" y="3519945"/>
            <a:ext cx="2948531" cy="1311007"/>
          </a:xfrm>
          <a:prstGeom prst="rect">
            <a:avLst/>
          </a:prstGeom>
        </p:spPr>
      </p:pic>
      <p:pic>
        <p:nvPicPr>
          <p:cNvPr id="55" name="Picture 54" descr="A gold key on a black background&#10;&#10;Description automatically generated">
            <a:extLst>
              <a:ext uri="{FF2B5EF4-FFF2-40B4-BE49-F238E27FC236}">
                <a16:creationId xmlns:a16="http://schemas.microsoft.com/office/drawing/2014/main" id="{933BA2B4-357D-CCB9-02C5-887B436D51D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62193" y="4804238"/>
            <a:ext cx="2123246" cy="1017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84274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DF8D0C-0187-3691-3CDC-6AA3B8028A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Picture 40" descr="A white surface with a small spot&#10;&#10;AI-generated content may be incorrect.">
            <a:extLst>
              <a:ext uri="{FF2B5EF4-FFF2-40B4-BE49-F238E27FC236}">
                <a16:creationId xmlns:a16="http://schemas.microsoft.com/office/drawing/2014/main" id="{E8B6D727-96B5-32B0-D472-4F7A4560D71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0"/>
            <a:ext cx="9144001" cy="6858000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3EA5EB65-C720-82BD-83B5-79FD5EE7A36D}"/>
              </a:ext>
            </a:extLst>
          </p:cNvPr>
          <p:cNvSpPr>
            <a:spLocks/>
          </p:cNvSpPr>
          <p:nvPr/>
        </p:nvSpPr>
        <p:spPr>
          <a:xfrm>
            <a:off x="396813" y="94279"/>
            <a:ext cx="8591912" cy="6684264"/>
          </a:xfrm>
          <a:prstGeom prst="rect">
            <a:avLst/>
          </a:prstGeom>
          <a:solidFill>
            <a:srgbClr val="FFD505"/>
          </a:solidFill>
          <a:ln>
            <a:noFill/>
          </a:ln>
          <a:effectLst>
            <a:outerShdw blurRad="50800" dist="762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Freeform 7">
            <a:extLst>
              <a:ext uri="{FF2B5EF4-FFF2-40B4-BE49-F238E27FC236}">
                <a16:creationId xmlns:a16="http://schemas.microsoft.com/office/drawing/2014/main" id="{D4724849-7893-5F41-A38C-920BCDD2BAA5}"/>
              </a:ext>
            </a:extLst>
          </p:cNvPr>
          <p:cNvSpPr/>
          <p:nvPr/>
        </p:nvSpPr>
        <p:spPr>
          <a:xfrm>
            <a:off x="123580" y="241883"/>
            <a:ext cx="582104" cy="5512027"/>
          </a:xfrm>
          <a:custGeom>
            <a:avLst/>
            <a:gdLst/>
            <a:ahLst/>
            <a:cxnLst/>
            <a:rect l="l" t="t" r="r" b="b"/>
            <a:pathLst>
              <a:path w="687629" h="5852160">
                <a:moveTo>
                  <a:pt x="0" y="0"/>
                </a:moveTo>
                <a:lnTo>
                  <a:pt x="687629" y="0"/>
                </a:lnTo>
                <a:lnTo>
                  <a:pt x="687629" y="5852160"/>
                </a:lnTo>
                <a:lnTo>
                  <a:pt x="0" y="585216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5" name="Freeform 4">
            <a:extLst>
              <a:ext uri="{FF2B5EF4-FFF2-40B4-BE49-F238E27FC236}">
                <a16:creationId xmlns:a16="http://schemas.microsoft.com/office/drawing/2014/main" id="{CDAA517B-9BD9-B463-89A3-011F27326B8D}"/>
              </a:ext>
            </a:extLst>
          </p:cNvPr>
          <p:cNvSpPr/>
          <p:nvPr/>
        </p:nvSpPr>
        <p:spPr>
          <a:xfrm>
            <a:off x="111856" y="5958200"/>
            <a:ext cx="582104" cy="692422"/>
          </a:xfrm>
          <a:custGeom>
            <a:avLst/>
            <a:gdLst/>
            <a:ahLst/>
            <a:cxnLst/>
            <a:rect l="l" t="t" r="r" b="b"/>
            <a:pathLst>
              <a:path w="687629" h="5852160">
                <a:moveTo>
                  <a:pt x="0" y="0"/>
                </a:moveTo>
                <a:lnTo>
                  <a:pt x="687629" y="0"/>
                </a:lnTo>
                <a:lnTo>
                  <a:pt x="687629" y="5852160"/>
                </a:lnTo>
                <a:lnTo>
                  <a:pt x="0" y="585216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pic>
        <p:nvPicPr>
          <p:cNvPr id="3074" name="Picture 2" descr="Generated image">
            <a:extLst>
              <a:ext uri="{FF2B5EF4-FFF2-40B4-BE49-F238E27FC236}">
                <a16:creationId xmlns:a16="http://schemas.microsoft.com/office/drawing/2014/main" id="{06DD59AA-F196-91C5-63FC-85AF76DC0F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73797" y="1002279"/>
            <a:ext cx="6875267" cy="45835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46397808-B8BF-B154-E0F7-D2F1249A1F8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21412308">
            <a:off x="6294192" y="254946"/>
            <a:ext cx="2528927" cy="217975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EA9D5DF0-6645-0E4B-B407-F40AF188C0A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21412308">
            <a:off x="997761" y="4310886"/>
            <a:ext cx="1554530" cy="217975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001D48F2-97A0-2051-ADFD-A88AC52E5BB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21412308">
            <a:off x="7501374" y="3235449"/>
            <a:ext cx="1455865" cy="1214328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06B23929-4372-DC16-695A-6A5D91AFB03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21412308">
            <a:off x="6830990" y="5267964"/>
            <a:ext cx="1833005" cy="1528898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C78ED267-A67D-61B0-5A27-90EE56E98CC4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008840">
            <a:off x="2754198" y="4568176"/>
            <a:ext cx="2404819" cy="1834038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25710639-758C-412E-3B2E-7FB41AD9AD7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18344338">
            <a:off x="649161" y="-236616"/>
            <a:ext cx="3280413" cy="3280413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A4C2E81F-03A2-11FA-E926-4AD414D6306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 rot="1100822">
            <a:off x="5553421" y="4698634"/>
            <a:ext cx="1830614" cy="1830614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B163DB97-5256-6F55-589D-EB9BB9DE9F55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 rot="1180066">
            <a:off x="2805811" y="208340"/>
            <a:ext cx="1497636" cy="1497636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D2B9900E-127D-D3A7-61EB-2134ADF2188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4279900">
            <a:off x="870309" y="3747459"/>
            <a:ext cx="975664" cy="81379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457555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1EAA83D-0983-C498-7E85-E734F5C45E0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/>
              <a:t>Making a Claim</a:t>
            </a:r>
          </a:p>
        </p:txBody>
      </p:sp>
      <p:pic>
        <p:nvPicPr>
          <p:cNvPr id="10" name="Picture 9" descr="A child holding a sign with a question mark&#10;&#10;AI-generated content may be incorrect.">
            <a:extLst>
              <a:ext uri="{FF2B5EF4-FFF2-40B4-BE49-F238E27FC236}">
                <a16:creationId xmlns:a16="http://schemas.microsoft.com/office/drawing/2014/main" id="{3F48CDD6-B9A1-F06B-A4D4-EC73EB25C07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90057" y="2090057"/>
            <a:ext cx="6286500" cy="4191000"/>
          </a:xfrm>
          <a:prstGeom prst="rect">
            <a:avLst/>
          </a:prstGeom>
        </p:spPr>
      </p:pic>
      <p:pic>
        <p:nvPicPr>
          <p:cNvPr id="12" name="Picture 11" descr="A child holding a sign with a question mark&#10;&#10;AI-generated content may be incorrect.">
            <a:extLst>
              <a:ext uri="{FF2B5EF4-FFF2-40B4-BE49-F238E27FC236}">
                <a16:creationId xmlns:a16="http://schemas.microsoft.com/office/drawing/2014/main" id="{7E0120F4-19F7-35C2-F951-FF7F8EB02FD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21106399">
            <a:off x="4580519" y="4209810"/>
            <a:ext cx="2122714" cy="1375621"/>
          </a:xfrm>
          <a:prstGeom prst="rect">
            <a:avLst/>
          </a:prstGeom>
        </p:spPr>
      </p:pic>
      <p:pic>
        <p:nvPicPr>
          <p:cNvPr id="13" name="Picture 12" descr="A child holding a sign with a question mark&#10;&#10;AI-generated content may be incorrect.">
            <a:extLst>
              <a:ext uri="{FF2B5EF4-FFF2-40B4-BE49-F238E27FC236}">
                <a16:creationId xmlns:a16="http://schemas.microsoft.com/office/drawing/2014/main" id="{16849925-A521-C385-A4CA-9622868E1D4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16928" y="4140334"/>
            <a:ext cx="1637562" cy="1583872"/>
          </a:xfrm>
          <a:prstGeom prst="rect">
            <a:avLst/>
          </a:prstGeom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B18E6453-F763-1B81-ECFD-95EEB9E297F0}"/>
              </a:ext>
            </a:extLst>
          </p:cNvPr>
          <p:cNvGrpSpPr/>
          <p:nvPr/>
        </p:nvGrpSpPr>
        <p:grpSpPr>
          <a:xfrm>
            <a:off x="720080" y="1766272"/>
            <a:ext cx="3657600" cy="2519172"/>
            <a:chOff x="328383" y="1128518"/>
            <a:chExt cx="3657600" cy="2519172"/>
          </a:xfrm>
        </p:grpSpPr>
        <p:sp>
          <p:nvSpPr>
            <p:cNvPr id="14" name="Freeform 8">
              <a:extLst>
                <a:ext uri="{FF2B5EF4-FFF2-40B4-BE49-F238E27FC236}">
                  <a16:creationId xmlns:a16="http://schemas.microsoft.com/office/drawing/2014/main" id="{D70F5B68-9741-BDFD-E4C8-578A32E490CB}"/>
                </a:ext>
              </a:extLst>
            </p:cNvPr>
            <p:cNvSpPr/>
            <p:nvPr/>
          </p:nvSpPr>
          <p:spPr>
            <a:xfrm flipH="1">
              <a:off x="328383" y="1128518"/>
              <a:ext cx="3657600" cy="2519172"/>
            </a:xfrm>
            <a:custGeom>
              <a:avLst/>
              <a:gdLst/>
              <a:ahLst/>
              <a:cxnLst/>
              <a:rect l="l" t="t" r="r" b="b"/>
              <a:pathLst>
                <a:path w="3901440" h="2687117">
                  <a:moveTo>
                    <a:pt x="0" y="0"/>
                  </a:moveTo>
                  <a:lnTo>
                    <a:pt x="3901440" y="0"/>
                  </a:lnTo>
                  <a:lnTo>
                    <a:pt x="3901440" y="2687117"/>
                  </a:lnTo>
                  <a:lnTo>
                    <a:pt x="0" y="268711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250" b="0" i="0" u="none" strike="noStrike" kern="1200" cap="none" spc="0" normalizeH="0" baseline="0" noProof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DA96B9FB-1EA4-CE17-EAE2-F941E4F40548}"/>
                </a:ext>
              </a:extLst>
            </p:cNvPr>
            <p:cNvSpPr txBox="1"/>
            <p:nvPr/>
          </p:nvSpPr>
          <p:spPr>
            <a:xfrm>
              <a:off x="636242" y="1444617"/>
              <a:ext cx="2873830" cy="107721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>
                  <a:ln>
                    <a:noFill/>
                  </a:ln>
                  <a:solidFill>
                    <a:srgbClr val="181818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What is the healthiest fruit?</a:t>
              </a:r>
            </a:p>
          </p:txBody>
        </p:sp>
      </p:grpSp>
      <p:sp>
        <p:nvSpPr>
          <p:cNvPr id="17" name="Freeform 6">
            <a:extLst>
              <a:ext uri="{FF2B5EF4-FFF2-40B4-BE49-F238E27FC236}">
                <a16:creationId xmlns:a16="http://schemas.microsoft.com/office/drawing/2014/main" id="{2A795854-641A-7D08-5E37-D6D133581752}"/>
              </a:ext>
            </a:extLst>
          </p:cNvPr>
          <p:cNvSpPr/>
          <p:nvPr/>
        </p:nvSpPr>
        <p:spPr>
          <a:xfrm rot="20003775">
            <a:off x="5729363" y="1214748"/>
            <a:ext cx="2549147" cy="2290553"/>
          </a:xfrm>
          <a:custGeom>
            <a:avLst/>
            <a:gdLst/>
            <a:ahLst/>
            <a:cxnLst/>
            <a:rect l="l" t="t" r="r" b="b"/>
            <a:pathLst>
              <a:path w="2638792" h="2926080">
                <a:moveTo>
                  <a:pt x="0" y="0"/>
                </a:moveTo>
                <a:lnTo>
                  <a:pt x="2638792" y="0"/>
                </a:lnTo>
                <a:lnTo>
                  <a:pt x="2638792" y="2926080"/>
                </a:lnTo>
                <a:lnTo>
                  <a:pt x="0" y="292608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250" b="0" i="0" u="none" strike="noStrike" kern="1200" cap="none" spc="0" normalizeH="0" baseline="0" noProof="0">
              <a:ln>
                <a:noFill/>
              </a:ln>
              <a:solidFill>
                <a:srgbClr val="181818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C9A1830A-C7F0-465A-6A03-A8CCB2BBCC07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63317" y="1073816"/>
            <a:ext cx="2378019" cy="237801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99FE79F-0D77-A605-0710-7193E02B182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flipV="1">
            <a:off x="767443" y="1612732"/>
            <a:ext cx="763623" cy="1365504"/>
          </a:xfrm>
          <a:prstGeom prst="rect">
            <a:avLst/>
          </a:prstGeom>
        </p:spPr>
      </p:pic>
      <p:pic>
        <p:nvPicPr>
          <p:cNvPr id="2" name="Picture 1" descr="A set of green highlighter lines&#10;&#10;AI-generated content may be incorrect.">
            <a:extLst>
              <a:ext uri="{FF2B5EF4-FFF2-40B4-BE49-F238E27FC236}">
                <a16:creationId xmlns:a16="http://schemas.microsoft.com/office/drawing/2014/main" id="{DC399D22-E50A-2B5E-BF4E-7CBD25ECAFB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49088" y="1122280"/>
            <a:ext cx="1322614" cy="73866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12DFC50-B177-D1A2-608A-6115727D810E}"/>
              </a:ext>
            </a:extLst>
          </p:cNvPr>
          <p:cNvSpPr txBox="1"/>
          <p:nvPr/>
        </p:nvSpPr>
        <p:spPr>
          <a:xfrm>
            <a:off x="431800" y="1130999"/>
            <a:ext cx="7728264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00" b="0" i="0" u="none" strike="noStrike" kern="1200" cap="none" spc="0" normalizeH="0" baseline="0" noProof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 </a:t>
            </a:r>
            <a:r>
              <a:rPr kumimoji="0" lang="en-US" sz="4200" b="1" i="0" u="none" strike="noStrike" kern="1200" cap="none" spc="0" normalizeH="0" baseline="0" noProof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claim</a:t>
            </a:r>
            <a:r>
              <a:rPr kumimoji="0" lang="en-US" sz="4200" b="0" i="0" u="none" strike="noStrike" kern="1200" cap="none" spc="0" normalizeH="0" baseline="0" noProof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is what you think is true.</a:t>
            </a:r>
          </a:p>
        </p:txBody>
      </p:sp>
    </p:spTree>
    <p:extLst>
      <p:ext uri="{BB962C8B-B14F-4D97-AF65-F5344CB8AC3E}">
        <p14:creationId xmlns:p14="http://schemas.microsoft.com/office/powerpoint/2010/main" val="28532020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4.58333E-6 L 0.15039 -0.00847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520" y="-434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0"/>
                                            </p:cond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6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3">
          <a:extLst>
            <a:ext uri="{FF2B5EF4-FFF2-40B4-BE49-F238E27FC236}">
              <a16:creationId xmlns:a16="http://schemas.microsoft.com/office/drawing/2014/main" id="{357632CA-3871-4880-F458-558531D92F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A6E768F0-EADB-1719-671A-C2300C0F33CD}"/>
              </a:ext>
            </a:extLst>
          </p:cNvPr>
          <p:cNvSpPr txBox="1">
            <a:spLocks/>
          </p:cNvSpPr>
          <p:nvPr/>
        </p:nvSpPr>
        <p:spPr>
          <a:xfrm>
            <a:off x="806824" y="387106"/>
            <a:ext cx="8050305" cy="791187"/>
          </a:xfrm>
          <a:prstGeom prst="rect">
            <a:avLst/>
          </a:prstGeom>
        </p:spPr>
        <p:txBody>
          <a:bodyPr/>
          <a:lstStyle>
            <a:lvl1pPr marL="321469" indent="-321469" algn="l" defTabSz="85725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96516" indent="-267891" algn="l" defTabSz="85725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6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71563" indent="-214313" algn="l" defTabSz="85725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2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00188" indent="-214313" algn="l" defTabSz="85725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28813" indent="-214313" algn="l" defTabSz="85725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357438" indent="-214313" algn="l" defTabSz="85725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86063" indent="-214313" algn="l" defTabSz="85725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14688" indent="-214313" algn="l" defTabSz="85725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43313" indent="-214313" algn="l" defTabSz="85725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85725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>
                <a:ln>
                  <a:noFill/>
                </a:ln>
                <a:solidFill>
                  <a:srgbClr val="177F99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Length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F80B0BF-1448-AE40-64BC-12B6744202F5}"/>
              </a:ext>
            </a:extLst>
          </p:cNvPr>
          <p:cNvSpPr txBox="1"/>
          <p:nvPr/>
        </p:nvSpPr>
        <p:spPr>
          <a:xfrm>
            <a:off x="975769" y="1304433"/>
            <a:ext cx="367982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sng" strike="noStrike" kern="1200" cap="none" spc="0" normalizeH="0" baseline="0" noProof="0">
                <a:ln>
                  <a:noFill/>
                </a:ln>
                <a:solidFill>
                  <a:srgbClr val="D9D9D9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Dreaming Outloud Pro" panose="03050502040302030504" pitchFamily="66" charset="77"/>
              </a:rPr>
              <a:t>I Do: Making a Claim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0A374DB-4A45-60EE-2F76-FB727CF5E0BB}"/>
              </a:ext>
            </a:extLst>
          </p:cNvPr>
          <p:cNvSpPr txBox="1"/>
          <p:nvPr/>
        </p:nvSpPr>
        <p:spPr>
          <a:xfrm>
            <a:off x="975768" y="1851495"/>
            <a:ext cx="761461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Calibri" panose="020F0502020204030204"/>
                <a:ea typeface="+mn-ea"/>
                <a:cs typeface="Dreaming Outloud Pro" panose="03050502040302030504" pitchFamily="66" charset="77"/>
              </a:rPr>
              <a:t>Question: </a:t>
            </a: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Calibri" panose="020F0502020204030204"/>
                <a:ea typeface="+mn-ea"/>
                <a:cs typeface="Dreaming Outloud Pro" panose="03050502040302030504" pitchFamily="66" charset="77"/>
              </a:rPr>
              <a:t>Which </a:t>
            </a:r>
            <a:r>
              <a:rPr lang="en-US" sz="3600">
                <a:solidFill>
                  <a:srgbClr val="181818"/>
                </a:solidFill>
                <a:latin typeface="Calibri" panose="020F0502020204030204"/>
                <a:cs typeface="Dreaming Outloud Pro" panose="03050502040302030504" pitchFamily="66" charset="77"/>
              </a:rPr>
              <a:t>object is longer</a:t>
            </a: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Calibri" panose="020F0502020204030204"/>
                <a:ea typeface="+mn-ea"/>
                <a:cs typeface="Dreaming Outloud Pro" panose="03050502040302030504" pitchFamily="66" charset="77"/>
              </a:rPr>
              <a:t>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F93779D-B781-8E94-CF6A-02F3952FDC14}"/>
              </a:ext>
            </a:extLst>
          </p:cNvPr>
          <p:cNvSpPr txBox="1"/>
          <p:nvPr/>
        </p:nvSpPr>
        <p:spPr>
          <a:xfrm>
            <a:off x="975768" y="2483731"/>
            <a:ext cx="7699919" cy="120032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defRPr/>
            </a:pPr>
            <a:r>
              <a:rPr lang="en-US" sz="3600" b="1">
                <a:solidFill>
                  <a:srgbClr val="181818"/>
                </a:solidFill>
                <a:latin typeface="Calibri" panose="020F0502020204030204"/>
                <a:cs typeface="Dreaming Outloud Pro"/>
              </a:rPr>
              <a:t>My</a:t>
            </a: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Calibri" panose="020F0502020204030204"/>
                <a:ea typeface="+mn-ea"/>
                <a:cs typeface="Dreaming Outloud Pro"/>
              </a:rPr>
              <a:t> claim:</a:t>
            </a:r>
            <a:r>
              <a:rPr lang="en-US" sz="3600" b="1">
                <a:solidFill>
                  <a:srgbClr val="181818"/>
                </a:solidFill>
                <a:latin typeface="Calibri" panose="020F0502020204030204"/>
                <a:cs typeface="Dreaming Outloud Pro"/>
              </a:rPr>
              <a:t>                                  </a:t>
            </a: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Calibri" panose="020F0502020204030204"/>
                <a:ea typeface="+mn-ea"/>
                <a:cs typeface="Dreaming Outloud Pro"/>
              </a:rPr>
              <a:t>_____</a:t>
            </a:r>
            <a:endParaRPr lang="en-US" sz="3600" b="1" i="0" u="none" strike="noStrike" kern="1200" cap="none" spc="0" normalizeH="0" baseline="0" noProof="0">
              <a:ln>
                <a:noFill/>
              </a:ln>
              <a:solidFill>
                <a:srgbClr val="181818"/>
              </a:solidFill>
              <a:effectLst/>
              <a:uLnTx/>
              <a:uFillTx/>
              <a:latin typeface="Calibri" panose="020F0502020204030204"/>
              <a:ea typeface="Calibri"/>
              <a:cs typeface="Dreaming Outloud Pro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>
                <a:solidFill>
                  <a:srgbClr val="181818"/>
                </a:solidFill>
                <a:latin typeface="Calibri" panose="020F0502020204030204"/>
                <a:cs typeface="Dreaming Outloud Pro" panose="03050502040302030504" pitchFamily="66" charset="77"/>
              </a:rPr>
              <a:t>than the pencil.</a:t>
            </a: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srgbClr val="181818"/>
              </a:solidFill>
              <a:effectLst/>
              <a:uLnTx/>
              <a:uFillTx/>
              <a:latin typeface="Calibri" panose="020F0502020204030204"/>
              <a:ea typeface="+mn-ea"/>
              <a:cs typeface="Dreaming Outloud Pro" panose="03050502040302030504" pitchFamily="66" charset="77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DF40E98-E9CB-C8C1-3EDC-19EC776B1883}"/>
              </a:ext>
            </a:extLst>
          </p:cNvPr>
          <p:cNvSpPr txBox="1"/>
          <p:nvPr/>
        </p:nvSpPr>
        <p:spPr>
          <a:xfrm>
            <a:off x="2884482" y="2522578"/>
            <a:ext cx="35463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>
                <a:solidFill>
                  <a:srgbClr val="1F1F1F"/>
                </a:solidFill>
                <a:latin typeface="Calibri" panose="020F0502020204030204"/>
                <a:cs typeface="Dreaming Outloud Pro" panose="03050502040302030504" pitchFamily="66" charset="77"/>
              </a:rPr>
              <a:t>The</a:t>
            </a: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srgbClr val="1F1F1F"/>
                </a:solidFill>
                <a:effectLst/>
                <a:uLnTx/>
                <a:uFillTx/>
                <a:latin typeface="Calibri" panose="020F0502020204030204"/>
                <a:ea typeface="+mn-ea"/>
                <a:cs typeface="Dreaming Outloud Pro" panose="03050502040302030504" pitchFamily="66" charset="77"/>
              </a:rPr>
              <a:t> paintbrush is                 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16395EB-66AF-77A1-435B-A5A4B718E3B9}"/>
              </a:ext>
            </a:extLst>
          </p:cNvPr>
          <p:cNvSpPr txBox="1"/>
          <p:nvPr/>
        </p:nvSpPr>
        <p:spPr>
          <a:xfrm>
            <a:off x="6324113" y="2523898"/>
            <a:ext cx="143286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>
                <a:solidFill>
                  <a:srgbClr val="177F99"/>
                </a:solidFill>
                <a:latin typeface="Dreaming Outloud Pro" panose="03050502040302030504" pitchFamily="66" charset="77"/>
                <a:cs typeface="Dreaming Outloud Pro" panose="03050502040302030504" pitchFamily="66" charset="77"/>
              </a:rPr>
              <a:t>longer</a:t>
            </a: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srgbClr val="181818"/>
              </a:solidFill>
              <a:effectLst/>
              <a:uLnTx/>
              <a:uFillTx/>
              <a:latin typeface="Calibri" panose="020F0502020204030204"/>
              <a:ea typeface="+mn-ea"/>
              <a:cs typeface="Arial" charset="0"/>
            </a:endParaRPr>
          </a:p>
        </p:txBody>
      </p:sp>
      <p:pic>
        <p:nvPicPr>
          <p:cNvPr id="8" name="Picture 7" descr="A pencil with eraser on top&#10;&#10;Description automatically generated">
            <a:extLst>
              <a:ext uri="{FF2B5EF4-FFF2-40B4-BE49-F238E27FC236}">
                <a16:creationId xmlns:a16="http://schemas.microsoft.com/office/drawing/2014/main" id="{900519E3-81BA-C0F1-CE77-8670221BF62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3151175" y="1519093"/>
            <a:ext cx="2785487" cy="5878798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37AC077-B437-E649-4C12-C596ADAF73BF}"/>
              </a:ext>
            </a:extLst>
          </p:cNvPr>
          <p:cNvCxnSpPr>
            <a:cxnSpLocks/>
          </p:cNvCxnSpPr>
          <p:nvPr/>
        </p:nvCxnSpPr>
        <p:spPr>
          <a:xfrm>
            <a:off x="1757557" y="3750292"/>
            <a:ext cx="0" cy="2373094"/>
          </a:xfrm>
          <a:prstGeom prst="line">
            <a:avLst/>
          </a:prstGeom>
          <a:ln w="28575">
            <a:prstDash val="sysDash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5" name="Picture 4" descr="A close up of a paint brush&#10;&#10;Description automatically generated">
            <a:extLst>
              <a:ext uri="{FF2B5EF4-FFF2-40B4-BE49-F238E27FC236}">
                <a16:creationId xmlns:a16="http://schemas.microsoft.com/office/drawing/2014/main" id="{E4D3C0E0-09CB-2163-0720-FC69618F424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4048915" y="2489173"/>
            <a:ext cx="1690365" cy="6273082"/>
          </a:xfrm>
          <a:prstGeom prst="rect">
            <a:avLst/>
          </a:prstGeom>
        </p:spPr>
      </p:pic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1482B062-B0EC-B6B7-0021-F182418A2714}"/>
              </a:ext>
            </a:extLst>
          </p:cNvPr>
          <p:cNvCxnSpPr>
            <a:cxnSpLocks/>
          </p:cNvCxnSpPr>
          <p:nvPr/>
        </p:nvCxnSpPr>
        <p:spPr>
          <a:xfrm>
            <a:off x="7626082" y="5232400"/>
            <a:ext cx="0" cy="890986"/>
          </a:xfrm>
          <a:prstGeom prst="line">
            <a:avLst/>
          </a:prstGeom>
          <a:ln w="28575">
            <a:prstDash val="sysDash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6AEC9574-7C63-79AB-5DC8-4D2C22524BB6}"/>
              </a:ext>
            </a:extLst>
          </p:cNvPr>
          <p:cNvSpPr txBox="1"/>
          <p:nvPr/>
        </p:nvSpPr>
        <p:spPr>
          <a:xfrm rot="5400000">
            <a:off x="-18000" y="4640444"/>
            <a:ext cx="2804766" cy="64633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>
                <a:solidFill>
                  <a:srgbClr val="525252"/>
                </a:solidFill>
                <a:latin typeface="Dreaming Outloud Pro" panose="03050502040302030504" pitchFamily="66" charset="77"/>
                <a:cs typeface="Dreaming Outloud Pro" panose="03050502040302030504" pitchFamily="66" charset="77"/>
              </a:rPr>
              <a:t>starting line</a:t>
            </a: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srgbClr val="525252"/>
              </a:solidFill>
              <a:effectLst/>
              <a:uLnTx/>
              <a:uFillTx/>
              <a:latin typeface="Calibri" panose="020F0502020204030204"/>
              <a:cs typeface="Arial" charset="0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BCD70B40-FD54-B31B-D8EB-67191278EA80}"/>
                  </a:ext>
                </a:extLst>
              </p14:cNvPr>
              <p14:cNvContentPartPr/>
              <p14:nvPr/>
            </p14:nvContentPartPr>
            <p14:xfrm>
              <a:off x="6226234" y="4361425"/>
              <a:ext cx="1332000" cy="2016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BCD70B40-FD54-B31B-D8EB-67191278EA80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136234" y="4181425"/>
                <a:ext cx="1511640" cy="379800"/>
              </a:xfrm>
              <a:prstGeom prst="rect">
                <a:avLst/>
              </a:prstGeom>
            </p:spPr>
          </p:pic>
        </mc:Fallback>
      </mc:AlternateContent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0956FA40-BA31-DC96-C230-F7154CBAAAC8}"/>
              </a:ext>
            </a:extLst>
          </p:cNvPr>
          <p:cNvCxnSpPr>
            <a:cxnSpLocks/>
          </p:cNvCxnSpPr>
          <p:nvPr/>
        </p:nvCxnSpPr>
        <p:spPr>
          <a:xfrm>
            <a:off x="6117605" y="4164538"/>
            <a:ext cx="0" cy="434095"/>
          </a:xfrm>
          <a:prstGeom prst="line">
            <a:avLst/>
          </a:prstGeom>
          <a:ln w="28575">
            <a:prstDash val="sysDash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824723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3">
          <a:extLst>
            <a:ext uri="{FF2B5EF4-FFF2-40B4-BE49-F238E27FC236}">
              <a16:creationId xmlns:a16="http://schemas.microsoft.com/office/drawing/2014/main" id="{321E2B95-198D-08D9-3CAD-6F5381C582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encil with eraser on top&#10;&#10;Description automatically generated">
            <a:extLst>
              <a:ext uri="{FF2B5EF4-FFF2-40B4-BE49-F238E27FC236}">
                <a16:creationId xmlns:a16="http://schemas.microsoft.com/office/drawing/2014/main" id="{C542714E-375F-7F10-3EDD-A29010ED648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2627055" y="2061833"/>
            <a:ext cx="2785487" cy="4821972"/>
          </a:xfrm>
          <a:prstGeom prst="rect">
            <a:avLst/>
          </a:prstGeom>
        </p:spPr>
      </p:pic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35A88416-F10C-06D3-F90F-9B824D9B6388}"/>
              </a:ext>
            </a:extLst>
          </p:cNvPr>
          <p:cNvSpPr txBox="1">
            <a:spLocks/>
          </p:cNvSpPr>
          <p:nvPr/>
        </p:nvSpPr>
        <p:spPr>
          <a:xfrm>
            <a:off x="806824" y="387106"/>
            <a:ext cx="8050305" cy="791187"/>
          </a:xfrm>
          <a:prstGeom prst="rect">
            <a:avLst/>
          </a:prstGeom>
        </p:spPr>
        <p:txBody>
          <a:bodyPr/>
          <a:lstStyle>
            <a:lvl1pPr marL="321469" indent="-321469" algn="l" defTabSz="85725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96516" indent="-267891" algn="l" defTabSz="85725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6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71563" indent="-214313" algn="l" defTabSz="85725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2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00188" indent="-214313" algn="l" defTabSz="85725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28813" indent="-214313" algn="l" defTabSz="85725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357438" indent="-214313" algn="l" defTabSz="85725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86063" indent="-214313" algn="l" defTabSz="85725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14688" indent="-214313" algn="l" defTabSz="85725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43313" indent="-214313" algn="l" defTabSz="85725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85725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>
                <a:ln>
                  <a:noFill/>
                </a:ln>
                <a:solidFill>
                  <a:srgbClr val="177F99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Length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CF7A670-CD03-C2F0-1507-A0A027DA5437}"/>
              </a:ext>
            </a:extLst>
          </p:cNvPr>
          <p:cNvSpPr txBox="1"/>
          <p:nvPr/>
        </p:nvSpPr>
        <p:spPr>
          <a:xfrm>
            <a:off x="975769" y="1304433"/>
            <a:ext cx="367982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sng" strike="noStrike" kern="1200" cap="none" spc="0" normalizeH="0" baseline="0" noProof="0">
                <a:ln>
                  <a:noFill/>
                </a:ln>
                <a:solidFill>
                  <a:srgbClr val="D9D9D9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Dreaming Outloud Pro" panose="03050502040302030504" pitchFamily="66" charset="77"/>
              </a:rPr>
              <a:t>I Do: Making a Claim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188BACA-A4C9-549C-9270-8C625F442AD6}"/>
              </a:ext>
            </a:extLst>
          </p:cNvPr>
          <p:cNvSpPr txBox="1"/>
          <p:nvPr/>
        </p:nvSpPr>
        <p:spPr>
          <a:xfrm>
            <a:off x="904053" y="1806018"/>
            <a:ext cx="761461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Calibri" panose="020F0502020204030204"/>
                <a:ea typeface="+mn-ea"/>
                <a:cs typeface="Dreaming Outloud Pro" panose="03050502040302030504" pitchFamily="66" charset="77"/>
              </a:rPr>
              <a:t>Question: </a:t>
            </a: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Calibri" panose="020F0502020204030204"/>
                <a:ea typeface="+mn-ea"/>
                <a:cs typeface="Dreaming Outloud Pro" panose="03050502040302030504" pitchFamily="66" charset="77"/>
              </a:rPr>
              <a:t>Which </a:t>
            </a:r>
            <a:r>
              <a:rPr lang="en-US" sz="3600">
                <a:solidFill>
                  <a:srgbClr val="181818"/>
                </a:solidFill>
                <a:latin typeface="Calibri" panose="020F0502020204030204"/>
                <a:cs typeface="Dreaming Outloud Pro" panose="03050502040302030504" pitchFamily="66" charset="77"/>
              </a:rPr>
              <a:t>object is shorter</a:t>
            </a: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Calibri" panose="020F0502020204030204"/>
                <a:ea typeface="+mn-ea"/>
                <a:cs typeface="Dreaming Outloud Pro" panose="03050502040302030504" pitchFamily="66" charset="77"/>
              </a:rPr>
              <a:t>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7B114A0-C566-DC92-5AEC-89CCBEC6FEEF}"/>
              </a:ext>
            </a:extLst>
          </p:cNvPr>
          <p:cNvSpPr txBox="1"/>
          <p:nvPr/>
        </p:nvSpPr>
        <p:spPr>
          <a:xfrm>
            <a:off x="975768" y="2468491"/>
            <a:ext cx="7699919" cy="120032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Calibri" panose="020F0502020204030204"/>
                <a:ea typeface="+mn-ea"/>
                <a:cs typeface="Dreaming Outloud Pro"/>
              </a:rPr>
              <a:t>My </a:t>
            </a:r>
            <a:r>
              <a:rPr lang="en-US" sz="3600" b="1">
                <a:solidFill>
                  <a:srgbClr val="181818"/>
                </a:solidFill>
                <a:latin typeface="Calibri" panose="020F0502020204030204"/>
                <a:cs typeface="Dreaming Outloud Pro"/>
              </a:rPr>
              <a:t>claim</a:t>
            </a: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Calibri" panose="020F0502020204030204"/>
                <a:ea typeface="+mn-ea"/>
                <a:cs typeface="Dreaming Outloud Pro"/>
              </a:rPr>
              <a:t>:</a:t>
            </a:r>
            <a:r>
              <a:rPr lang="en-US" sz="3600" b="1">
                <a:solidFill>
                  <a:srgbClr val="181818"/>
                </a:solidFill>
                <a:latin typeface="Calibri" panose="020F0502020204030204"/>
                <a:cs typeface="Dreaming Outloud Pro"/>
              </a:rPr>
              <a:t>                         </a:t>
            </a: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Calibri" panose="020F0502020204030204"/>
                <a:ea typeface="+mn-ea"/>
                <a:cs typeface="Dreaming Outloud Pro"/>
              </a:rPr>
              <a:t>______  </a:t>
            </a:r>
            <a:r>
              <a:rPr lang="en-US" sz="3600">
                <a:solidFill>
                  <a:srgbClr val="181818"/>
                </a:solidFill>
                <a:latin typeface="Calibri" panose="020F0502020204030204"/>
                <a:cs typeface="Dreaming Outloud Pro"/>
              </a:rPr>
              <a:t>than</a:t>
            </a:r>
            <a:r>
              <a:rPr lang="en-US" sz="3600" b="1">
                <a:solidFill>
                  <a:srgbClr val="181818"/>
                </a:solidFill>
                <a:latin typeface="Calibri" panose="020F0502020204030204"/>
                <a:cs typeface="Dreaming Outloud Pro"/>
              </a:rPr>
              <a:t> </a:t>
            </a:r>
            <a:r>
              <a:rPr lang="en-US" sz="3600">
                <a:solidFill>
                  <a:srgbClr val="181818"/>
                </a:solidFill>
                <a:latin typeface="Calibri" panose="020F0502020204030204"/>
                <a:cs typeface="Dreaming Outloud Pro"/>
              </a:rPr>
              <a:t>the paintbrush.</a:t>
            </a: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srgbClr val="181818"/>
              </a:solidFill>
              <a:effectLst/>
              <a:uLnTx/>
              <a:uFillTx/>
              <a:latin typeface="Calibri" panose="020F0502020204030204"/>
              <a:ea typeface="+mn-ea"/>
              <a:cs typeface="Dreaming Outloud Pro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8FA54DB-9844-B832-7032-EC66274889B5}"/>
              </a:ext>
            </a:extLst>
          </p:cNvPr>
          <p:cNvSpPr txBox="1"/>
          <p:nvPr/>
        </p:nvSpPr>
        <p:spPr>
          <a:xfrm>
            <a:off x="2884482" y="2476858"/>
            <a:ext cx="3546324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defRPr/>
            </a:pPr>
            <a:r>
              <a:rPr lang="en-US" sz="3600">
                <a:solidFill>
                  <a:srgbClr val="1F1F1F"/>
                </a:solidFill>
                <a:latin typeface="Calibri" panose="020F0502020204030204"/>
                <a:cs typeface="Dreaming Outloud Pro"/>
              </a:rPr>
              <a:t>The</a:t>
            </a: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srgbClr val="1F1F1F"/>
                </a:solidFill>
                <a:effectLst/>
                <a:uLnTx/>
                <a:uFillTx/>
                <a:latin typeface="Calibri" panose="020F0502020204030204"/>
                <a:ea typeface="+mn-ea"/>
                <a:cs typeface="Dreaming Outloud Pro"/>
              </a:rPr>
              <a:t> pencil is              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6F6283C-CED4-0AA1-20D1-E7FA3797E767}"/>
              </a:ext>
            </a:extLst>
          </p:cNvPr>
          <p:cNvSpPr txBox="1"/>
          <p:nvPr/>
        </p:nvSpPr>
        <p:spPr>
          <a:xfrm>
            <a:off x="5420439" y="2499926"/>
            <a:ext cx="164339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>
                <a:solidFill>
                  <a:srgbClr val="177F99"/>
                </a:solidFill>
                <a:latin typeface="Dreaming Outloud Pro" panose="03050502040302030504" pitchFamily="66" charset="77"/>
                <a:cs typeface="Dreaming Outloud Pro" panose="03050502040302030504" pitchFamily="66" charset="77"/>
              </a:rPr>
              <a:t>shorter</a:t>
            </a: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srgbClr val="181818"/>
              </a:solidFill>
              <a:effectLst/>
              <a:uLnTx/>
              <a:uFillTx/>
              <a:latin typeface="Calibri" panose="020F0502020204030204"/>
              <a:ea typeface="+mn-ea"/>
              <a:cs typeface="Arial" charset="0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A24CA31B-56B7-972B-A7BB-AEA90BBBA626}"/>
              </a:ext>
            </a:extLst>
          </p:cNvPr>
          <p:cNvCxnSpPr>
            <a:cxnSpLocks/>
          </p:cNvCxnSpPr>
          <p:nvPr/>
        </p:nvCxnSpPr>
        <p:spPr>
          <a:xfrm>
            <a:off x="1757557" y="3750292"/>
            <a:ext cx="0" cy="2373094"/>
          </a:xfrm>
          <a:prstGeom prst="line">
            <a:avLst/>
          </a:prstGeom>
          <a:ln w="28575">
            <a:prstDash val="sysDash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2710799F-48B4-307A-40E0-F8B25E60BBCD}"/>
              </a:ext>
            </a:extLst>
          </p:cNvPr>
          <p:cNvCxnSpPr>
            <a:cxnSpLocks/>
          </p:cNvCxnSpPr>
          <p:nvPr/>
        </p:nvCxnSpPr>
        <p:spPr>
          <a:xfrm>
            <a:off x="6108728" y="4123509"/>
            <a:ext cx="0" cy="562714"/>
          </a:xfrm>
          <a:prstGeom prst="line">
            <a:avLst/>
          </a:prstGeom>
          <a:ln w="28575">
            <a:prstDash val="sysDash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1" name="Picture 10" descr="A close up of a paint brush&#10;&#10;Description automatically generated">
            <a:extLst>
              <a:ext uri="{FF2B5EF4-FFF2-40B4-BE49-F238E27FC236}">
                <a16:creationId xmlns:a16="http://schemas.microsoft.com/office/drawing/2014/main" id="{E33C9569-2CF0-A59B-250B-D50CC98B931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4031330" y="2489173"/>
            <a:ext cx="1690365" cy="6273082"/>
          </a:xfrm>
          <a:prstGeom prst="rect">
            <a:avLst/>
          </a:prstGeom>
        </p:spPr>
      </p:pic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2629EC9F-B6CF-D878-0AB0-6DFE21786AB0}"/>
              </a:ext>
            </a:extLst>
          </p:cNvPr>
          <p:cNvCxnSpPr>
            <a:cxnSpLocks/>
          </p:cNvCxnSpPr>
          <p:nvPr/>
        </p:nvCxnSpPr>
        <p:spPr>
          <a:xfrm>
            <a:off x="7568672" y="5230679"/>
            <a:ext cx="0" cy="881135"/>
          </a:xfrm>
          <a:prstGeom prst="line">
            <a:avLst/>
          </a:prstGeom>
          <a:ln w="28575">
            <a:prstDash val="sysDash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C27CFB7D-6313-C401-5AD6-3F2A898759E5}"/>
              </a:ext>
            </a:extLst>
          </p:cNvPr>
          <p:cNvSpPr txBox="1"/>
          <p:nvPr/>
        </p:nvSpPr>
        <p:spPr>
          <a:xfrm rot="5400000">
            <a:off x="-18000" y="4640444"/>
            <a:ext cx="2804766" cy="64633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>
                <a:solidFill>
                  <a:srgbClr val="525252"/>
                </a:solidFill>
                <a:latin typeface="Dreaming Outloud Pro" panose="03050502040302030504" pitchFamily="66" charset="77"/>
                <a:cs typeface="Dreaming Outloud Pro" panose="03050502040302030504" pitchFamily="66" charset="77"/>
              </a:rPr>
              <a:t>starting line</a:t>
            </a: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srgbClr val="525252"/>
              </a:solidFill>
              <a:effectLst/>
              <a:uLnTx/>
              <a:uFillTx/>
              <a:latin typeface="Calibri" panose="020F0502020204030204"/>
              <a:cs typeface="Arial" charset="0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361B0819-DDC0-F6AC-1CCA-C23E3162B3B4}"/>
                  </a:ext>
                </a:extLst>
              </p14:cNvPr>
              <p14:cNvContentPartPr/>
              <p14:nvPr/>
            </p14:nvContentPartPr>
            <p14:xfrm>
              <a:off x="6207348" y="4361425"/>
              <a:ext cx="1332000" cy="2016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361B0819-DDC0-F6AC-1CCA-C23E3162B3B4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117348" y="4181425"/>
                <a:ext cx="1511640" cy="3798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5231233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A92289-A7F6-D3E5-2615-0929A90344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ACBF4BB-93EA-89F5-15B6-87B7D4B78E4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/>
              <a:t>Compare Length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4AA6B68-F07E-B5FE-85CB-82016B4BECC3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54818" y="1268413"/>
            <a:ext cx="8234363" cy="1291636"/>
          </a:xfrm>
        </p:spPr>
        <p:txBody>
          <a:bodyPr/>
          <a:lstStyle/>
          <a:p>
            <a:r>
              <a:rPr lang="en-US" sz="4200"/>
              <a:t>Which image matches the claim? </a:t>
            </a:r>
          </a:p>
          <a:p>
            <a:r>
              <a:rPr lang="en-US" sz="4200"/>
              <a:t>The leaf is longer than the flower.</a:t>
            </a:r>
          </a:p>
        </p:txBody>
      </p:sp>
      <p:pic>
        <p:nvPicPr>
          <p:cNvPr id="4" name="Picture 3" descr="A group of papers with hand gestures&#10;&#10;Description automatically generated">
            <a:extLst>
              <a:ext uri="{FF2B5EF4-FFF2-40B4-BE49-F238E27FC236}">
                <a16:creationId xmlns:a16="http://schemas.microsoft.com/office/drawing/2014/main" id="{E409DD97-E7ED-683D-8627-45DEAC1203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3472" y="2513946"/>
            <a:ext cx="8232216" cy="3813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A yellow flower and a green leaf&#10;&#10;Description automatically generated">
            <a:extLst>
              <a:ext uri="{FF2B5EF4-FFF2-40B4-BE49-F238E27FC236}">
                <a16:creationId xmlns:a16="http://schemas.microsoft.com/office/drawing/2014/main" id="{B1E619E6-42ED-86CA-3D8A-9842634D4C8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356280">
            <a:off x="733581" y="3358934"/>
            <a:ext cx="2729435" cy="2729435"/>
          </a:xfrm>
          <a:prstGeom prst="rect">
            <a:avLst/>
          </a:prstGeom>
        </p:spPr>
      </p:pic>
      <p:pic>
        <p:nvPicPr>
          <p:cNvPr id="6" name="Picture 5" descr="A yellow flower and a green leaf&#10;&#10;Description automatically generated">
            <a:extLst>
              <a:ext uri="{FF2B5EF4-FFF2-40B4-BE49-F238E27FC236}">
                <a16:creationId xmlns:a16="http://schemas.microsoft.com/office/drawing/2014/main" id="{0C69ED05-4609-DC91-63EE-85D15C1037C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07065" y="3471114"/>
            <a:ext cx="2729435" cy="2729435"/>
          </a:xfrm>
          <a:prstGeom prst="rect">
            <a:avLst/>
          </a:prstGeom>
        </p:spPr>
      </p:pic>
      <p:pic>
        <p:nvPicPr>
          <p:cNvPr id="7" name="Picture 6" descr="A yellow flower and a green leaf&#10;&#10;Description automatically generated">
            <a:extLst>
              <a:ext uri="{FF2B5EF4-FFF2-40B4-BE49-F238E27FC236}">
                <a16:creationId xmlns:a16="http://schemas.microsoft.com/office/drawing/2014/main" id="{0FC7729B-2CB5-067A-E7B1-5AB0C6DC938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1446025">
            <a:off x="6271129" y="3370955"/>
            <a:ext cx="2729435" cy="2729435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F313F15B-741B-32CC-1D5A-702CF2FB0584}"/>
              </a:ext>
            </a:extLst>
          </p:cNvPr>
          <p:cNvSpPr/>
          <p:nvPr/>
        </p:nvSpPr>
        <p:spPr>
          <a:xfrm>
            <a:off x="3237303" y="2580206"/>
            <a:ext cx="5449731" cy="37639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46616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3">
          <a:extLst>
            <a:ext uri="{FF2B5EF4-FFF2-40B4-BE49-F238E27FC236}">
              <a16:creationId xmlns:a16="http://schemas.microsoft.com/office/drawing/2014/main" id="{3C26BA6A-CAAC-5E84-7A42-A37C202412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 descr="An orange crayon on a black background&#10;&#10;Description automatically generated">
            <a:extLst>
              <a:ext uri="{FF2B5EF4-FFF2-40B4-BE49-F238E27FC236}">
                <a16:creationId xmlns:a16="http://schemas.microsoft.com/office/drawing/2014/main" id="{776AA60B-C67F-FF1F-8C66-C3F28A3967F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 flipH="1">
            <a:off x="3310911" y="3584830"/>
            <a:ext cx="970523" cy="4064064"/>
          </a:xfrm>
          <a:prstGeom prst="rect">
            <a:avLst/>
          </a:prstGeom>
        </p:spPr>
      </p:pic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37AF957F-71F0-2436-679D-00E6105CFE00}"/>
              </a:ext>
            </a:extLst>
          </p:cNvPr>
          <p:cNvSpPr txBox="1">
            <a:spLocks/>
          </p:cNvSpPr>
          <p:nvPr/>
        </p:nvSpPr>
        <p:spPr>
          <a:xfrm>
            <a:off x="806824" y="387106"/>
            <a:ext cx="8050305" cy="791187"/>
          </a:xfrm>
          <a:prstGeom prst="rect">
            <a:avLst/>
          </a:prstGeom>
        </p:spPr>
        <p:txBody>
          <a:bodyPr/>
          <a:lstStyle>
            <a:lvl1pPr marL="321469" indent="-321469" algn="l" defTabSz="85725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96516" indent="-267891" algn="l" defTabSz="85725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6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71563" indent="-214313" algn="l" defTabSz="85725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2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00188" indent="-214313" algn="l" defTabSz="85725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28813" indent="-214313" algn="l" defTabSz="85725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357438" indent="-214313" algn="l" defTabSz="85725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86063" indent="-214313" algn="l" defTabSz="85725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14688" indent="-214313" algn="l" defTabSz="85725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43313" indent="-214313" algn="l" defTabSz="85725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85725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>
                <a:ln>
                  <a:noFill/>
                </a:ln>
                <a:solidFill>
                  <a:srgbClr val="177F99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Length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2816213-F387-9DB0-6384-9D4833054B4D}"/>
              </a:ext>
            </a:extLst>
          </p:cNvPr>
          <p:cNvSpPr txBox="1"/>
          <p:nvPr/>
        </p:nvSpPr>
        <p:spPr>
          <a:xfrm>
            <a:off x="975769" y="1304433"/>
            <a:ext cx="367982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u="sng">
                <a:solidFill>
                  <a:srgbClr val="D9D9D9">
                    <a:lumMod val="50000"/>
                  </a:srgbClr>
                </a:solidFill>
                <a:latin typeface="Calibri"/>
                <a:cs typeface="Dreaming Outloud Pro" panose="03050502040302030504" pitchFamily="66" charset="77"/>
              </a:rPr>
              <a:t>We </a:t>
            </a:r>
            <a:r>
              <a:rPr kumimoji="0" lang="en-US" sz="2400" b="1" i="0" u="sng" strike="noStrike" kern="1200" cap="none" spc="0" normalizeH="0" baseline="0" noProof="0">
                <a:ln>
                  <a:noFill/>
                </a:ln>
                <a:solidFill>
                  <a:srgbClr val="D9D9D9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Dreaming Outloud Pro" panose="03050502040302030504" pitchFamily="66" charset="77"/>
              </a:rPr>
              <a:t>Do: Making a Claim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FAF576C-C641-F163-5398-E67D1DD9F6F6}"/>
              </a:ext>
            </a:extLst>
          </p:cNvPr>
          <p:cNvSpPr txBox="1"/>
          <p:nvPr/>
        </p:nvSpPr>
        <p:spPr>
          <a:xfrm>
            <a:off x="975768" y="1851495"/>
            <a:ext cx="761461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Calibri" panose="020F0502020204030204"/>
                <a:ea typeface="+mn-ea"/>
                <a:cs typeface="Dreaming Outloud Pro" panose="03050502040302030504" pitchFamily="66" charset="77"/>
              </a:rPr>
              <a:t>Question: </a:t>
            </a: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Calibri" panose="020F0502020204030204"/>
                <a:ea typeface="+mn-ea"/>
                <a:cs typeface="Dreaming Outloud Pro" panose="03050502040302030504" pitchFamily="66" charset="77"/>
              </a:rPr>
              <a:t>Which </a:t>
            </a:r>
            <a:r>
              <a:rPr lang="en-US" sz="3600">
                <a:solidFill>
                  <a:srgbClr val="181818"/>
                </a:solidFill>
                <a:latin typeface="Calibri" panose="020F0502020204030204"/>
                <a:cs typeface="Dreaming Outloud Pro" panose="03050502040302030504" pitchFamily="66" charset="77"/>
              </a:rPr>
              <a:t>object is longer</a:t>
            </a: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Calibri" panose="020F0502020204030204"/>
                <a:ea typeface="+mn-ea"/>
                <a:cs typeface="Dreaming Outloud Pro" panose="03050502040302030504" pitchFamily="66" charset="77"/>
              </a:rPr>
              <a:t>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74D60E5-2EAF-BC56-7682-1997DFB9FF90}"/>
              </a:ext>
            </a:extLst>
          </p:cNvPr>
          <p:cNvSpPr txBox="1"/>
          <p:nvPr/>
        </p:nvSpPr>
        <p:spPr>
          <a:xfrm>
            <a:off x="975768" y="2448617"/>
            <a:ext cx="769991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Calibri" panose="020F0502020204030204"/>
                <a:ea typeface="+mn-ea"/>
                <a:cs typeface="Dreaming Outloud Pro" panose="03050502040302030504" pitchFamily="66" charset="77"/>
              </a:rPr>
              <a:t>Our claim: 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Calibri" panose="020F0502020204030204"/>
                <a:ea typeface="+mn-ea"/>
                <a:cs typeface="Dreaming Outloud Pro" panose="03050502040302030504" pitchFamily="66" charset="77"/>
              </a:rPr>
              <a:t>                         ______</a:t>
            </a:r>
            <a:r>
              <a:rPr lang="en-US" sz="3600" dirty="0">
                <a:solidFill>
                  <a:srgbClr val="181818"/>
                </a:solidFill>
                <a:latin typeface="Calibri" panose="020F0502020204030204"/>
                <a:cs typeface="Dreaming Outloud Pro" panose="03050502040302030504" pitchFamily="66" charset="77"/>
              </a:rPr>
              <a:t>  than the rubber.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181818"/>
              </a:solidFill>
              <a:effectLst/>
              <a:uLnTx/>
              <a:uFillTx/>
              <a:latin typeface="Calibri" panose="020F0502020204030204"/>
              <a:ea typeface="+mn-ea"/>
              <a:cs typeface="Dreaming Outloud Pro" panose="03050502040302030504" pitchFamily="66" charset="77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D7ABFC6-918C-DD75-17BA-A9781F398FEE}"/>
              </a:ext>
            </a:extLst>
          </p:cNvPr>
          <p:cNvSpPr txBox="1"/>
          <p:nvPr/>
        </p:nvSpPr>
        <p:spPr>
          <a:xfrm>
            <a:off x="2995913" y="2491537"/>
            <a:ext cx="35463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>
                <a:solidFill>
                  <a:srgbClr val="1F1F1F"/>
                </a:solidFill>
                <a:latin typeface="Calibri" panose="020F0502020204030204"/>
                <a:cs typeface="Dreaming Outloud Pro" panose="03050502040302030504" pitchFamily="66" charset="77"/>
              </a:rPr>
              <a:t>The</a:t>
            </a: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srgbClr val="1F1F1F"/>
                </a:solidFill>
                <a:effectLst/>
                <a:uLnTx/>
                <a:uFillTx/>
                <a:latin typeface="Calibri" panose="020F0502020204030204"/>
                <a:ea typeface="+mn-ea"/>
                <a:cs typeface="Dreaming Outloud Pro" panose="03050502040302030504" pitchFamily="66" charset="77"/>
              </a:rPr>
              <a:t> crayon is               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373E5AD-8907-98BE-6362-775C625561DB}"/>
              </a:ext>
            </a:extLst>
          </p:cNvPr>
          <p:cNvSpPr txBox="1"/>
          <p:nvPr/>
        </p:nvSpPr>
        <p:spPr>
          <a:xfrm>
            <a:off x="5667140" y="2524653"/>
            <a:ext cx="143286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>
                <a:solidFill>
                  <a:srgbClr val="177F99"/>
                </a:solidFill>
                <a:latin typeface="Dreaming Outloud Pro" panose="03050502040302030504" pitchFamily="66" charset="77"/>
                <a:cs typeface="Dreaming Outloud Pro" panose="03050502040302030504" pitchFamily="66" charset="77"/>
              </a:rPr>
              <a:t>longer</a:t>
            </a: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srgbClr val="181818"/>
              </a:solidFill>
              <a:effectLst/>
              <a:uLnTx/>
              <a:uFillTx/>
              <a:latin typeface="Calibri" panose="020F0502020204030204"/>
              <a:ea typeface="+mn-ea"/>
              <a:cs typeface="Arial" charset="0"/>
            </a:endParaRPr>
          </a:p>
        </p:txBody>
      </p:sp>
      <p:pic>
        <p:nvPicPr>
          <p:cNvPr id="7" name="Picture 6" descr="A red and blue eraser&#10;&#10;Description automatically generated">
            <a:extLst>
              <a:ext uri="{FF2B5EF4-FFF2-40B4-BE49-F238E27FC236}">
                <a16:creationId xmlns:a16="http://schemas.microsoft.com/office/drawing/2014/main" id="{19E17DA4-423B-3ACC-E827-9A48EBA7AE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2430348" y="3150030"/>
            <a:ext cx="975931" cy="2449231"/>
          </a:xfrm>
          <a:prstGeom prst="rect">
            <a:avLst/>
          </a:prstGeom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60D7B93E-1A36-7229-038D-828884666431}"/>
              </a:ext>
            </a:extLst>
          </p:cNvPr>
          <p:cNvCxnSpPr>
            <a:cxnSpLocks/>
          </p:cNvCxnSpPr>
          <p:nvPr/>
        </p:nvCxnSpPr>
        <p:spPr>
          <a:xfrm>
            <a:off x="4012418" y="4053840"/>
            <a:ext cx="0" cy="655320"/>
          </a:xfrm>
          <a:prstGeom prst="line">
            <a:avLst/>
          </a:prstGeom>
          <a:ln w="28575">
            <a:prstDash val="sysDash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13F0FFA-A56C-402E-88B3-1EB76C5D3E67}"/>
              </a:ext>
            </a:extLst>
          </p:cNvPr>
          <p:cNvCxnSpPr>
            <a:cxnSpLocks/>
          </p:cNvCxnSpPr>
          <p:nvPr/>
        </p:nvCxnSpPr>
        <p:spPr>
          <a:xfrm>
            <a:off x="5667140" y="5398477"/>
            <a:ext cx="0" cy="527538"/>
          </a:xfrm>
          <a:prstGeom prst="line">
            <a:avLst/>
          </a:prstGeom>
          <a:ln w="28575">
            <a:prstDash val="sysDash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CD72CE5C-1B20-658D-1830-F9271DB61DEF}"/>
              </a:ext>
            </a:extLst>
          </p:cNvPr>
          <p:cNvCxnSpPr>
            <a:cxnSpLocks/>
          </p:cNvCxnSpPr>
          <p:nvPr/>
        </p:nvCxnSpPr>
        <p:spPr>
          <a:xfrm>
            <a:off x="1757557" y="3750292"/>
            <a:ext cx="0" cy="2373094"/>
          </a:xfrm>
          <a:prstGeom prst="line">
            <a:avLst/>
          </a:prstGeom>
          <a:ln w="28575">
            <a:prstDash val="sysDash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BABC987A-3DBA-CC3F-B679-0FE5C0EB6F90}"/>
              </a:ext>
            </a:extLst>
          </p:cNvPr>
          <p:cNvSpPr txBox="1"/>
          <p:nvPr/>
        </p:nvSpPr>
        <p:spPr>
          <a:xfrm rot="5400000">
            <a:off x="-18000" y="4640444"/>
            <a:ext cx="2804766" cy="64633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>
                <a:solidFill>
                  <a:srgbClr val="525252"/>
                </a:solidFill>
                <a:latin typeface="Dreaming Outloud Pro" panose="03050502040302030504" pitchFamily="66" charset="77"/>
                <a:cs typeface="Dreaming Outloud Pro" panose="03050502040302030504" pitchFamily="66" charset="77"/>
              </a:rPr>
              <a:t>starting line</a:t>
            </a: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srgbClr val="525252"/>
              </a:solidFill>
              <a:effectLst/>
              <a:uLnTx/>
              <a:uFillTx/>
              <a:latin typeface="Calibri" panose="020F0502020204030204"/>
              <a:cs typeface="Arial" charset="0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A91C519B-3BE3-8900-0FB8-8AF89A909091}"/>
                  </a:ext>
                </a:extLst>
              </p14:cNvPr>
              <p14:cNvContentPartPr/>
              <p14:nvPr/>
            </p14:nvContentPartPr>
            <p14:xfrm>
              <a:off x="4122457" y="4354485"/>
              <a:ext cx="1475999" cy="2016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A91C519B-3BE3-8900-0FB8-8AF89A909091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032457" y="4174485"/>
                <a:ext cx="1655639" cy="3798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0131254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3">
          <a:extLst>
            <a:ext uri="{FF2B5EF4-FFF2-40B4-BE49-F238E27FC236}">
              <a16:creationId xmlns:a16="http://schemas.microsoft.com/office/drawing/2014/main" id="{0CA4C277-90B9-6622-E44E-3795002C9A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red and blue eraser&#10;&#10;Description automatically generated">
            <a:extLst>
              <a:ext uri="{FF2B5EF4-FFF2-40B4-BE49-F238E27FC236}">
                <a16:creationId xmlns:a16="http://schemas.microsoft.com/office/drawing/2014/main" id="{A26A633C-8903-0BC7-9AF2-E6EACD6CD9D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2430348" y="3150030"/>
            <a:ext cx="975931" cy="2449231"/>
          </a:xfrm>
          <a:prstGeom prst="rect">
            <a:avLst/>
          </a:prstGeom>
        </p:spPr>
      </p:pic>
      <p:pic>
        <p:nvPicPr>
          <p:cNvPr id="5" name="Picture 4" descr="An orange crayon on a black background&#10;&#10;Description automatically generated">
            <a:extLst>
              <a:ext uri="{FF2B5EF4-FFF2-40B4-BE49-F238E27FC236}">
                <a16:creationId xmlns:a16="http://schemas.microsoft.com/office/drawing/2014/main" id="{F8B171EC-9C8B-C508-DF14-8C8F7002A82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 flipH="1">
            <a:off x="3310911" y="3584830"/>
            <a:ext cx="970523" cy="4064064"/>
          </a:xfrm>
          <a:prstGeom prst="rect">
            <a:avLst/>
          </a:prstGeom>
        </p:spPr>
      </p:pic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10F7D4D4-DB16-B549-5894-171AF754474E}"/>
              </a:ext>
            </a:extLst>
          </p:cNvPr>
          <p:cNvSpPr txBox="1">
            <a:spLocks/>
          </p:cNvSpPr>
          <p:nvPr/>
        </p:nvSpPr>
        <p:spPr>
          <a:xfrm>
            <a:off x="806824" y="387106"/>
            <a:ext cx="8050305" cy="791187"/>
          </a:xfrm>
          <a:prstGeom prst="rect">
            <a:avLst/>
          </a:prstGeom>
        </p:spPr>
        <p:txBody>
          <a:bodyPr/>
          <a:lstStyle>
            <a:lvl1pPr marL="321469" indent="-321469" algn="l" defTabSz="85725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96516" indent="-267891" algn="l" defTabSz="85725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6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71563" indent="-214313" algn="l" defTabSz="85725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2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00188" indent="-214313" algn="l" defTabSz="85725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28813" indent="-214313" algn="l" defTabSz="85725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357438" indent="-214313" algn="l" defTabSz="85725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86063" indent="-214313" algn="l" defTabSz="85725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14688" indent="-214313" algn="l" defTabSz="85725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43313" indent="-214313" algn="l" defTabSz="85725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85725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>
                <a:ln>
                  <a:noFill/>
                </a:ln>
                <a:solidFill>
                  <a:srgbClr val="177F99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Length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BFD2E7B-EF78-DF01-378A-40FB66B09964}"/>
              </a:ext>
            </a:extLst>
          </p:cNvPr>
          <p:cNvSpPr txBox="1"/>
          <p:nvPr/>
        </p:nvSpPr>
        <p:spPr>
          <a:xfrm>
            <a:off x="975769" y="1304433"/>
            <a:ext cx="367982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u="sng">
                <a:solidFill>
                  <a:srgbClr val="D9D9D9">
                    <a:lumMod val="50000"/>
                  </a:srgbClr>
                </a:solidFill>
                <a:latin typeface="Calibri"/>
                <a:cs typeface="Dreaming Outloud Pro" panose="03050502040302030504" pitchFamily="66" charset="77"/>
              </a:rPr>
              <a:t>We</a:t>
            </a:r>
            <a:r>
              <a:rPr kumimoji="0" lang="en-US" sz="2400" b="1" i="0" u="sng" strike="noStrike" kern="1200" cap="none" spc="0" normalizeH="0" baseline="0" noProof="0">
                <a:ln>
                  <a:noFill/>
                </a:ln>
                <a:solidFill>
                  <a:srgbClr val="D9D9D9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Dreaming Outloud Pro" panose="03050502040302030504" pitchFamily="66" charset="77"/>
              </a:rPr>
              <a:t> Do: Making a Claim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AD64473-FCED-05BB-7D70-D67BE772C493}"/>
              </a:ext>
            </a:extLst>
          </p:cNvPr>
          <p:cNvSpPr txBox="1"/>
          <p:nvPr/>
        </p:nvSpPr>
        <p:spPr>
          <a:xfrm>
            <a:off x="904053" y="1806018"/>
            <a:ext cx="761461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Calibri" panose="020F0502020204030204"/>
                <a:ea typeface="+mn-ea"/>
                <a:cs typeface="Dreaming Outloud Pro" panose="03050502040302030504" pitchFamily="66" charset="77"/>
              </a:rPr>
              <a:t>Question: </a:t>
            </a: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Calibri" panose="020F0502020204030204"/>
                <a:ea typeface="+mn-ea"/>
                <a:cs typeface="Dreaming Outloud Pro" panose="03050502040302030504" pitchFamily="66" charset="77"/>
              </a:rPr>
              <a:t>Which </a:t>
            </a:r>
            <a:r>
              <a:rPr lang="en-US" sz="3600">
                <a:solidFill>
                  <a:srgbClr val="181818"/>
                </a:solidFill>
                <a:latin typeface="Calibri" panose="020F0502020204030204"/>
                <a:cs typeface="Dreaming Outloud Pro" panose="03050502040302030504" pitchFamily="66" charset="77"/>
              </a:rPr>
              <a:t>object is shorter</a:t>
            </a: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Calibri" panose="020F0502020204030204"/>
                <a:ea typeface="+mn-ea"/>
                <a:cs typeface="Dreaming Outloud Pro" panose="03050502040302030504" pitchFamily="66" charset="77"/>
              </a:rPr>
              <a:t>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9471F8A-073F-801C-0B6E-C389D4479083}"/>
              </a:ext>
            </a:extLst>
          </p:cNvPr>
          <p:cNvSpPr txBox="1"/>
          <p:nvPr/>
        </p:nvSpPr>
        <p:spPr>
          <a:xfrm>
            <a:off x="975768" y="2483731"/>
            <a:ext cx="769991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>
                <a:solidFill>
                  <a:srgbClr val="181818"/>
                </a:solidFill>
                <a:latin typeface="Calibri" panose="020F0502020204030204"/>
                <a:cs typeface="Dreaming Outloud Pro" panose="03050502040302030504" pitchFamily="66" charset="77"/>
              </a:rPr>
              <a:t>Our</a:t>
            </a: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Calibri" panose="020F0502020204030204"/>
                <a:ea typeface="+mn-ea"/>
                <a:cs typeface="Dreaming Outloud Pro" panose="03050502040302030504" pitchFamily="66" charset="77"/>
              </a:rPr>
              <a:t> claim: </a:t>
            </a: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Calibri" panose="020F0502020204030204"/>
                <a:ea typeface="+mn-ea"/>
                <a:cs typeface="Dreaming Outloud Pro" panose="03050502040302030504" pitchFamily="66" charset="77"/>
              </a:rPr>
              <a:t>                         ______  </a:t>
            </a:r>
            <a:r>
              <a:rPr lang="en-US" sz="3600">
                <a:solidFill>
                  <a:srgbClr val="181818"/>
                </a:solidFill>
                <a:latin typeface="Calibri" panose="020F0502020204030204"/>
                <a:cs typeface="Dreaming Outloud Pro" panose="03050502040302030504" pitchFamily="66" charset="77"/>
              </a:rPr>
              <a:t>than the crayon.</a:t>
            </a: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srgbClr val="181818"/>
              </a:solidFill>
              <a:effectLst/>
              <a:uLnTx/>
              <a:uFillTx/>
              <a:latin typeface="Calibri" panose="020F0502020204030204"/>
              <a:ea typeface="+mn-ea"/>
              <a:cs typeface="Dreaming Outloud Pro" panose="03050502040302030504" pitchFamily="66" charset="77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64A2551-FEA3-2D4A-DEDB-D13539B5BC8B}"/>
              </a:ext>
            </a:extLst>
          </p:cNvPr>
          <p:cNvSpPr txBox="1"/>
          <p:nvPr/>
        </p:nvSpPr>
        <p:spPr>
          <a:xfrm>
            <a:off x="3049311" y="2492848"/>
            <a:ext cx="35463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>
                <a:solidFill>
                  <a:srgbClr val="1F1F1F"/>
                </a:solidFill>
                <a:latin typeface="Calibri" panose="020F0502020204030204"/>
                <a:cs typeface="Dreaming Outloud Pro" panose="03050502040302030504" pitchFamily="66" charset="77"/>
              </a:rPr>
              <a:t>The</a:t>
            </a: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srgbClr val="1F1F1F"/>
                </a:solidFill>
                <a:effectLst/>
                <a:uLnTx/>
                <a:uFillTx/>
                <a:latin typeface="Calibri" panose="020F0502020204030204"/>
                <a:ea typeface="+mn-ea"/>
                <a:cs typeface="Dreaming Outloud Pro" panose="03050502040302030504" pitchFamily="66" charset="77"/>
              </a:rPr>
              <a:t> rubber is                  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0EB484F-51DB-12FD-FC6B-D825C1D3EC9E}"/>
              </a:ext>
            </a:extLst>
          </p:cNvPr>
          <p:cNvSpPr txBox="1"/>
          <p:nvPr/>
        </p:nvSpPr>
        <p:spPr>
          <a:xfrm>
            <a:off x="5606079" y="2519236"/>
            <a:ext cx="164339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>
                <a:solidFill>
                  <a:srgbClr val="177F99"/>
                </a:solidFill>
                <a:latin typeface="Dreaming Outloud Pro" panose="03050502040302030504" pitchFamily="66" charset="77"/>
                <a:cs typeface="Dreaming Outloud Pro" panose="03050502040302030504" pitchFamily="66" charset="77"/>
              </a:rPr>
              <a:t>shorter</a:t>
            </a: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srgbClr val="181818"/>
              </a:solidFill>
              <a:effectLst/>
              <a:uLnTx/>
              <a:uFillTx/>
              <a:latin typeface="Calibri" panose="020F0502020204030204"/>
              <a:ea typeface="+mn-ea"/>
              <a:cs typeface="Arial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689B1CD-A2C3-5EC7-9324-6CEF07A75824}"/>
              </a:ext>
            </a:extLst>
          </p:cNvPr>
          <p:cNvSpPr txBox="1"/>
          <p:nvPr/>
        </p:nvSpPr>
        <p:spPr>
          <a:xfrm rot="5400000">
            <a:off x="-18000" y="4640444"/>
            <a:ext cx="2804766" cy="64633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>
                <a:solidFill>
                  <a:srgbClr val="525252"/>
                </a:solidFill>
                <a:latin typeface="Dreaming Outloud Pro" panose="03050502040302030504" pitchFamily="66" charset="77"/>
                <a:cs typeface="Dreaming Outloud Pro" panose="03050502040302030504" pitchFamily="66" charset="77"/>
              </a:rPr>
              <a:t>starting line</a:t>
            </a: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srgbClr val="525252"/>
              </a:solidFill>
              <a:effectLst/>
              <a:uLnTx/>
              <a:uFillTx/>
              <a:latin typeface="Calibri" panose="020F0502020204030204"/>
              <a:cs typeface="Arial" charset="0"/>
            </a:endParaRP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8C3AB974-1293-C200-62AA-FE84071AE73C}"/>
              </a:ext>
            </a:extLst>
          </p:cNvPr>
          <p:cNvCxnSpPr>
            <a:cxnSpLocks/>
          </p:cNvCxnSpPr>
          <p:nvPr/>
        </p:nvCxnSpPr>
        <p:spPr>
          <a:xfrm>
            <a:off x="1757557" y="3750292"/>
            <a:ext cx="0" cy="2373094"/>
          </a:xfrm>
          <a:prstGeom prst="line">
            <a:avLst/>
          </a:prstGeom>
          <a:ln w="28575">
            <a:prstDash val="sysDash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4EFB32F-31E6-46F4-FCA6-F04C7E9B9DD8}"/>
              </a:ext>
            </a:extLst>
          </p:cNvPr>
          <p:cNvCxnSpPr>
            <a:cxnSpLocks/>
          </p:cNvCxnSpPr>
          <p:nvPr/>
        </p:nvCxnSpPr>
        <p:spPr>
          <a:xfrm>
            <a:off x="4012418" y="4053840"/>
            <a:ext cx="0" cy="655320"/>
          </a:xfrm>
          <a:prstGeom prst="line">
            <a:avLst/>
          </a:prstGeom>
          <a:ln w="28575">
            <a:prstDash val="sysDash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F4BE7E72-23F8-06B8-D5EF-083045A514BA}"/>
              </a:ext>
            </a:extLst>
          </p:cNvPr>
          <p:cNvCxnSpPr>
            <a:cxnSpLocks/>
          </p:cNvCxnSpPr>
          <p:nvPr/>
        </p:nvCxnSpPr>
        <p:spPr>
          <a:xfrm>
            <a:off x="5667140" y="5398477"/>
            <a:ext cx="0" cy="527538"/>
          </a:xfrm>
          <a:prstGeom prst="line">
            <a:avLst/>
          </a:prstGeom>
          <a:ln w="28575">
            <a:prstDash val="sysDash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98F9C4DE-7952-F90E-4C27-FFBEC9D848A4}"/>
                  </a:ext>
                </a:extLst>
              </p14:cNvPr>
              <p14:cNvContentPartPr/>
              <p14:nvPr/>
            </p14:nvContentPartPr>
            <p14:xfrm>
              <a:off x="4129281" y="4354485"/>
              <a:ext cx="1475999" cy="2016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98F9C4DE-7952-F90E-4C27-FFBEC9D848A4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039281" y="4174485"/>
                <a:ext cx="1655639" cy="3798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4353467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A5C886-8600-0C0F-CEA2-D289981949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5C3A94DC-5DEF-C6CF-B67A-99A06B5FB021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-1850861" y="-1548581"/>
            <a:ext cx="10994862" cy="8839175"/>
            <a:chOff x="-824830" y="-734503"/>
            <a:chExt cx="9968831" cy="8014310"/>
          </a:xfrm>
        </p:grpSpPr>
        <p:pic>
          <p:nvPicPr>
            <p:cNvPr id="16" name="Picture 15" descr="A close-up of a grey tile&#10;&#10;AI-generated content may be incorrect.">
              <a:extLst>
                <a:ext uri="{FF2B5EF4-FFF2-40B4-BE49-F238E27FC236}">
                  <a16:creationId xmlns:a16="http://schemas.microsoft.com/office/drawing/2014/main" id="{457E845D-B2B9-AA48-3BEB-0513DB417BF0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36949" y="639983"/>
              <a:ext cx="8407051" cy="6247106"/>
            </a:xfrm>
            <a:prstGeom prst="rect">
              <a:avLst/>
            </a:prstGeom>
          </p:spPr>
        </p:pic>
        <p:pic>
          <p:nvPicPr>
            <p:cNvPr id="17" name="Picture 16" descr="A desk with a chair back&#10;&#10;AI-generated content may be incorrect.">
              <a:extLst>
                <a:ext uri="{FF2B5EF4-FFF2-40B4-BE49-F238E27FC236}">
                  <a16:creationId xmlns:a16="http://schemas.microsoft.com/office/drawing/2014/main" id="{E9B7E294-6660-F5E1-BDDE-D639EAF2333B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-824830" y="-734503"/>
              <a:ext cx="9968831" cy="8014310"/>
            </a:xfrm>
            <a:prstGeom prst="rect">
              <a:avLst/>
            </a:prstGeom>
          </p:spPr>
        </p:pic>
      </p:grp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9F11E960-71BC-F95D-BFE0-F14D7D4BF072}"/>
              </a:ext>
            </a:extLst>
          </p:cNvPr>
          <p:cNvCxnSpPr>
            <a:cxnSpLocks/>
          </p:cNvCxnSpPr>
          <p:nvPr/>
        </p:nvCxnSpPr>
        <p:spPr>
          <a:xfrm>
            <a:off x="6004807" y="1981198"/>
            <a:ext cx="0" cy="730383"/>
          </a:xfrm>
          <a:prstGeom prst="line">
            <a:avLst/>
          </a:prstGeom>
          <a:ln w="28575">
            <a:prstDash val="sysDash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44B76B53-D6BA-20C3-FCD2-E6695EB7445F}"/>
              </a:ext>
            </a:extLst>
          </p:cNvPr>
          <p:cNvCxnSpPr>
            <a:cxnSpLocks/>
          </p:cNvCxnSpPr>
          <p:nvPr/>
        </p:nvCxnSpPr>
        <p:spPr>
          <a:xfrm flipH="1">
            <a:off x="6000684" y="4770120"/>
            <a:ext cx="4816" cy="668850"/>
          </a:xfrm>
          <a:prstGeom prst="line">
            <a:avLst/>
          </a:prstGeom>
          <a:ln w="28575">
            <a:prstDash val="sysDash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9" name="Picture 8" descr="A white and blue marker&#10;&#10;Description automatically generated">
            <a:extLst>
              <a:ext uri="{FF2B5EF4-FFF2-40B4-BE49-F238E27FC236}">
                <a16:creationId xmlns:a16="http://schemas.microsoft.com/office/drawing/2014/main" id="{F800B543-5381-E4FD-5080-F7C6146A15C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88277" y="1610263"/>
            <a:ext cx="4526954" cy="1384995"/>
          </a:xfrm>
          <a:prstGeom prst="rect">
            <a:avLst/>
          </a:prstGeom>
        </p:spPr>
      </p:pic>
      <p:pic>
        <p:nvPicPr>
          <p:cNvPr id="12" name="Picture 11" descr="A red and white marker&#10;&#10;Description automatically generated">
            <a:extLst>
              <a:ext uri="{FF2B5EF4-FFF2-40B4-BE49-F238E27FC236}">
                <a16:creationId xmlns:a16="http://schemas.microsoft.com/office/drawing/2014/main" id="{0B3AC09D-B0AF-BE92-B262-675C8AF9317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79824" y="4426610"/>
            <a:ext cx="4526955" cy="1194010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D3D63DAE-1B76-F5DD-BBE9-F4484A1F09CB}"/>
              </a:ext>
            </a:extLst>
          </p:cNvPr>
          <p:cNvSpPr txBox="1"/>
          <p:nvPr/>
        </p:nvSpPr>
        <p:spPr>
          <a:xfrm>
            <a:off x="6184053" y="2995258"/>
            <a:ext cx="1668460" cy="138499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4200">
                <a:latin typeface="Calibri" panose="020F0502020204030204" pitchFamily="34" charset="0"/>
                <a:cs typeface="Calibri" panose="020F0502020204030204" pitchFamily="34" charset="0"/>
              </a:rPr>
              <a:t>same length</a:t>
            </a:r>
            <a:endParaRPr kumimoji="0" lang="en-AU" sz="42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C19FB7D0-05BA-5FBB-D01C-5235E7ED7029}"/>
              </a:ext>
            </a:extLst>
          </p:cNvPr>
          <p:cNvCxnSpPr>
            <a:cxnSpLocks/>
          </p:cNvCxnSpPr>
          <p:nvPr/>
        </p:nvCxnSpPr>
        <p:spPr>
          <a:xfrm>
            <a:off x="1542608" y="1950720"/>
            <a:ext cx="0" cy="3669900"/>
          </a:xfrm>
          <a:prstGeom prst="line">
            <a:avLst/>
          </a:prstGeom>
          <a:ln w="28575">
            <a:prstDash val="sysDash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9861F372-CDA4-E119-39AC-E0FFB72E6998}"/>
              </a:ext>
            </a:extLst>
          </p:cNvPr>
          <p:cNvSpPr txBox="1"/>
          <p:nvPr/>
        </p:nvSpPr>
        <p:spPr>
          <a:xfrm rot="5400000">
            <a:off x="-794774" y="3416340"/>
            <a:ext cx="3669901" cy="73866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4200">
                <a:latin typeface="Calibri" panose="020F0502020204030204" pitchFamily="34" charset="0"/>
                <a:cs typeface="Calibri" panose="020F0502020204030204" pitchFamily="34" charset="0"/>
              </a:rPr>
              <a:t>s</a:t>
            </a:r>
            <a:r>
              <a:rPr kumimoji="0" lang="en-US" sz="42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tarting line</a:t>
            </a:r>
            <a:endParaRPr kumimoji="0" lang="en-AU" sz="42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0" name="Picture 19" descr="A white and blue marker&#10;&#10;Description automatically generated">
            <a:extLst>
              <a:ext uri="{FF2B5EF4-FFF2-40B4-BE49-F238E27FC236}">
                <a16:creationId xmlns:a16="http://schemas.microsoft.com/office/drawing/2014/main" id="{DBFD37C3-E3DC-051D-94E3-AC622085D21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1415037" y="3023587"/>
            <a:ext cx="4526954" cy="1384995"/>
          </a:xfrm>
          <a:prstGeom prst="rect">
            <a:avLst/>
          </a:prstGeom>
        </p:spPr>
      </p:pic>
      <p:pic>
        <p:nvPicPr>
          <p:cNvPr id="21" name="Picture 20" descr="A red and white marker&#10;&#10;Description automatically generated">
            <a:extLst>
              <a:ext uri="{FF2B5EF4-FFF2-40B4-BE49-F238E27FC236}">
                <a16:creationId xmlns:a16="http://schemas.microsoft.com/office/drawing/2014/main" id="{7A80AADE-5DF7-0668-39F9-647F3DA0122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2828316" y="2578487"/>
            <a:ext cx="4526955" cy="1194010"/>
          </a:xfrm>
          <a:prstGeom prst="rect">
            <a:avLst/>
          </a:prstGeom>
        </p:spPr>
      </p:pic>
      <p:pic>
        <p:nvPicPr>
          <p:cNvPr id="18" name="Picture 17" descr="A white and blue marker&#10;&#10;Description automatically generated">
            <a:extLst>
              <a:ext uri="{FF2B5EF4-FFF2-40B4-BE49-F238E27FC236}">
                <a16:creationId xmlns:a16="http://schemas.microsoft.com/office/drawing/2014/main" id="{51A5D898-64B8-38ED-AFA1-CE9A4FC1376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46811" y="1610263"/>
            <a:ext cx="4526954" cy="1384995"/>
          </a:xfrm>
          <a:prstGeom prst="rect">
            <a:avLst/>
          </a:prstGeom>
        </p:spPr>
      </p:pic>
      <p:pic>
        <p:nvPicPr>
          <p:cNvPr id="19" name="Picture 18" descr="A red and white marker&#10;&#10;Description automatically generated">
            <a:extLst>
              <a:ext uri="{FF2B5EF4-FFF2-40B4-BE49-F238E27FC236}">
                <a16:creationId xmlns:a16="http://schemas.microsoft.com/office/drawing/2014/main" id="{14AAE982-1BAC-66FA-AAF4-560CEB1DEDD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20421293">
            <a:off x="3171492" y="4426610"/>
            <a:ext cx="4526955" cy="1194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55451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0">
                                      <p:cBhvr>
                                        <p:cTn id="17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val 20">
            <a:extLst>
              <a:ext uri="{FF2B5EF4-FFF2-40B4-BE49-F238E27FC236}">
                <a16:creationId xmlns:a16="http://schemas.microsoft.com/office/drawing/2014/main" id="{CCFA6832-F38A-B08B-7CF7-5871FD316960}"/>
              </a:ext>
            </a:extLst>
          </p:cNvPr>
          <p:cNvSpPr/>
          <p:nvPr/>
        </p:nvSpPr>
        <p:spPr>
          <a:xfrm>
            <a:off x="3409143" y="4256043"/>
            <a:ext cx="2655383" cy="719653"/>
          </a:xfrm>
          <a:prstGeom prst="ellipse">
            <a:avLst/>
          </a:prstGeom>
          <a:solidFill>
            <a:srgbClr val="FFD501"/>
          </a:solidFill>
          <a:ln>
            <a:solidFill>
              <a:srgbClr val="FFDE3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73" name="Oval 72">
            <a:extLst>
              <a:ext uri="{FF2B5EF4-FFF2-40B4-BE49-F238E27FC236}">
                <a16:creationId xmlns:a16="http://schemas.microsoft.com/office/drawing/2014/main" id="{16392C4B-E7BE-A884-5194-E7AF9F66889E}"/>
              </a:ext>
            </a:extLst>
          </p:cNvPr>
          <p:cNvSpPr/>
          <p:nvPr/>
        </p:nvSpPr>
        <p:spPr>
          <a:xfrm>
            <a:off x="7002363" y="3028031"/>
            <a:ext cx="1503762" cy="816512"/>
          </a:xfrm>
          <a:prstGeom prst="ellipse">
            <a:avLst/>
          </a:prstGeom>
          <a:solidFill>
            <a:srgbClr val="FFD501"/>
          </a:solidFill>
          <a:ln>
            <a:solidFill>
              <a:srgbClr val="FFDE3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2A06C5E9-D18D-E975-081C-266D26A25025}"/>
              </a:ext>
            </a:extLst>
          </p:cNvPr>
          <p:cNvSpPr/>
          <p:nvPr/>
        </p:nvSpPr>
        <p:spPr>
          <a:xfrm>
            <a:off x="2992153" y="2480164"/>
            <a:ext cx="3378381" cy="1569966"/>
          </a:xfrm>
          <a:custGeom>
            <a:avLst/>
            <a:gdLst>
              <a:gd name="csX0" fmla="*/ 0 w 3378381"/>
              <a:gd name="csY0" fmla="*/ 784983 h 1569966"/>
              <a:gd name="csX1" fmla="*/ 1689191 w 3378381"/>
              <a:gd name="csY1" fmla="*/ 0 h 1569966"/>
              <a:gd name="csX2" fmla="*/ 3378382 w 3378381"/>
              <a:gd name="csY2" fmla="*/ 784983 h 1569966"/>
              <a:gd name="csX3" fmla="*/ 1689191 w 3378381"/>
              <a:gd name="csY3" fmla="*/ 1569966 h 1569966"/>
              <a:gd name="csX4" fmla="*/ 0 w 3378381"/>
              <a:gd name="csY4" fmla="*/ 784983 h 156996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3378381" h="1569966" extrusionOk="0">
                <a:moveTo>
                  <a:pt x="0" y="784983"/>
                </a:moveTo>
                <a:cubicBezTo>
                  <a:pt x="-127521" y="356904"/>
                  <a:pt x="837100" y="79463"/>
                  <a:pt x="1689191" y="0"/>
                </a:cubicBezTo>
                <a:cubicBezTo>
                  <a:pt x="2639449" y="35597"/>
                  <a:pt x="3379784" y="394240"/>
                  <a:pt x="3378382" y="784983"/>
                </a:cubicBezTo>
                <a:cubicBezTo>
                  <a:pt x="3269216" y="1053818"/>
                  <a:pt x="2723767" y="1692883"/>
                  <a:pt x="1689191" y="1569966"/>
                </a:cubicBezTo>
                <a:cubicBezTo>
                  <a:pt x="767131" y="1529593"/>
                  <a:pt x="43414" y="1299459"/>
                  <a:pt x="0" y="784983"/>
                </a:cubicBezTo>
                <a:close/>
              </a:path>
            </a:pathLst>
          </a:custGeom>
          <a:noFill/>
          <a:ln w="28575" cap="flat" cmpd="sng" algn="ctr">
            <a:solidFill>
              <a:srgbClr val="1F1F1F">
                <a:lumMod val="75000"/>
              </a:srgbClr>
            </a:solidFill>
            <a:prstDash val="solid"/>
            <a:extLst>
              <a:ext uri="{C807C97D-BFC1-408E-A445-0C87EB9F89A2}">
                <ask:lineSketchStyleProps xmlns:ask="http://schemas.microsoft.com/office/drawing/2018/sketchyshapes" sd="2650216993">
                  <a:prstGeom prst="ellipse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txBody>
          <a:bodyPr wrap="square"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AU" sz="2200" b="0" i="0" u="none" strike="noStrike" kern="0" cap="none" spc="0" normalizeH="0" baseline="0" noProof="0">
              <a:ln>
                <a:noFill/>
              </a:ln>
              <a:effectLst/>
              <a:uLnTx/>
              <a:uFillTx/>
              <a:latin typeface="Dreaming Outloud Pro" panose="03050502040302030504" pitchFamily="66" charset="0"/>
              <a:ea typeface="+mn-ea"/>
              <a:cs typeface="Dreaming Outloud Pro" panose="03050502040302030504" pitchFamily="66" charset="0"/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156CE525-4A0F-C05B-89A0-E00DF4193C15}"/>
              </a:ext>
            </a:extLst>
          </p:cNvPr>
          <p:cNvSpPr/>
          <p:nvPr/>
        </p:nvSpPr>
        <p:spPr>
          <a:xfrm>
            <a:off x="7030125" y="3038853"/>
            <a:ext cx="1503762" cy="780293"/>
          </a:xfrm>
          <a:custGeom>
            <a:avLst/>
            <a:gdLst>
              <a:gd name="csX0" fmla="*/ 0 w 1503762"/>
              <a:gd name="csY0" fmla="*/ 390147 h 780293"/>
              <a:gd name="csX1" fmla="*/ 751881 w 1503762"/>
              <a:gd name="csY1" fmla="*/ 0 h 780293"/>
              <a:gd name="csX2" fmla="*/ 1503762 w 1503762"/>
              <a:gd name="csY2" fmla="*/ 390147 h 780293"/>
              <a:gd name="csX3" fmla="*/ 751881 w 1503762"/>
              <a:gd name="csY3" fmla="*/ 780294 h 780293"/>
              <a:gd name="csX4" fmla="*/ 0 w 1503762"/>
              <a:gd name="csY4" fmla="*/ 390147 h 78029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1503762" h="780293" extrusionOk="0">
                <a:moveTo>
                  <a:pt x="0" y="390147"/>
                </a:moveTo>
                <a:cubicBezTo>
                  <a:pt x="-65405" y="177473"/>
                  <a:pt x="350936" y="14066"/>
                  <a:pt x="751881" y="0"/>
                </a:cubicBezTo>
                <a:cubicBezTo>
                  <a:pt x="1180112" y="26638"/>
                  <a:pt x="1504161" y="186849"/>
                  <a:pt x="1503762" y="390147"/>
                </a:cubicBezTo>
                <a:cubicBezTo>
                  <a:pt x="1479675" y="569279"/>
                  <a:pt x="1213227" y="836025"/>
                  <a:pt x="751881" y="780294"/>
                </a:cubicBezTo>
                <a:cubicBezTo>
                  <a:pt x="349714" y="731623"/>
                  <a:pt x="12261" y="628479"/>
                  <a:pt x="0" y="390147"/>
                </a:cubicBezTo>
                <a:close/>
              </a:path>
            </a:pathLst>
          </a:custGeom>
          <a:noFill/>
          <a:ln w="28575" cap="flat" cmpd="sng" algn="ctr">
            <a:solidFill>
              <a:srgbClr val="1F1F1F">
                <a:lumMod val="75000"/>
              </a:srgbClr>
            </a:solidFill>
            <a:prstDash val="solid"/>
            <a:extLst>
              <a:ext uri="{C807C97D-BFC1-408E-A445-0C87EB9F89A2}">
                <ask:lineSketchStyleProps xmlns:ask="http://schemas.microsoft.com/office/drawing/2018/sketchyshapes" sd="2650216993">
                  <a:prstGeom prst="ellipse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txBody>
          <a:bodyPr wrap="square"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AU" sz="2000" b="0" i="0" u="none" strike="noStrike" kern="0" cap="none" spc="0" normalizeH="0" baseline="0" noProof="0">
              <a:ln>
                <a:noFill/>
              </a:ln>
              <a:effectLst/>
              <a:uLnTx/>
              <a:uFillTx/>
              <a:latin typeface="Dreaming Outloud Pro" panose="03050502040302030504" pitchFamily="66" charset="0"/>
              <a:ea typeface="+mn-ea"/>
              <a:cs typeface="Dreaming Outloud Pro" panose="03050502040302030504" pitchFamily="66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E75B2A0-B971-44B2-F87F-2107F7317DAC}"/>
              </a:ext>
            </a:extLst>
          </p:cNvPr>
          <p:cNvSpPr txBox="1"/>
          <p:nvPr/>
        </p:nvSpPr>
        <p:spPr>
          <a:xfrm>
            <a:off x="7303216" y="3258750"/>
            <a:ext cx="9575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>
                <a:latin typeface="Dreaming Outloud Pro" panose="03050502040302030504" pitchFamily="66" charset="0"/>
                <a:cs typeface="Dreaming Outloud Pro" panose="03050502040302030504" pitchFamily="66" charset="0"/>
              </a:rPr>
              <a:t>Object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7D7753E-9FA3-ED0F-1B4B-89F9EE2208E6}"/>
              </a:ext>
            </a:extLst>
          </p:cNvPr>
          <p:cNvSpPr txBox="1"/>
          <p:nvPr/>
        </p:nvSpPr>
        <p:spPr>
          <a:xfrm>
            <a:off x="3272808" y="2775918"/>
            <a:ext cx="281707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914400" fontAlgn="base">
              <a:spcAft>
                <a:spcPct val="0"/>
              </a:spcAft>
              <a:defRPr/>
            </a:pPr>
            <a:r>
              <a:rPr lang="en-AU" sz="2200" b="1" kern="0">
                <a:latin typeface="Dreaming Outloud Pro" panose="03050502040302030504" pitchFamily="66" charset="0"/>
                <a:cs typeface="Dreaming Outloud Pro" panose="03050502040302030504" pitchFamily="66" charset="0"/>
              </a:rPr>
              <a:t>Length is how far an object is from one end to the other.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7EF1995-E61B-41D4-0DB3-A1DC5A20F594}"/>
              </a:ext>
            </a:extLst>
          </p:cNvPr>
          <p:cNvSpPr txBox="1"/>
          <p:nvPr/>
        </p:nvSpPr>
        <p:spPr>
          <a:xfrm>
            <a:off x="6142743" y="2069674"/>
            <a:ext cx="1371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>
                <a:latin typeface="Dreaming Outloud Pro" panose="03050502040302030504" pitchFamily="66" charset="0"/>
                <a:cs typeface="Dreaming Outloud Pro" panose="03050502040302030504" pitchFamily="66" charset="0"/>
              </a:rPr>
              <a:t>Has length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D594DDFB-A4F5-398C-B64E-1F6CA664F348}"/>
              </a:ext>
            </a:extLst>
          </p:cNvPr>
          <p:cNvGrpSpPr/>
          <p:nvPr/>
        </p:nvGrpSpPr>
        <p:grpSpPr>
          <a:xfrm>
            <a:off x="3633701" y="330360"/>
            <a:ext cx="2638323" cy="970265"/>
            <a:chOff x="5970097" y="1577301"/>
            <a:chExt cx="2638323" cy="970265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6F6F48C6-7571-FBC2-487D-52F57D4E8A1E}"/>
                </a:ext>
              </a:extLst>
            </p:cNvPr>
            <p:cNvGrpSpPr/>
            <p:nvPr/>
          </p:nvGrpSpPr>
          <p:grpSpPr>
            <a:xfrm>
              <a:off x="6528305" y="1577301"/>
              <a:ext cx="1561976" cy="970265"/>
              <a:chOff x="6789565" y="1577301"/>
              <a:chExt cx="1561976" cy="970265"/>
            </a:xfrm>
          </p:grpSpPr>
          <p:pic>
            <p:nvPicPr>
              <p:cNvPr id="11" name="Picture 10" descr="A close up of a glue stick&#10;&#10;AI-generated content may be incorrect.">
                <a:extLst>
                  <a:ext uri="{FF2B5EF4-FFF2-40B4-BE49-F238E27FC236}">
                    <a16:creationId xmlns:a16="http://schemas.microsoft.com/office/drawing/2014/main" id="{B390FBD4-5716-8A17-F984-FB1ABA4B588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 rot="10800000">
                <a:off x="6789565" y="2039542"/>
                <a:ext cx="1561976" cy="508024"/>
              </a:xfrm>
              <a:prstGeom prst="rect">
                <a:avLst/>
              </a:prstGeom>
            </p:spPr>
          </p:pic>
          <p:cxnSp>
            <p:nvCxnSpPr>
              <p:cNvPr id="12" name="Straight Connector 11">
                <a:extLst>
                  <a:ext uri="{FF2B5EF4-FFF2-40B4-BE49-F238E27FC236}">
                    <a16:creationId xmlns:a16="http://schemas.microsoft.com/office/drawing/2014/main" id="{5F46283C-2184-B94F-62D1-608F50FB166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853541" y="1987812"/>
                <a:ext cx="1424639" cy="0"/>
              </a:xfrm>
              <a:prstGeom prst="line">
                <a:avLst/>
              </a:prstGeom>
              <a:ln w="28575">
                <a:solidFill>
                  <a:schemeClr val="tx1"/>
                </a:solidFill>
                <a:prstDash val="dash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>
                <a:extLst>
                  <a:ext uri="{FF2B5EF4-FFF2-40B4-BE49-F238E27FC236}">
                    <a16:creationId xmlns:a16="http://schemas.microsoft.com/office/drawing/2014/main" id="{49C01E00-4DCD-B9DD-EC6D-059E723796A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843072" y="1985552"/>
                <a:ext cx="0" cy="479454"/>
              </a:xfrm>
              <a:prstGeom prst="line">
                <a:avLst/>
              </a:prstGeom>
              <a:ln w="28575">
                <a:solidFill>
                  <a:schemeClr val="tx1"/>
                </a:solidFill>
                <a:prstDash val="dash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13">
                <a:extLst>
                  <a:ext uri="{FF2B5EF4-FFF2-40B4-BE49-F238E27FC236}">
                    <a16:creationId xmlns:a16="http://schemas.microsoft.com/office/drawing/2014/main" id="{C2D901D4-C5DC-8DA5-0E45-3B5345D367D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267710" y="1985552"/>
                <a:ext cx="0" cy="479454"/>
              </a:xfrm>
              <a:prstGeom prst="line">
                <a:avLst/>
              </a:prstGeom>
              <a:ln w="28575">
                <a:solidFill>
                  <a:schemeClr val="tx1"/>
                </a:solidFill>
                <a:prstDash val="dash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690B729E-095B-FC71-88FA-E4FBFC399E45}"/>
                  </a:ext>
                </a:extLst>
              </p:cNvPr>
              <p:cNvSpPr txBox="1"/>
              <p:nvPr/>
            </p:nvSpPr>
            <p:spPr>
              <a:xfrm>
                <a:off x="7197918" y="1577301"/>
                <a:ext cx="735883" cy="338554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1600" noProof="0">
                    <a:latin typeface="Calibri" panose="020F0502020204030204" pitchFamily="34" charset="0"/>
                    <a:cs typeface="Calibri" panose="020F0502020204030204" pitchFamily="34" charset="0"/>
                  </a:rPr>
                  <a:t>length</a:t>
                </a:r>
                <a:endParaRPr kumimoji="0" lang="en-AU" sz="1600" b="0" i="0" u="none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80EB87D7-5DD3-32C0-DAFD-7896C2BE8EB7}"/>
                </a:ext>
              </a:extLst>
            </p:cNvPr>
            <p:cNvSpPr txBox="1"/>
            <p:nvPr/>
          </p:nvSpPr>
          <p:spPr>
            <a:xfrm>
              <a:off x="8090281" y="2114151"/>
              <a:ext cx="518139" cy="33855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600" noProof="0">
                  <a:latin typeface="Calibri" panose="020F0502020204030204" pitchFamily="34" charset="0"/>
                  <a:cs typeface="Calibri" panose="020F0502020204030204" pitchFamily="34" charset="0"/>
                </a:rPr>
                <a:t>end</a:t>
              </a:r>
              <a:endParaRPr kumimoji="0" lang="en-AU" sz="1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4622431B-DACE-8D2C-7AE7-226F436B4C25}"/>
                </a:ext>
              </a:extLst>
            </p:cNvPr>
            <p:cNvSpPr txBox="1"/>
            <p:nvPr/>
          </p:nvSpPr>
          <p:spPr>
            <a:xfrm>
              <a:off x="5970097" y="2087351"/>
              <a:ext cx="499613" cy="33855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600" noProof="0">
                  <a:latin typeface="Calibri" panose="020F0502020204030204" pitchFamily="34" charset="0"/>
                  <a:cs typeface="Calibri" panose="020F0502020204030204" pitchFamily="34" charset="0"/>
                </a:rPr>
                <a:t>end</a:t>
              </a:r>
              <a:endParaRPr kumimoji="0" lang="en-AU" sz="1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16" name="Oval 15">
            <a:extLst>
              <a:ext uri="{FF2B5EF4-FFF2-40B4-BE49-F238E27FC236}">
                <a16:creationId xmlns:a16="http://schemas.microsoft.com/office/drawing/2014/main" id="{13C3D76A-03EE-D468-47F6-07829C829F1F}"/>
              </a:ext>
            </a:extLst>
          </p:cNvPr>
          <p:cNvSpPr/>
          <p:nvPr/>
        </p:nvSpPr>
        <p:spPr>
          <a:xfrm>
            <a:off x="908934" y="3102442"/>
            <a:ext cx="1503762" cy="780293"/>
          </a:xfrm>
          <a:custGeom>
            <a:avLst/>
            <a:gdLst>
              <a:gd name="csX0" fmla="*/ 0 w 1503762"/>
              <a:gd name="csY0" fmla="*/ 390147 h 780293"/>
              <a:gd name="csX1" fmla="*/ 751881 w 1503762"/>
              <a:gd name="csY1" fmla="*/ 0 h 780293"/>
              <a:gd name="csX2" fmla="*/ 1503762 w 1503762"/>
              <a:gd name="csY2" fmla="*/ 390147 h 780293"/>
              <a:gd name="csX3" fmla="*/ 751881 w 1503762"/>
              <a:gd name="csY3" fmla="*/ 780294 h 780293"/>
              <a:gd name="csX4" fmla="*/ 0 w 1503762"/>
              <a:gd name="csY4" fmla="*/ 390147 h 78029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1503762" h="780293" extrusionOk="0">
                <a:moveTo>
                  <a:pt x="0" y="390147"/>
                </a:moveTo>
                <a:cubicBezTo>
                  <a:pt x="-65405" y="177473"/>
                  <a:pt x="350936" y="14066"/>
                  <a:pt x="751881" y="0"/>
                </a:cubicBezTo>
                <a:cubicBezTo>
                  <a:pt x="1180112" y="26638"/>
                  <a:pt x="1504161" y="186849"/>
                  <a:pt x="1503762" y="390147"/>
                </a:cubicBezTo>
                <a:cubicBezTo>
                  <a:pt x="1479675" y="569279"/>
                  <a:pt x="1213227" y="836025"/>
                  <a:pt x="751881" y="780294"/>
                </a:cubicBezTo>
                <a:cubicBezTo>
                  <a:pt x="349714" y="731623"/>
                  <a:pt x="12261" y="628479"/>
                  <a:pt x="0" y="390147"/>
                </a:cubicBezTo>
                <a:close/>
              </a:path>
            </a:pathLst>
          </a:custGeom>
          <a:noFill/>
          <a:ln w="28575" cap="flat" cmpd="sng" algn="ctr">
            <a:solidFill>
              <a:srgbClr val="1F1F1F">
                <a:lumMod val="75000"/>
              </a:srgbClr>
            </a:solidFill>
            <a:prstDash val="solid"/>
            <a:extLst>
              <a:ext uri="{C807C97D-BFC1-408E-A445-0C87EB9F89A2}">
                <ask:lineSketchStyleProps xmlns:ask="http://schemas.microsoft.com/office/drawing/2018/sketchyshapes" sd="2650216993">
                  <a:prstGeom prst="ellipse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txBody>
          <a:bodyPr wrap="square"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AU" sz="2000" b="0" i="0" u="none" strike="noStrike" kern="0" cap="none" spc="0" normalizeH="0" baseline="0" noProof="0">
              <a:ln>
                <a:noFill/>
              </a:ln>
              <a:effectLst/>
              <a:uLnTx/>
              <a:uFillTx/>
              <a:latin typeface="Dreaming Outloud Pro" panose="03050502040302030504" pitchFamily="66" charset="0"/>
              <a:ea typeface="+mn-ea"/>
              <a:cs typeface="Dreaming Outloud Pro" panose="03050502040302030504" pitchFamily="66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41A3CAD-6A26-AE82-51F6-579AA9963376}"/>
              </a:ext>
            </a:extLst>
          </p:cNvPr>
          <p:cNvSpPr txBox="1"/>
          <p:nvPr/>
        </p:nvSpPr>
        <p:spPr>
          <a:xfrm>
            <a:off x="1182025" y="3307922"/>
            <a:ext cx="9575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>
                <a:latin typeface="Dreaming Outloud Pro" panose="03050502040302030504" pitchFamily="66" charset="0"/>
                <a:cs typeface="Dreaming Outloud Pro" panose="03050502040302030504" pitchFamily="66" charset="0"/>
              </a:rPr>
              <a:t>Order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ACE9F8B4-5046-6C9C-8A44-0B63B8E58DD3}"/>
              </a:ext>
            </a:extLst>
          </p:cNvPr>
          <p:cNvSpPr/>
          <p:nvPr/>
        </p:nvSpPr>
        <p:spPr>
          <a:xfrm>
            <a:off x="366167" y="1995005"/>
            <a:ext cx="1323767" cy="681100"/>
          </a:xfrm>
          <a:custGeom>
            <a:avLst/>
            <a:gdLst>
              <a:gd name="csX0" fmla="*/ 0 w 1323767"/>
              <a:gd name="csY0" fmla="*/ 340550 h 681100"/>
              <a:gd name="csX1" fmla="*/ 661884 w 1323767"/>
              <a:gd name="csY1" fmla="*/ 0 h 681100"/>
              <a:gd name="csX2" fmla="*/ 1323768 w 1323767"/>
              <a:gd name="csY2" fmla="*/ 340550 h 681100"/>
              <a:gd name="csX3" fmla="*/ 661884 w 1323767"/>
              <a:gd name="csY3" fmla="*/ 681100 h 681100"/>
              <a:gd name="csX4" fmla="*/ 0 w 1323767"/>
              <a:gd name="csY4" fmla="*/ 340550 h 6811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1323767" h="681100" extrusionOk="0">
                <a:moveTo>
                  <a:pt x="0" y="340550"/>
                </a:moveTo>
                <a:cubicBezTo>
                  <a:pt x="-9688" y="152883"/>
                  <a:pt x="340330" y="43254"/>
                  <a:pt x="661884" y="0"/>
                </a:cubicBezTo>
                <a:cubicBezTo>
                  <a:pt x="1041807" y="29503"/>
                  <a:pt x="1324362" y="170596"/>
                  <a:pt x="1323768" y="340550"/>
                </a:cubicBezTo>
                <a:cubicBezTo>
                  <a:pt x="1298408" y="490370"/>
                  <a:pt x="1057536" y="717498"/>
                  <a:pt x="661884" y="681100"/>
                </a:cubicBezTo>
                <a:cubicBezTo>
                  <a:pt x="307224" y="640601"/>
                  <a:pt x="13454" y="553715"/>
                  <a:pt x="0" y="340550"/>
                </a:cubicBezTo>
                <a:close/>
              </a:path>
            </a:pathLst>
          </a:custGeom>
          <a:noFill/>
          <a:ln w="28575" cap="flat" cmpd="sng" algn="ctr">
            <a:solidFill>
              <a:srgbClr val="1F1F1F">
                <a:lumMod val="75000"/>
              </a:srgbClr>
            </a:solidFill>
            <a:prstDash val="solid"/>
            <a:extLst>
              <a:ext uri="{C807C97D-BFC1-408E-A445-0C87EB9F89A2}">
                <ask:lineSketchStyleProps xmlns:ask="http://schemas.microsoft.com/office/drawing/2018/sketchyshapes" sd="2650216993">
                  <a:prstGeom prst="ellipse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txBody>
          <a:bodyPr wrap="square"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AU" sz="2000" b="0" i="0" u="none" strike="noStrike" kern="0" cap="none" spc="0" normalizeH="0" baseline="0" noProof="0">
              <a:ln>
                <a:noFill/>
              </a:ln>
              <a:effectLst/>
              <a:uLnTx/>
              <a:uFillTx/>
              <a:latin typeface="Dreaming Outloud Pro" panose="03050502040302030504" pitchFamily="66" charset="0"/>
              <a:ea typeface="+mn-ea"/>
              <a:cs typeface="Dreaming Outloud Pro" panose="03050502040302030504" pitchFamily="66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82BAF93-2C7E-D188-6E35-9389503A28F0}"/>
              </a:ext>
            </a:extLst>
          </p:cNvPr>
          <p:cNvSpPr txBox="1"/>
          <p:nvPr/>
        </p:nvSpPr>
        <p:spPr>
          <a:xfrm>
            <a:off x="485362" y="2186935"/>
            <a:ext cx="11193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>
                <a:latin typeface="Dreaming Outloud Pro" panose="03050502040302030504" pitchFamily="66" charset="0"/>
                <a:cs typeface="Dreaming Outloud Pro" panose="03050502040302030504" pitchFamily="66" charset="0"/>
              </a:rPr>
              <a:t>Shortest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F0061DA-42A8-8639-C297-BD0F20962D75}"/>
              </a:ext>
            </a:extLst>
          </p:cNvPr>
          <p:cNvSpPr txBox="1"/>
          <p:nvPr/>
        </p:nvSpPr>
        <p:spPr>
          <a:xfrm>
            <a:off x="2407052" y="2126116"/>
            <a:ext cx="10274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>
                <a:latin typeface="Dreaming Outloud Pro" panose="03050502040302030504" pitchFamily="66" charset="0"/>
                <a:cs typeface="Dreaming Outloud Pro" panose="03050502040302030504" pitchFamily="66" charset="0"/>
              </a:rPr>
              <a:t>Longest</a:t>
            </a:r>
          </a:p>
        </p:txBody>
      </p:sp>
      <p:pic>
        <p:nvPicPr>
          <p:cNvPr id="22" name="Picture 21" descr="A white and blue marker&#10;&#10;Description automatically generated">
            <a:extLst>
              <a:ext uri="{FF2B5EF4-FFF2-40B4-BE49-F238E27FC236}">
                <a16:creationId xmlns:a16="http://schemas.microsoft.com/office/drawing/2014/main" id="{4309A43F-3917-2816-5306-B77530F7E6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12364" y="159955"/>
            <a:ext cx="2500252" cy="764937"/>
          </a:xfrm>
          <a:prstGeom prst="rect">
            <a:avLst/>
          </a:prstGeom>
        </p:spPr>
      </p:pic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1E315160-3522-5094-8DA8-4BA15C3D1146}"/>
              </a:ext>
            </a:extLst>
          </p:cNvPr>
          <p:cNvCxnSpPr>
            <a:cxnSpLocks/>
          </p:cNvCxnSpPr>
          <p:nvPr/>
        </p:nvCxnSpPr>
        <p:spPr>
          <a:xfrm>
            <a:off x="751880" y="280198"/>
            <a:ext cx="0" cy="1477178"/>
          </a:xfrm>
          <a:prstGeom prst="line">
            <a:avLst/>
          </a:prstGeom>
          <a:ln w="28575">
            <a:prstDash val="sysDash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29A02862-974C-37B3-1F0D-6836461348C6}"/>
              </a:ext>
            </a:extLst>
          </p:cNvPr>
          <p:cNvCxnSpPr>
            <a:cxnSpLocks/>
          </p:cNvCxnSpPr>
          <p:nvPr/>
        </p:nvCxnSpPr>
        <p:spPr>
          <a:xfrm>
            <a:off x="3201934" y="351808"/>
            <a:ext cx="0" cy="447937"/>
          </a:xfrm>
          <a:prstGeom prst="line">
            <a:avLst/>
          </a:prstGeom>
          <a:ln w="28575">
            <a:prstDash val="sysDash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26" name="Picture 25" descr="An orange crayon on a black background&#10;&#10;Description automatically generated">
            <a:extLst>
              <a:ext uri="{FF2B5EF4-FFF2-40B4-BE49-F238E27FC236}">
                <a16:creationId xmlns:a16="http://schemas.microsoft.com/office/drawing/2014/main" id="{FECE9E00-08B8-A09A-AAA3-8FE0A5D58A4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 flipH="1">
            <a:off x="1454391" y="188260"/>
            <a:ext cx="430883" cy="1804317"/>
          </a:xfrm>
          <a:prstGeom prst="rect">
            <a:avLst/>
          </a:prstGeom>
        </p:spPr>
      </p:pic>
      <p:pic>
        <p:nvPicPr>
          <p:cNvPr id="27" name="Picture 26" descr="A red and blue eraser&#10;&#10;Description automatically generated">
            <a:extLst>
              <a:ext uri="{FF2B5EF4-FFF2-40B4-BE49-F238E27FC236}">
                <a16:creationId xmlns:a16="http://schemas.microsoft.com/office/drawing/2014/main" id="{FA32E37B-EA5A-67AE-ADD9-FF1A94AD8A9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 flipH="1">
            <a:off x="1091055" y="944870"/>
            <a:ext cx="483941" cy="1214513"/>
          </a:xfrm>
          <a:prstGeom prst="rect">
            <a:avLst/>
          </a:prstGeom>
        </p:spPr>
      </p:pic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0564E5E2-C759-39F2-1B7A-8065E4F038EA}"/>
              </a:ext>
            </a:extLst>
          </p:cNvPr>
          <p:cNvCxnSpPr>
            <a:cxnSpLocks/>
          </p:cNvCxnSpPr>
          <p:nvPr/>
        </p:nvCxnSpPr>
        <p:spPr>
          <a:xfrm>
            <a:off x="1863076" y="1399696"/>
            <a:ext cx="0" cy="328419"/>
          </a:xfrm>
          <a:prstGeom prst="line">
            <a:avLst/>
          </a:prstGeom>
          <a:ln w="28575">
            <a:prstDash val="sysDash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9" name="Oval 28">
            <a:extLst>
              <a:ext uri="{FF2B5EF4-FFF2-40B4-BE49-F238E27FC236}">
                <a16:creationId xmlns:a16="http://schemas.microsoft.com/office/drawing/2014/main" id="{D17E1C2E-0656-39A4-0C5B-A0511F38E8B9}"/>
              </a:ext>
            </a:extLst>
          </p:cNvPr>
          <p:cNvSpPr/>
          <p:nvPr/>
        </p:nvSpPr>
        <p:spPr>
          <a:xfrm>
            <a:off x="3381766" y="4243743"/>
            <a:ext cx="2708111" cy="735127"/>
          </a:xfrm>
          <a:custGeom>
            <a:avLst/>
            <a:gdLst>
              <a:gd name="csX0" fmla="*/ 0 w 2708111"/>
              <a:gd name="csY0" fmla="*/ 367564 h 735127"/>
              <a:gd name="csX1" fmla="*/ 1354056 w 2708111"/>
              <a:gd name="csY1" fmla="*/ 0 h 735127"/>
              <a:gd name="csX2" fmla="*/ 2708112 w 2708111"/>
              <a:gd name="csY2" fmla="*/ 367564 h 735127"/>
              <a:gd name="csX3" fmla="*/ 1354056 w 2708111"/>
              <a:gd name="csY3" fmla="*/ 735128 h 735127"/>
              <a:gd name="csX4" fmla="*/ 0 w 2708111"/>
              <a:gd name="csY4" fmla="*/ 367564 h 735127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2708111" h="735127" extrusionOk="0">
                <a:moveTo>
                  <a:pt x="0" y="367564"/>
                </a:moveTo>
                <a:cubicBezTo>
                  <a:pt x="-125667" y="169939"/>
                  <a:pt x="682317" y="74804"/>
                  <a:pt x="1354056" y="0"/>
                </a:cubicBezTo>
                <a:cubicBezTo>
                  <a:pt x="2116025" y="29030"/>
                  <a:pt x="2708365" y="172297"/>
                  <a:pt x="2708112" y="367564"/>
                </a:cubicBezTo>
                <a:cubicBezTo>
                  <a:pt x="2655979" y="491910"/>
                  <a:pt x="2133101" y="772877"/>
                  <a:pt x="1354056" y="735128"/>
                </a:cubicBezTo>
                <a:cubicBezTo>
                  <a:pt x="617279" y="694036"/>
                  <a:pt x="10328" y="589820"/>
                  <a:pt x="0" y="367564"/>
                </a:cubicBezTo>
                <a:close/>
              </a:path>
            </a:pathLst>
          </a:custGeom>
          <a:noFill/>
          <a:ln w="28575" cap="flat" cmpd="sng" algn="ctr">
            <a:solidFill>
              <a:srgbClr val="1F1F1F">
                <a:lumMod val="75000"/>
              </a:srgbClr>
            </a:solidFill>
            <a:prstDash val="solid"/>
            <a:extLst>
              <a:ext uri="{C807C97D-BFC1-408E-A445-0C87EB9F89A2}">
                <ask:lineSketchStyleProps xmlns:ask="http://schemas.microsoft.com/office/drawing/2018/sketchyshapes" sd="2650216993">
                  <a:prstGeom prst="ellipse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txBody>
          <a:bodyPr wrap="square"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AU" sz="2000" b="0" i="0" u="none" strike="noStrike" kern="0" cap="none" spc="0" normalizeH="0" baseline="0" noProof="0">
              <a:ln>
                <a:noFill/>
              </a:ln>
              <a:effectLst/>
              <a:uLnTx/>
              <a:uFillTx/>
              <a:latin typeface="Dreaming Outloud Pro" panose="03050502040302030504" pitchFamily="66" charset="0"/>
              <a:ea typeface="+mn-ea"/>
              <a:cs typeface="Dreaming Outloud Pro" panose="03050502040302030504" pitchFamily="66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85BD5544-836E-8B4F-A3A9-3F7E59D7A879}"/>
              </a:ext>
            </a:extLst>
          </p:cNvPr>
          <p:cNvSpPr txBox="1"/>
          <p:nvPr/>
        </p:nvSpPr>
        <p:spPr>
          <a:xfrm>
            <a:off x="3792864" y="4414009"/>
            <a:ext cx="1880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>
                <a:latin typeface="Dreaming Outloud Pro" panose="03050502040302030504" pitchFamily="66" charset="0"/>
                <a:cs typeface="Dreaming Outloud Pro" panose="03050502040302030504" pitchFamily="66" charset="0"/>
              </a:rPr>
              <a:t>Compare length</a:t>
            </a: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94482B7D-D92A-06B2-45E4-63E25BB9C950}"/>
              </a:ext>
            </a:extLst>
          </p:cNvPr>
          <p:cNvSpPr/>
          <p:nvPr/>
        </p:nvSpPr>
        <p:spPr>
          <a:xfrm>
            <a:off x="6698080" y="4431076"/>
            <a:ext cx="1930103" cy="780293"/>
          </a:xfrm>
          <a:custGeom>
            <a:avLst/>
            <a:gdLst>
              <a:gd name="csX0" fmla="*/ 0 w 1930103"/>
              <a:gd name="csY0" fmla="*/ 390147 h 780293"/>
              <a:gd name="csX1" fmla="*/ 965052 w 1930103"/>
              <a:gd name="csY1" fmla="*/ 0 h 780293"/>
              <a:gd name="csX2" fmla="*/ 1930104 w 1930103"/>
              <a:gd name="csY2" fmla="*/ 390147 h 780293"/>
              <a:gd name="csX3" fmla="*/ 965052 w 1930103"/>
              <a:gd name="csY3" fmla="*/ 780294 h 780293"/>
              <a:gd name="csX4" fmla="*/ 0 w 1930103"/>
              <a:gd name="csY4" fmla="*/ 390147 h 78029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1930103" h="780293" extrusionOk="0">
                <a:moveTo>
                  <a:pt x="0" y="390147"/>
                </a:moveTo>
                <a:cubicBezTo>
                  <a:pt x="-69988" y="177669"/>
                  <a:pt x="470622" y="37905"/>
                  <a:pt x="965052" y="0"/>
                </a:cubicBezTo>
                <a:cubicBezTo>
                  <a:pt x="1511015" y="26638"/>
                  <a:pt x="1930503" y="186849"/>
                  <a:pt x="1930104" y="390147"/>
                </a:cubicBezTo>
                <a:cubicBezTo>
                  <a:pt x="1887341" y="541103"/>
                  <a:pt x="1532494" y="821957"/>
                  <a:pt x="965052" y="780294"/>
                </a:cubicBezTo>
                <a:cubicBezTo>
                  <a:pt x="445153" y="731623"/>
                  <a:pt x="12261" y="628479"/>
                  <a:pt x="0" y="390147"/>
                </a:cubicBezTo>
                <a:close/>
              </a:path>
            </a:pathLst>
          </a:custGeom>
          <a:noFill/>
          <a:ln w="28575" cap="flat" cmpd="sng" algn="ctr">
            <a:solidFill>
              <a:srgbClr val="1F1F1F">
                <a:lumMod val="75000"/>
              </a:srgbClr>
            </a:solidFill>
            <a:prstDash val="solid"/>
            <a:extLst>
              <a:ext uri="{C807C97D-BFC1-408E-A445-0C87EB9F89A2}">
                <ask:lineSketchStyleProps xmlns:ask="http://schemas.microsoft.com/office/drawing/2018/sketchyshapes" sd="2650216993">
                  <a:prstGeom prst="ellipse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txBody>
          <a:bodyPr wrap="square"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AU" sz="2000" b="0" i="0" u="none" strike="noStrike" kern="0" cap="none" spc="0" normalizeH="0" baseline="0" noProof="0">
              <a:ln>
                <a:noFill/>
              </a:ln>
              <a:effectLst/>
              <a:uLnTx/>
              <a:uFillTx/>
              <a:latin typeface="Dreaming Outloud Pro" panose="03050502040302030504" pitchFamily="66" charset="0"/>
              <a:ea typeface="+mn-ea"/>
              <a:cs typeface="Dreaming Outloud Pro" panose="03050502040302030504" pitchFamily="66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06E226A9-8BCC-E409-5546-5BA3337192C2}"/>
              </a:ext>
            </a:extLst>
          </p:cNvPr>
          <p:cNvSpPr txBox="1"/>
          <p:nvPr/>
        </p:nvSpPr>
        <p:spPr>
          <a:xfrm>
            <a:off x="6976236" y="4666659"/>
            <a:ext cx="14512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>
                <a:latin typeface="Dreaming Outloud Pro" panose="03050502040302030504" pitchFamily="66" charset="0"/>
                <a:cs typeface="Dreaming Outloud Pro" panose="03050502040302030504" pitchFamily="66" charset="0"/>
              </a:rPr>
              <a:t>Same length</a:t>
            </a: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281C8EC2-2FA4-0CFE-8B93-EF1D7412FB5D}"/>
              </a:ext>
            </a:extLst>
          </p:cNvPr>
          <p:cNvGrpSpPr/>
          <p:nvPr/>
        </p:nvGrpSpPr>
        <p:grpSpPr>
          <a:xfrm>
            <a:off x="6090226" y="5246989"/>
            <a:ext cx="2725174" cy="1418418"/>
            <a:chOff x="6454380" y="4784678"/>
            <a:chExt cx="2147682" cy="1117841"/>
          </a:xfrm>
        </p:grpSpPr>
        <p:pic>
          <p:nvPicPr>
            <p:cNvPr id="34" name="Picture 33" descr="A white and blue marker&#10;&#10;Description automatically generated">
              <a:extLst>
                <a:ext uri="{FF2B5EF4-FFF2-40B4-BE49-F238E27FC236}">
                  <a16:creationId xmlns:a16="http://schemas.microsoft.com/office/drawing/2014/main" id="{35CE05D7-541C-2816-D9F8-6DC4A45F62F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454380" y="4784678"/>
              <a:ext cx="2142877" cy="655600"/>
            </a:xfrm>
            <a:prstGeom prst="rect">
              <a:avLst/>
            </a:prstGeom>
          </p:spPr>
        </p:pic>
        <p:pic>
          <p:nvPicPr>
            <p:cNvPr id="35" name="Picture 34" descr="A red and white marker&#10;&#10;Description automatically generated">
              <a:extLst>
                <a:ext uri="{FF2B5EF4-FFF2-40B4-BE49-F238E27FC236}">
                  <a16:creationId xmlns:a16="http://schemas.microsoft.com/office/drawing/2014/main" id="{E7F29034-D4F9-AF16-7608-20727A65EE6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466992" y="5339382"/>
              <a:ext cx="2135070" cy="563137"/>
            </a:xfrm>
            <a:prstGeom prst="rect">
              <a:avLst/>
            </a:prstGeom>
          </p:spPr>
        </p:pic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47C9D12A-0F0A-2716-5768-059166002326}"/>
                </a:ext>
              </a:extLst>
            </p:cNvPr>
            <p:cNvCxnSpPr>
              <a:cxnSpLocks/>
            </p:cNvCxnSpPr>
            <p:nvPr/>
          </p:nvCxnSpPr>
          <p:spPr>
            <a:xfrm>
              <a:off x="6488248" y="4887734"/>
              <a:ext cx="1953" cy="951521"/>
            </a:xfrm>
            <a:prstGeom prst="line">
              <a:avLst/>
            </a:prstGeom>
            <a:ln w="28575">
              <a:prstDash val="sysDash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C01A697D-1C4C-CD53-7BA4-3F7E6CB2C9B8}"/>
                </a:ext>
              </a:extLst>
            </p:cNvPr>
            <p:cNvCxnSpPr>
              <a:cxnSpLocks/>
            </p:cNvCxnSpPr>
            <p:nvPr/>
          </p:nvCxnSpPr>
          <p:spPr>
            <a:xfrm>
              <a:off x="8588102" y="4932894"/>
              <a:ext cx="0" cy="422671"/>
            </a:xfrm>
            <a:prstGeom prst="line">
              <a:avLst/>
            </a:prstGeom>
            <a:ln w="28575">
              <a:prstDash val="sysDash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99181EB4-7E9C-B3E2-33B2-E649D75D4EB1}"/>
                </a:ext>
              </a:extLst>
            </p:cNvPr>
            <p:cNvCxnSpPr>
              <a:cxnSpLocks/>
            </p:cNvCxnSpPr>
            <p:nvPr/>
          </p:nvCxnSpPr>
          <p:spPr>
            <a:xfrm>
              <a:off x="8595664" y="5489716"/>
              <a:ext cx="0" cy="344567"/>
            </a:xfrm>
            <a:prstGeom prst="line">
              <a:avLst/>
            </a:prstGeom>
            <a:ln w="28575">
              <a:prstDash val="sysDash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39" name="Oval 38">
            <a:extLst>
              <a:ext uri="{FF2B5EF4-FFF2-40B4-BE49-F238E27FC236}">
                <a16:creationId xmlns:a16="http://schemas.microsoft.com/office/drawing/2014/main" id="{3CEDA91E-A323-737E-400F-302C50A3BF6F}"/>
              </a:ext>
            </a:extLst>
          </p:cNvPr>
          <p:cNvSpPr/>
          <p:nvPr/>
        </p:nvSpPr>
        <p:spPr>
          <a:xfrm>
            <a:off x="644528" y="4418322"/>
            <a:ext cx="1323767" cy="780293"/>
          </a:xfrm>
          <a:custGeom>
            <a:avLst/>
            <a:gdLst>
              <a:gd name="csX0" fmla="*/ 0 w 1323767"/>
              <a:gd name="csY0" fmla="*/ 390147 h 780293"/>
              <a:gd name="csX1" fmla="*/ 661884 w 1323767"/>
              <a:gd name="csY1" fmla="*/ 0 h 780293"/>
              <a:gd name="csX2" fmla="*/ 1323768 w 1323767"/>
              <a:gd name="csY2" fmla="*/ 390147 h 780293"/>
              <a:gd name="csX3" fmla="*/ 661884 w 1323767"/>
              <a:gd name="csY3" fmla="*/ 780294 h 780293"/>
              <a:gd name="csX4" fmla="*/ 0 w 1323767"/>
              <a:gd name="csY4" fmla="*/ 390147 h 78029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1323767" h="780293" extrusionOk="0">
                <a:moveTo>
                  <a:pt x="0" y="390147"/>
                </a:moveTo>
                <a:cubicBezTo>
                  <a:pt x="-49254" y="176782"/>
                  <a:pt x="305759" y="9265"/>
                  <a:pt x="661884" y="0"/>
                </a:cubicBezTo>
                <a:cubicBezTo>
                  <a:pt x="1040411" y="26638"/>
                  <a:pt x="1324167" y="186849"/>
                  <a:pt x="1323768" y="390147"/>
                </a:cubicBezTo>
                <a:cubicBezTo>
                  <a:pt x="1293766" y="560355"/>
                  <a:pt x="1068051" y="829405"/>
                  <a:pt x="661884" y="780294"/>
                </a:cubicBezTo>
                <a:cubicBezTo>
                  <a:pt x="309421" y="731623"/>
                  <a:pt x="12261" y="628479"/>
                  <a:pt x="0" y="390147"/>
                </a:cubicBezTo>
                <a:close/>
              </a:path>
            </a:pathLst>
          </a:custGeom>
          <a:noFill/>
          <a:ln w="28575" cap="flat" cmpd="sng" algn="ctr">
            <a:solidFill>
              <a:srgbClr val="1F1F1F">
                <a:lumMod val="75000"/>
              </a:srgbClr>
            </a:solidFill>
            <a:prstDash val="solid"/>
            <a:extLst>
              <a:ext uri="{C807C97D-BFC1-408E-A445-0C87EB9F89A2}">
                <ask:lineSketchStyleProps xmlns:ask="http://schemas.microsoft.com/office/drawing/2018/sketchyshapes" sd="2650216993">
                  <a:prstGeom prst="ellipse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txBody>
          <a:bodyPr wrap="square"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AU" sz="2000" b="0" i="0" u="none" strike="noStrike" kern="0" cap="none" spc="0" normalizeH="0" baseline="0" noProof="0">
              <a:ln>
                <a:noFill/>
              </a:ln>
              <a:effectLst/>
              <a:uLnTx/>
              <a:uFillTx/>
              <a:latin typeface="Dreaming Outloud Pro" panose="03050502040302030504" pitchFamily="66" charset="0"/>
              <a:ea typeface="+mn-ea"/>
              <a:cs typeface="Dreaming Outloud Pro" panose="03050502040302030504" pitchFamily="66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A9FA9A8E-DD3E-1030-D717-A4BCE7D2D799}"/>
              </a:ext>
            </a:extLst>
          </p:cNvPr>
          <p:cNvSpPr txBox="1"/>
          <p:nvPr/>
        </p:nvSpPr>
        <p:spPr>
          <a:xfrm>
            <a:off x="734505" y="4638766"/>
            <a:ext cx="11118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>
                <a:latin typeface="Dreaming Outloud Pro" panose="03050502040302030504" pitchFamily="66" charset="0"/>
                <a:cs typeface="Dreaming Outloud Pro" panose="03050502040302030504" pitchFamily="66" charset="0"/>
              </a:rPr>
              <a:t>Shorter</a:t>
            </a:r>
            <a:endParaRPr lang="en-AU">
              <a:latin typeface="Dreaming Outloud Pro" panose="03050502040302030504" pitchFamily="66" charset="0"/>
              <a:cs typeface="Dreaming Outloud Pro" panose="03050502040302030504" pitchFamily="66" charset="0"/>
            </a:endParaRPr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097FB4E7-A7CC-E138-A859-3D8E52C339AC}"/>
              </a:ext>
            </a:extLst>
          </p:cNvPr>
          <p:cNvSpPr/>
          <p:nvPr/>
        </p:nvSpPr>
        <p:spPr>
          <a:xfrm>
            <a:off x="2362342" y="4844158"/>
            <a:ext cx="1323767" cy="780293"/>
          </a:xfrm>
          <a:custGeom>
            <a:avLst/>
            <a:gdLst>
              <a:gd name="csX0" fmla="*/ 0 w 1323767"/>
              <a:gd name="csY0" fmla="*/ 390147 h 780293"/>
              <a:gd name="csX1" fmla="*/ 661884 w 1323767"/>
              <a:gd name="csY1" fmla="*/ 0 h 780293"/>
              <a:gd name="csX2" fmla="*/ 1323768 w 1323767"/>
              <a:gd name="csY2" fmla="*/ 390147 h 780293"/>
              <a:gd name="csX3" fmla="*/ 661884 w 1323767"/>
              <a:gd name="csY3" fmla="*/ 780294 h 780293"/>
              <a:gd name="csX4" fmla="*/ 0 w 1323767"/>
              <a:gd name="csY4" fmla="*/ 390147 h 78029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1323767" h="780293" extrusionOk="0">
                <a:moveTo>
                  <a:pt x="0" y="390147"/>
                </a:moveTo>
                <a:cubicBezTo>
                  <a:pt x="-49254" y="176782"/>
                  <a:pt x="305759" y="9265"/>
                  <a:pt x="661884" y="0"/>
                </a:cubicBezTo>
                <a:cubicBezTo>
                  <a:pt x="1040411" y="26638"/>
                  <a:pt x="1324167" y="186849"/>
                  <a:pt x="1323768" y="390147"/>
                </a:cubicBezTo>
                <a:cubicBezTo>
                  <a:pt x="1293766" y="560355"/>
                  <a:pt x="1068051" y="829405"/>
                  <a:pt x="661884" y="780294"/>
                </a:cubicBezTo>
                <a:cubicBezTo>
                  <a:pt x="309421" y="731623"/>
                  <a:pt x="12261" y="628479"/>
                  <a:pt x="0" y="390147"/>
                </a:cubicBezTo>
                <a:close/>
              </a:path>
            </a:pathLst>
          </a:custGeom>
          <a:noFill/>
          <a:ln w="28575" cap="flat" cmpd="sng" algn="ctr">
            <a:solidFill>
              <a:srgbClr val="1F1F1F">
                <a:lumMod val="75000"/>
              </a:srgbClr>
            </a:solidFill>
            <a:prstDash val="solid"/>
            <a:extLst>
              <a:ext uri="{C807C97D-BFC1-408E-A445-0C87EB9F89A2}">
                <ask:lineSketchStyleProps xmlns:ask="http://schemas.microsoft.com/office/drawing/2018/sketchyshapes" sd="2650216993">
                  <a:prstGeom prst="ellipse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txBody>
          <a:bodyPr wrap="square"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AU" sz="2000" b="0" i="0" u="none" strike="noStrike" kern="0" cap="none" spc="0" normalizeH="0" baseline="0" noProof="0">
              <a:ln>
                <a:noFill/>
              </a:ln>
              <a:effectLst/>
              <a:uLnTx/>
              <a:uFillTx/>
              <a:latin typeface="Dreaming Outloud Pro" panose="03050502040302030504" pitchFamily="66" charset="0"/>
              <a:ea typeface="+mn-ea"/>
              <a:cs typeface="Dreaming Outloud Pro" panose="03050502040302030504" pitchFamily="66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D2FDF9EE-A991-AEC3-6CC8-A54420979886}"/>
              </a:ext>
            </a:extLst>
          </p:cNvPr>
          <p:cNvSpPr txBox="1"/>
          <p:nvPr/>
        </p:nvSpPr>
        <p:spPr>
          <a:xfrm>
            <a:off x="2498887" y="5049638"/>
            <a:ext cx="11118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>
                <a:latin typeface="Dreaming Outloud Pro" panose="03050502040302030504" pitchFamily="66" charset="0"/>
                <a:cs typeface="Dreaming Outloud Pro" panose="03050502040302030504" pitchFamily="66" charset="0"/>
              </a:rPr>
              <a:t>Longer</a:t>
            </a:r>
            <a:endParaRPr lang="en-AU">
              <a:latin typeface="Dreaming Outloud Pro" panose="03050502040302030504" pitchFamily="66" charset="0"/>
              <a:cs typeface="Dreaming Outloud Pro" panose="03050502040302030504" pitchFamily="66" charset="0"/>
            </a:endParaRPr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E4D71360-C8E7-3A9B-F002-5138A9322FB2}"/>
              </a:ext>
            </a:extLst>
          </p:cNvPr>
          <p:cNvSpPr/>
          <p:nvPr/>
        </p:nvSpPr>
        <p:spPr>
          <a:xfrm>
            <a:off x="2246147" y="1948785"/>
            <a:ext cx="1323767" cy="681100"/>
          </a:xfrm>
          <a:custGeom>
            <a:avLst/>
            <a:gdLst>
              <a:gd name="csX0" fmla="*/ 0 w 1323767"/>
              <a:gd name="csY0" fmla="*/ 340550 h 681100"/>
              <a:gd name="csX1" fmla="*/ 661884 w 1323767"/>
              <a:gd name="csY1" fmla="*/ 0 h 681100"/>
              <a:gd name="csX2" fmla="*/ 1323768 w 1323767"/>
              <a:gd name="csY2" fmla="*/ 340550 h 681100"/>
              <a:gd name="csX3" fmla="*/ 661884 w 1323767"/>
              <a:gd name="csY3" fmla="*/ 681100 h 681100"/>
              <a:gd name="csX4" fmla="*/ 0 w 1323767"/>
              <a:gd name="csY4" fmla="*/ 340550 h 6811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1323767" h="681100" extrusionOk="0">
                <a:moveTo>
                  <a:pt x="0" y="340550"/>
                </a:moveTo>
                <a:cubicBezTo>
                  <a:pt x="-9688" y="152883"/>
                  <a:pt x="340330" y="43254"/>
                  <a:pt x="661884" y="0"/>
                </a:cubicBezTo>
                <a:cubicBezTo>
                  <a:pt x="1041807" y="29503"/>
                  <a:pt x="1324362" y="170596"/>
                  <a:pt x="1323768" y="340550"/>
                </a:cubicBezTo>
                <a:cubicBezTo>
                  <a:pt x="1298408" y="490370"/>
                  <a:pt x="1057536" y="717498"/>
                  <a:pt x="661884" y="681100"/>
                </a:cubicBezTo>
                <a:cubicBezTo>
                  <a:pt x="307224" y="640601"/>
                  <a:pt x="13454" y="553715"/>
                  <a:pt x="0" y="340550"/>
                </a:cubicBezTo>
                <a:close/>
              </a:path>
            </a:pathLst>
          </a:custGeom>
          <a:noFill/>
          <a:ln w="28575" cap="flat" cmpd="sng" algn="ctr">
            <a:solidFill>
              <a:srgbClr val="1F1F1F">
                <a:lumMod val="75000"/>
              </a:srgbClr>
            </a:solidFill>
            <a:prstDash val="solid"/>
            <a:extLst>
              <a:ext uri="{C807C97D-BFC1-408E-A445-0C87EB9F89A2}">
                <ask:lineSketchStyleProps xmlns:ask="http://schemas.microsoft.com/office/drawing/2018/sketchyshapes" sd="2650216993">
                  <a:prstGeom prst="ellipse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txBody>
          <a:bodyPr wrap="square"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AU" sz="2000" b="0" i="0" u="none" strike="noStrike" kern="0" cap="none" spc="0" normalizeH="0" baseline="0" noProof="0">
              <a:ln>
                <a:noFill/>
              </a:ln>
              <a:effectLst/>
              <a:uLnTx/>
              <a:uFillTx/>
              <a:latin typeface="Dreaming Outloud Pro" panose="03050502040302030504" pitchFamily="66" charset="0"/>
              <a:ea typeface="+mn-ea"/>
              <a:cs typeface="Dreaming Outloud Pro" panose="03050502040302030504" pitchFamily="66" charset="0"/>
            </a:endParaRP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6514F654-9689-83A4-EBF0-643D3F392D1E}"/>
              </a:ext>
            </a:extLst>
          </p:cNvPr>
          <p:cNvSpPr/>
          <p:nvPr/>
        </p:nvSpPr>
        <p:spPr>
          <a:xfrm>
            <a:off x="6006400" y="1868994"/>
            <a:ext cx="1644286" cy="721668"/>
          </a:xfrm>
          <a:custGeom>
            <a:avLst/>
            <a:gdLst>
              <a:gd name="csX0" fmla="*/ 0 w 1644286"/>
              <a:gd name="csY0" fmla="*/ 360834 h 721668"/>
              <a:gd name="csX1" fmla="*/ 822143 w 1644286"/>
              <a:gd name="csY1" fmla="*/ 0 h 721668"/>
              <a:gd name="csX2" fmla="*/ 1644286 w 1644286"/>
              <a:gd name="csY2" fmla="*/ 360834 h 721668"/>
              <a:gd name="csX3" fmla="*/ 822143 w 1644286"/>
              <a:gd name="csY3" fmla="*/ 721668 h 721668"/>
              <a:gd name="csX4" fmla="*/ 0 w 1644286"/>
              <a:gd name="csY4" fmla="*/ 360834 h 72166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1644286" h="721668" extrusionOk="0">
                <a:moveTo>
                  <a:pt x="0" y="360834"/>
                </a:moveTo>
                <a:cubicBezTo>
                  <a:pt x="-76055" y="164804"/>
                  <a:pt x="406075" y="37350"/>
                  <a:pt x="822143" y="0"/>
                </a:cubicBezTo>
                <a:cubicBezTo>
                  <a:pt x="1287562" y="23319"/>
                  <a:pt x="1645262" y="191344"/>
                  <a:pt x="1644286" y="360834"/>
                </a:cubicBezTo>
                <a:cubicBezTo>
                  <a:pt x="1609935" y="508291"/>
                  <a:pt x="1318214" y="772466"/>
                  <a:pt x="822143" y="721668"/>
                </a:cubicBezTo>
                <a:cubicBezTo>
                  <a:pt x="372660" y="704653"/>
                  <a:pt x="17267" y="592311"/>
                  <a:pt x="0" y="360834"/>
                </a:cubicBezTo>
                <a:close/>
              </a:path>
            </a:pathLst>
          </a:custGeom>
          <a:noFill/>
          <a:ln w="28575" cap="flat" cmpd="sng" algn="ctr">
            <a:solidFill>
              <a:srgbClr val="1F1F1F">
                <a:lumMod val="75000"/>
              </a:srgbClr>
            </a:solidFill>
            <a:prstDash val="solid"/>
            <a:extLst>
              <a:ext uri="{C807C97D-BFC1-408E-A445-0C87EB9F89A2}">
                <ask:lineSketchStyleProps xmlns:ask="http://schemas.microsoft.com/office/drawing/2018/sketchyshapes" sd="2650216993">
                  <a:prstGeom prst="ellipse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txBody>
          <a:bodyPr wrap="square"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AU" sz="2000" b="0" i="0" u="none" strike="noStrike" kern="0" cap="none" spc="0" normalizeH="0" baseline="0" noProof="0">
              <a:ln>
                <a:noFill/>
              </a:ln>
              <a:effectLst/>
              <a:uLnTx/>
              <a:uFillTx/>
              <a:latin typeface="Dreaming Outloud Pro" panose="03050502040302030504" pitchFamily="66" charset="0"/>
              <a:ea typeface="+mn-ea"/>
              <a:cs typeface="Dreaming Outloud Pro" panose="03050502040302030504" pitchFamily="66" charset="0"/>
            </a:endParaRPr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0748C3BA-9891-DCD6-5ADD-2656C113F958}"/>
              </a:ext>
            </a:extLst>
          </p:cNvPr>
          <p:cNvGrpSpPr/>
          <p:nvPr/>
        </p:nvGrpSpPr>
        <p:grpSpPr>
          <a:xfrm flipV="1">
            <a:off x="455707" y="5312438"/>
            <a:ext cx="4518094" cy="1233575"/>
            <a:chOff x="775252" y="3202573"/>
            <a:chExt cx="4100418" cy="1119536"/>
          </a:xfrm>
        </p:grpSpPr>
        <p:pic>
          <p:nvPicPr>
            <p:cNvPr id="46" name="Picture 45" descr="A string with a black background&#10;&#10;Description automatically generated">
              <a:extLst>
                <a:ext uri="{FF2B5EF4-FFF2-40B4-BE49-F238E27FC236}">
                  <a16:creationId xmlns:a16="http://schemas.microsoft.com/office/drawing/2014/main" id="{430559B6-37D1-536B-380C-83D89AB68AC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flipV="1">
              <a:off x="797670" y="3207952"/>
              <a:ext cx="4078000" cy="484888"/>
            </a:xfrm>
            <a:prstGeom prst="rect">
              <a:avLst/>
            </a:prstGeom>
          </p:spPr>
        </p:pic>
        <p:pic>
          <p:nvPicPr>
            <p:cNvPr id="47" name="Picture 46" descr="A string on a black background&#10;&#10;Description automatically generated">
              <a:extLst>
                <a:ext uri="{FF2B5EF4-FFF2-40B4-BE49-F238E27FC236}">
                  <a16:creationId xmlns:a16="http://schemas.microsoft.com/office/drawing/2014/main" id="{D7C9CA79-3A0A-95ED-2487-1FA5D84FE166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97670" y="3335008"/>
              <a:ext cx="1676206" cy="987101"/>
            </a:xfrm>
            <a:prstGeom prst="rect">
              <a:avLst/>
            </a:prstGeom>
          </p:spPr>
        </p:pic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C9C3AF72-04E1-2B81-B9C7-667D7A3BCDD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75252" y="3202573"/>
              <a:ext cx="0" cy="325094"/>
            </a:xfrm>
            <a:prstGeom prst="line">
              <a:avLst/>
            </a:prstGeom>
            <a:ln w="28575">
              <a:prstDash val="sysDash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2F5FB2D5-B9FA-B145-D98C-5D6EF876AC4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75252" y="3652951"/>
              <a:ext cx="0" cy="325094"/>
            </a:xfrm>
            <a:prstGeom prst="line">
              <a:avLst/>
            </a:prstGeom>
            <a:ln w="28575">
              <a:prstDash val="sysDash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8C015812-A885-F46D-B3C9-B2F7EDE0B25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823418" y="3264473"/>
              <a:ext cx="0" cy="325094"/>
            </a:xfrm>
            <a:prstGeom prst="line">
              <a:avLst/>
            </a:prstGeom>
            <a:ln w="28575">
              <a:prstDash val="sysDash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D00F9E5A-AFCC-E1B6-380D-F4920DDADCD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374248" y="3703674"/>
              <a:ext cx="0" cy="325094"/>
            </a:xfrm>
            <a:prstGeom prst="line">
              <a:avLst/>
            </a:prstGeom>
            <a:ln w="28575">
              <a:prstDash val="sysDash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52" name="Ink 51">
                <a:extLst>
                  <a:ext uri="{FF2B5EF4-FFF2-40B4-BE49-F238E27FC236}">
                    <a16:creationId xmlns:a16="http://schemas.microsoft.com/office/drawing/2014/main" id="{42413D39-6A19-E87C-93A8-729957269EEC}"/>
                  </a:ext>
                </a:extLst>
              </p14:cNvPr>
              <p14:cNvContentPartPr>
                <a14:cpLocks xmlns:a14="http://schemas.microsoft.com/office/drawing/2010/main" noChangeAspect="1"/>
              </p14:cNvContentPartPr>
              <p14:nvPr/>
            </p14:nvContentPartPr>
            <p14:xfrm rot="10258663" flipH="1">
              <a:off x="6379367" y="3266332"/>
              <a:ext cx="583860" cy="255207"/>
            </p14:xfrm>
          </p:contentPart>
        </mc:Choice>
        <mc:Fallback xmlns="">
          <p:pic>
            <p:nvPicPr>
              <p:cNvPr id="52" name="Ink 51">
                <a:extLst>
                  <a:ext uri="{FF2B5EF4-FFF2-40B4-BE49-F238E27FC236}">
                    <a16:creationId xmlns:a16="http://schemas.microsoft.com/office/drawing/2014/main" id="{42413D39-6A19-E87C-93A8-729957269EE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/>
              <a:stretch>
                <a:fillRect/>
              </a:stretch>
            </p:blipFill>
            <p:spPr>
              <a:xfrm rot="10258663" flipH="1">
                <a:off x="6370025" y="3257000"/>
                <a:ext cx="602544" cy="273872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53" name="Ink 52">
                <a:extLst>
                  <a:ext uri="{FF2B5EF4-FFF2-40B4-BE49-F238E27FC236}">
                    <a16:creationId xmlns:a16="http://schemas.microsoft.com/office/drawing/2014/main" id="{12E88AD8-E370-AFD5-C2C9-5648E1073882}"/>
                  </a:ext>
                </a:extLst>
              </p14:cNvPr>
              <p14:cNvContentPartPr/>
              <p14:nvPr/>
            </p14:nvContentPartPr>
            <p14:xfrm rot="10624706">
              <a:off x="3787617" y="4977222"/>
              <a:ext cx="521484" cy="324122"/>
            </p14:xfrm>
          </p:contentPart>
        </mc:Choice>
        <mc:Fallback xmlns="">
          <p:pic>
            <p:nvPicPr>
              <p:cNvPr id="53" name="Ink 52">
                <a:extLst>
                  <a:ext uri="{FF2B5EF4-FFF2-40B4-BE49-F238E27FC236}">
                    <a16:creationId xmlns:a16="http://schemas.microsoft.com/office/drawing/2014/main" id="{12E88AD8-E370-AFD5-C2C9-5648E1073882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 rot="10624706">
                <a:off x="3778253" y="4967869"/>
                <a:ext cx="540211" cy="34282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54" name="Ink 53">
                <a:extLst>
                  <a:ext uri="{FF2B5EF4-FFF2-40B4-BE49-F238E27FC236}">
                    <a16:creationId xmlns:a16="http://schemas.microsoft.com/office/drawing/2014/main" id="{43D48123-4068-5797-834C-8B700C3C89A7}"/>
                  </a:ext>
                </a:extLst>
              </p14:cNvPr>
              <p14:cNvContentPartPr/>
              <p14:nvPr/>
            </p14:nvContentPartPr>
            <p14:xfrm rot="1827154">
              <a:off x="6096560" y="4293459"/>
              <a:ext cx="638802" cy="397039"/>
            </p14:xfrm>
          </p:contentPart>
        </mc:Choice>
        <mc:Fallback xmlns="">
          <p:pic>
            <p:nvPicPr>
              <p:cNvPr id="54" name="Ink 53">
                <a:extLst>
                  <a:ext uri="{FF2B5EF4-FFF2-40B4-BE49-F238E27FC236}">
                    <a16:creationId xmlns:a16="http://schemas.microsoft.com/office/drawing/2014/main" id="{43D48123-4068-5797-834C-8B700C3C89A7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 rot="1827154">
                <a:off x="6087198" y="4284108"/>
                <a:ext cx="657527" cy="4157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55" name="Ink 54">
                <a:extLst>
                  <a:ext uri="{FF2B5EF4-FFF2-40B4-BE49-F238E27FC236}">
                    <a16:creationId xmlns:a16="http://schemas.microsoft.com/office/drawing/2014/main" id="{06A6477A-C06D-619E-AB6F-530CD9CCC236}"/>
                  </a:ext>
                </a:extLst>
              </p14:cNvPr>
              <p14:cNvContentPartPr>
                <a14:cpLocks xmlns:a14="http://schemas.microsoft.com/office/drawing/2010/main" noChangeAspect="1"/>
              </p14:cNvContentPartPr>
              <p14:nvPr/>
            </p14:nvContentPartPr>
            <p14:xfrm rot="11341337">
              <a:off x="2489942" y="3364435"/>
              <a:ext cx="514124" cy="224725"/>
            </p14:xfrm>
          </p:contentPart>
        </mc:Choice>
        <mc:Fallback xmlns="">
          <p:pic>
            <p:nvPicPr>
              <p:cNvPr id="55" name="Ink 54">
                <a:extLst>
                  <a:ext uri="{FF2B5EF4-FFF2-40B4-BE49-F238E27FC236}">
                    <a16:creationId xmlns:a16="http://schemas.microsoft.com/office/drawing/2014/main" id="{06A6477A-C06D-619E-AB6F-530CD9CCC23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7"/>
              <a:stretch>
                <a:fillRect/>
              </a:stretch>
            </p:blipFill>
            <p:spPr>
              <a:xfrm rot="11341337">
                <a:off x="2480601" y="3355101"/>
                <a:ext cx="532806" cy="243392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56" name="Ink 55">
                <a:extLst>
                  <a:ext uri="{FF2B5EF4-FFF2-40B4-BE49-F238E27FC236}">
                    <a16:creationId xmlns:a16="http://schemas.microsoft.com/office/drawing/2014/main" id="{4FED92A9-9AB4-502E-7622-D1594BCBF7C1}"/>
                  </a:ext>
                </a:extLst>
              </p14:cNvPr>
              <p14:cNvContentPartPr>
                <a14:cpLocks xmlns:a14="http://schemas.microsoft.com/office/drawing/2010/main" noChangeAspect="1"/>
              </p14:cNvContentPartPr>
              <p14:nvPr/>
            </p14:nvContentPartPr>
            <p14:xfrm rot="6665818">
              <a:off x="5578641" y="3999512"/>
              <a:ext cx="389753" cy="170362"/>
            </p14:xfrm>
          </p:contentPart>
        </mc:Choice>
        <mc:Fallback xmlns="">
          <p:pic>
            <p:nvPicPr>
              <p:cNvPr id="56" name="Ink 55">
                <a:extLst>
                  <a:ext uri="{FF2B5EF4-FFF2-40B4-BE49-F238E27FC236}">
                    <a16:creationId xmlns:a16="http://schemas.microsoft.com/office/drawing/2014/main" id="{4FED92A9-9AB4-502E-7622-D1594BCBF7C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9"/>
              <a:stretch>
                <a:fillRect/>
              </a:stretch>
            </p:blipFill>
            <p:spPr>
              <a:xfrm rot="6665818">
                <a:off x="5569301" y="3990187"/>
                <a:ext cx="408432" cy="189012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">
            <p14:nvContentPartPr>
              <p14:cNvPr id="57" name="Ink 56">
                <a:extLst>
                  <a:ext uri="{FF2B5EF4-FFF2-40B4-BE49-F238E27FC236}">
                    <a16:creationId xmlns:a16="http://schemas.microsoft.com/office/drawing/2014/main" id="{BBED4091-537A-A2AE-54F5-4EC9451A7158}"/>
                  </a:ext>
                </a:extLst>
              </p14:cNvPr>
              <p14:cNvContentPartPr>
                <a14:cpLocks xmlns:a14="http://schemas.microsoft.com/office/drawing/2010/main" noChangeAspect="1"/>
              </p14:cNvContentPartPr>
              <p14:nvPr/>
            </p14:nvContentPartPr>
            <p14:xfrm rot="15431614">
              <a:off x="705540" y="2870814"/>
              <a:ext cx="514124" cy="224725"/>
            </p14:xfrm>
          </p:contentPart>
        </mc:Choice>
        <mc:Fallback xmlns="">
          <p:pic>
            <p:nvPicPr>
              <p:cNvPr id="57" name="Ink 56">
                <a:extLst>
                  <a:ext uri="{FF2B5EF4-FFF2-40B4-BE49-F238E27FC236}">
                    <a16:creationId xmlns:a16="http://schemas.microsoft.com/office/drawing/2014/main" id="{BBED4091-537A-A2AE-54F5-4EC9451A715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7"/>
              <a:stretch>
                <a:fillRect/>
              </a:stretch>
            </p:blipFill>
            <p:spPr>
              <a:xfrm rot="15431614">
                <a:off x="696199" y="2861480"/>
                <a:ext cx="532806" cy="243392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">
            <p14:nvContentPartPr>
              <p14:cNvPr id="58" name="Ink 57">
                <a:extLst>
                  <a:ext uri="{FF2B5EF4-FFF2-40B4-BE49-F238E27FC236}">
                    <a16:creationId xmlns:a16="http://schemas.microsoft.com/office/drawing/2014/main" id="{2975A0D8-50EE-7037-DB2A-BB139C58B36A}"/>
                  </a:ext>
                </a:extLst>
              </p14:cNvPr>
              <p14:cNvContentPartPr>
                <a14:cpLocks xmlns:a14="http://schemas.microsoft.com/office/drawing/2010/main" noChangeAspect="1"/>
              </p14:cNvContentPartPr>
              <p14:nvPr/>
            </p14:nvContentPartPr>
            <p14:xfrm rot="6168386" flipH="1">
              <a:off x="2133007" y="2823681"/>
              <a:ext cx="642638" cy="280899"/>
            </p14:xfrm>
          </p:contentPart>
        </mc:Choice>
        <mc:Fallback xmlns="">
          <p:pic>
            <p:nvPicPr>
              <p:cNvPr id="58" name="Ink 57">
                <a:extLst>
                  <a:ext uri="{FF2B5EF4-FFF2-40B4-BE49-F238E27FC236}">
                    <a16:creationId xmlns:a16="http://schemas.microsoft.com/office/drawing/2014/main" id="{2975A0D8-50EE-7037-DB2A-BB139C58B36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2"/>
              <a:stretch>
                <a:fillRect/>
              </a:stretch>
            </p:blipFill>
            <p:spPr>
              <a:xfrm rot="6168386" flipH="1">
                <a:off x="2123662" y="2814342"/>
                <a:ext cx="661328" cy="29957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3">
            <p14:nvContentPartPr>
              <p14:cNvPr id="59" name="Ink 58">
                <a:extLst>
                  <a:ext uri="{FF2B5EF4-FFF2-40B4-BE49-F238E27FC236}">
                    <a16:creationId xmlns:a16="http://schemas.microsoft.com/office/drawing/2014/main" id="{E24B6D9D-301C-532F-0B19-E7A122F1CB7D}"/>
                  </a:ext>
                </a:extLst>
              </p14:cNvPr>
              <p14:cNvContentPartPr>
                <a14:cpLocks xmlns:a14="http://schemas.microsoft.com/office/drawing/2010/main" noChangeAspect="1"/>
              </p14:cNvContentPartPr>
              <p14:nvPr/>
            </p14:nvContentPartPr>
            <p14:xfrm rot="2994804" flipH="1">
              <a:off x="7461995" y="2603352"/>
              <a:ext cx="659722" cy="240266"/>
            </p14:xfrm>
          </p:contentPart>
        </mc:Choice>
        <mc:Fallback xmlns="">
          <p:pic>
            <p:nvPicPr>
              <p:cNvPr id="59" name="Ink 58">
                <a:extLst>
                  <a:ext uri="{FF2B5EF4-FFF2-40B4-BE49-F238E27FC236}">
                    <a16:creationId xmlns:a16="http://schemas.microsoft.com/office/drawing/2014/main" id="{E24B6D9D-301C-532F-0B19-E7A122F1CB7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4"/>
              <a:stretch>
                <a:fillRect/>
              </a:stretch>
            </p:blipFill>
            <p:spPr>
              <a:xfrm rot="2994804" flipH="1">
                <a:off x="7452653" y="2594014"/>
                <a:ext cx="678407" cy="258941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5">
            <p14:nvContentPartPr>
              <p14:cNvPr id="60" name="Ink 59">
                <a:extLst>
                  <a:ext uri="{FF2B5EF4-FFF2-40B4-BE49-F238E27FC236}">
                    <a16:creationId xmlns:a16="http://schemas.microsoft.com/office/drawing/2014/main" id="{5BEA7EDA-E405-AD9F-FE6B-7EA6D2CF2CD9}"/>
                  </a:ext>
                </a:extLst>
              </p14:cNvPr>
              <p14:cNvContentPartPr>
                <a14:cpLocks xmlns:a14="http://schemas.microsoft.com/office/drawing/2010/main" noChangeAspect="1"/>
              </p14:cNvContentPartPr>
              <p14:nvPr/>
            </p14:nvContentPartPr>
            <p14:xfrm rot="6168386" flipH="1">
              <a:off x="7382122" y="1414761"/>
              <a:ext cx="1013558" cy="443029"/>
            </p14:xfrm>
          </p:contentPart>
        </mc:Choice>
        <mc:Fallback xmlns="">
          <p:pic>
            <p:nvPicPr>
              <p:cNvPr id="60" name="Ink 59">
                <a:extLst>
                  <a:ext uri="{FF2B5EF4-FFF2-40B4-BE49-F238E27FC236}">
                    <a16:creationId xmlns:a16="http://schemas.microsoft.com/office/drawing/2014/main" id="{5BEA7EDA-E405-AD9F-FE6B-7EA6D2CF2CD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6"/>
              <a:stretch>
                <a:fillRect/>
              </a:stretch>
            </p:blipFill>
            <p:spPr>
              <a:xfrm rot="6168386" flipH="1">
                <a:off x="7372777" y="1405419"/>
                <a:ext cx="1032248" cy="461713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7">
            <p14:nvContentPartPr>
              <p14:cNvPr id="61" name="Ink 60">
                <a:extLst>
                  <a:ext uri="{FF2B5EF4-FFF2-40B4-BE49-F238E27FC236}">
                    <a16:creationId xmlns:a16="http://schemas.microsoft.com/office/drawing/2014/main" id="{A3D32955-FBA6-1D77-512B-4BAACFFDB30E}"/>
                  </a:ext>
                </a:extLst>
              </p14:cNvPr>
              <p14:cNvContentPartPr>
                <a14:cpLocks xmlns:a14="http://schemas.microsoft.com/office/drawing/2010/main" noChangeAspect="1"/>
              </p14:cNvContentPartPr>
              <p14:nvPr/>
            </p14:nvContentPartPr>
            <p14:xfrm rot="15431614">
              <a:off x="5414901" y="1508298"/>
              <a:ext cx="827265" cy="361600"/>
            </p14:xfrm>
          </p:contentPart>
        </mc:Choice>
        <mc:Fallback xmlns="">
          <p:pic>
            <p:nvPicPr>
              <p:cNvPr id="61" name="Ink 60">
                <a:extLst>
                  <a:ext uri="{FF2B5EF4-FFF2-40B4-BE49-F238E27FC236}">
                    <a16:creationId xmlns:a16="http://schemas.microsoft.com/office/drawing/2014/main" id="{A3D32955-FBA6-1D77-512B-4BAACFFDB30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8"/>
              <a:stretch>
                <a:fillRect/>
              </a:stretch>
            </p:blipFill>
            <p:spPr>
              <a:xfrm rot="15431614">
                <a:off x="5405557" y="1498962"/>
                <a:ext cx="845952" cy="380272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9">
            <p14:nvContentPartPr>
              <p14:cNvPr id="62" name="Ink 61">
                <a:extLst>
                  <a:ext uri="{FF2B5EF4-FFF2-40B4-BE49-F238E27FC236}">
                    <a16:creationId xmlns:a16="http://schemas.microsoft.com/office/drawing/2014/main" id="{8923044E-0FA4-CCF8-16D9-1032DAD00D25}"/>
                  </a:ext>
                </a:extLst>
              </p14:cNvPr>
              <p14:cNvContentPartPr>
                <a14:cpLocks xmlns:a14="http://schemas.microsoft.com/office/drawing/2010/main" noChangeAspect="1"/>
              </p14:cNvContentPartPr>
              <p14:nvPr/>
            </p14:nvContentPartPr>
            <p14:xfrm rot="20833845" flipH="1">
              <a:off x="1960698" y="4416467"/>
              <a:ext cx="1408765" cy="268958"/>
            </p14:xfrm>
          </p:contentPart>
        </mc:Choice>
        <mc:Fallback xmlns="">
          <p:pic>
            <p:nvPicPr>
              <p:cNvPr id="62" name="Ink 61">
                <a:extLst>
                  <a:ext uri="{FF2B5EF4-FFF2-40B4-BE49-F238E27FC236}">
                    <a16:creationId xmlns:a16="http://schemas.microsoft.com/office/drawing/2014/main" id="{8923044E-0FA4-CCF8-16D9-1032DAD00D2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0"/>
              <a:stretch>
                <a:fillRect/>
              </a:stretch>
            </p:blipFill>
            <p:spPr>
              <a:xfrm rot="20833845" flipH="1">
                <a:off x="1951347" y="4407131"/>
                <a:ext cx="1427467" cy="287631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1">
            <p14:nvContentPartPr>
              <p14:cNvPr id="63" name="Ink 62">
                <a:extLst>
                  <a:ext uri="{FF2B5EF4-FFF2-40B4-BE49-F238E27FC236}">
                    <a16:creationId xmlns:a16="http://schemas.microsoft.com/office/drawing/2014/main" id="{897807EB-A42D-6A08-3DA0-5B83891CE40B}"/>
                  </a:ext>
                </a:extLst>
              </p14:cNvPr>
              <p14:cNvContentPartPr>
                <a14:cpLocks xmlns:a14="http://schemas.microsoft.com/office/drawing/2010/main" noChangeAspect="1"/>
              </p14:cNvContentPartPr>
              <p14:nvPr/>
            </p14:nvContentPartPr>
            <p14:xfrm rot="15029321" flipH="1">
              <a:off x="362644" y="5162069"/>
              <a:ext cx="607175" cy="261331"/>
            </p14:xfrm>
          </p:contentPart>
        </mc:Choice>
        <mc:Fallback xmlns="">
          <p:pic>
            <p:nvPicPr>
              <p:cNvPr id="63" name="Ink 62">
                <a:extLst>
                  <a:ext uri="{FF2B5EF4-FFF2-40B4-BE49-F238E27FC236}">
                    <a16:creationId xmlns:a16="http://schemas.microsoft.com/office/drawing/2014/main" id="{897807EB-A42D-6A08-3DA0-5B83891CE40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2"/>
              <a:stretch>
                <a:fillRect/>
              </a:stretch>
            </p:blipFill>
            <p:spPr>
              <a:xfrm rot="15029321" flipH="1">
                <a:off x="353297" y="5152723"/>
                <a:ext cx="625868" cy="280023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3">
            <p14:nvContentPartPr>
              <p14:cNvPr id="64" name="Ink 63">
                <a:extLst>
                  <a:ext uri="{FF2B5EF4-FFF2-40B4-BE49-F238E27FC236}">
                    <a16:creationId xmlns:a16="http://schemas.microsoft.com/office/drawing/2014/main" id="{CBBC1CB6-E6B5-D6A9-2F36-B6474B5B4F2E}"/>
                  </a:ext>
                </a:extLst>
              </p14:cNvPr>
              <p14:cNvContentPartPr>
                <a14:cpLocks xmlns:a14="http://schemas.microsoft.com/office/drawing/2010/main" noChangeAspect="1"/>
              </p14:cNvContentPartPr>
              <p14:nvPr/>
            </p14:nvContentPartPr>
            <p14:xfrm rot="6570679">
              <a:off x="3330114" y="5616136"/>
              <a:ext cx="607175" cy="261331"/>
            </p14:xfrm>
          </p:contentPart>
        </mc:Choice>
        <mc:Fallback xmlns="">
          <p:pic>
            <p:nvPicPr>
              <p:cNvPr id="64" name="Ink 63">
                <a:extLst>
                  <a:ext uri="{FF2B5EF4-FFF2-40B4-BE49-F238E27FC236}">
                    <a16:creationId xmlns:a16="http://schemas.microsoft.com/office/drawing/2014/main" id="{CBBC1CB6-E6B5-D6A9-2F36-B6474B5B4F2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4"/>
              <a:stretch>
                <a:fillRect/>
              </a:stretch>
            </p:blipFill>
            <p:spPr>
              <a:xfrm rot="6570679">
                <a:off x="3320762" y="5606790"/>
                <a:ext cx="625879" cy="280023"/>
              </a:xfrm>
              <a:prstGeom prst="rect">
                <a:avLst/>
              </a:prstGeom>
            </p:spPr>
          </p:pic>
        </mc:Fallback>
      </mc:AlternateContent>
      <p:grpSp>
        <p:nvGrpSpPr>
          <p:cNvPr id="65" name="Group 64">
            <a:extLst>
              <a:ext uri="{FF2B5EF4-FFF2-40B4-BE49-F238E27FC236}">
                <a16:creationId xmlns:a16="http://schemas.microsoft.com/office/drawing/2014/main" id="{8AB6A1EF-2262-CFBD-BB1C-F2C49FB69087}"/>
              </a:ext>
            </a:extLst>
          </p:cNvPr>
          <p:cNvGrpSpPr/>
          <p:nvPr/>
        </p:nvGrpSpPr>
        <p:grpSpPr>
          <a:xfrm>
            <a:off x="6370534" y="126770"/>
            <a:ext cx="2807376" cy="957423"/>
            <a:chOff x="693776" y="1300536"/>
            <a:chExt cx="2807376" cy="957423"/>
          </a:xfrm>
        </p:grpSpPr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D568D622-2D08-552C-AB7E-308DDC99450F}"/>
                </a:ext>
              </a:extLst>
            </p:cNvPr>
            <p:cNvGrpSpPr/>
            <p:nvPr/>
          </p:nvGrpSpPr>
          <p:grpSpPr>
            <a:xfrm>
              <a:off x="693776" y="1684397"/>
              <a:ext cx="2807376" cy="573562"/>
              <a:chOff x="1261937" y="1373440"/>
              <a:chExt cx="2807376" cy="573562"/>
            </a:xfrm>
          </p:grpSpPr>
          <p:pic>
            <p:nvPicPr>
              <p:cNvPr id="68" name="Picture 67" descr="A close up of a paint brush&#10;&#10;Description automatically generated">
                <a:extLst>
                  <a:ext uri="{FF2B5EF4-FFF2-40B4-BE49-F238E27FC236}">
                    <a16:creationId xmlns:a16="http://schemas.microsoft.com/office/drawing/2014/main" id="{B932C7F8-9E24-5221-ABD9-D376D1AB6F5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5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 rot="5400000">
                <a:off x="2378844" y="256533"/>
                <a:ext cx="573562" cy="2807376"/>
              </a:xfrm>
              <a:prstGeom prst="rect">
                <a:avLst/>
              </a:prstGeom>
            </p:spPr>
          </p:pic>
          <p:grpSp>
            <p:nvGrpSpPr>
              <p:cNvPr id="69" name="Group 68">
                <a:extLst>
                  <a:ext uri="{FF2B5EF4-FFF2-40B4-BE49-F238E27FC236}">
                    <a16:creationId xmlns:a16="http://schemas.microsoft.com/office/drawing/2014/main" id="{0E594B0E-29F2-3F92-ABB5-A167DEE870DE}"/>
                  </a:ext>
                </a:extLst>
              </p:cNvPr>
              <p:cNvGrpSpPr/>
              <p:nvPr/>
            </p:nvGrpSpPr>
            <p:grpSpPr>
              <a:xfrm>
                <a:off x="1400170" y="1417903"/>
                <a:ext cx="2500380" cy="518277"/>
                <a:chOff x="1140039" y="1455344"/>
                <a:chExt cx="2500380" cy="518277"/>
              </a:xfrm>
            </p:grpSpPr>
            <p:cxnSp>
              <p:nvCxnSpPr>
                <p:cNvPr id="70" name="Straight Connector 69">
                  <a:extLst>
                    <a:ext uri="{FF2B5EF4-FFF2-40B4-BE49-F238E27FC236}">
                      <a16:creationId xmlns:a16="http://schemas.microsoft.com/office/drawing/2014/main" id="{C9C45D0E-BA8A-ED4F-3E87-F834993A5E5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140039" y="1455344"/>
                  <a:ext cx="2498886" cy="0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  <a:prstDash val="dash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1" name="Straight Connector 70">
                  <a:extLst>
                    <a:ext uri="{FF2B5EF4-FFF2-40B4-BE49-F238E27FC236}">
                      <a16:creationId xmlns:a16="http://schemas.microsoft.com/office/drawing/2014/main" id="{623991E8-A9A4-82FF-71F1-256A9D9D7B8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140039" y="1455344"/>
                  <a:ext cx="0" cy="470175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  <a:prstDash val="dash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2" name="Straight Connector 71">
                  <a:extLst>
                    <a:ext uri="{FF2B5EF4-FFF2-40B4-BE49-F238E27FC236}">
                      <a16:creationId xmlns:a16="http://schemas.microsoft.com/office/drawing/2014/main" id="{4264E59F-4C52-6EA0-FDD7-07451889088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3638925" y="1455344"/>
                  <a:ext cx="1494" cy="518277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  <a:prstDash val="dash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D853F57A-7398-0A94-D75C-EEA64796EC69}"/>
                </a:ext>
              </a:extLst>
            </p:cNvPr>
            <p:cNvSpPr txBox="1"/>
            <p:nvPr/>
          </p:nvSpPr>
          <p:spPr>
            <a:xfrm>
              <a:off x="1738740" y="1300536"/>
              <a:ext cx="735883" cy="33855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600" noProof="0">
                  <a:latin typeface="Calibri" panose="020F0502020204030204" pitchFamily="34" charset="0"/>
                  <a:cs typeface="Calibri" panose="020F0502020204030204" pitchFamily="34" charset="0"/>
                </a:rPr>
                <a:t>length</a:t>
              </a:r>
              <a:endParaRPr kumimoji="0" lang="en-AU" sz="1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6A9701C2-1642-EBD3-C581-64BFE5BE7684}"/>
              </a:ext>
            </a:extLst>
          </p:cNvPr>
          <p:cNvCxnSpPr>
            <a:cxnSpLocks/>
          </p:cNvCxnSpPr>
          <p:nvPr/>
        </p:nvCxnSpPr>
        <p:spPr>
          <a:xfrm>
            <a:off x="2489562" y="966281"/>
            <a:ext cx="0" cy="275797"/>
          </a:xfrm>
          <a:prstGeom prst="line">
            <a:avLst/>
          </a:prstGeom>
          <a:ln w="28575">
            <a:prstDash val="sysDash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455099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73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1DE23F-9C79-4C6F-E759-8FF2379989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>
            <a:extLst>
              <a:ext uri="{FF2B5EF4-FFF2-40B4-BE49-F238E27FC236}">
                <a16:creationId xmlns:a16="http://schemas.microsoft.com/office/drawing/2014/main" id="{7C176D2D-8B33-BA45-6368-2EB26947597C}"/>
              </a:ext>
            </a:extLst>
          </p:cNvPr>
          <p:cNvGrpSpPr/>
          <p:nvPr/>
        </p:nvGrpSpPr>
        <p:grpSpPr>
          <a:xfrm>
            <a:off x="-1850861" y="-1548581"/>
            <a:ext cx="10994862" cy="8839175"/>
            <a:chOff x="-824830" y="-734503"/>
            <a:chExt cx="9968831" cy="8014310"/>
          </a:xfrm>
        </p:grpSpPr>
        <p:pic>
          <p:nvPicPr>
            <p:cNvPr id="17" name="Picture 16" descr="A close-up of a grey tile&#10;&#10;AI-generated content may be incorrect.">
              <a:extLst>
                <a:ext uri="{FF2B5EF4-FFF2-40B4-BE49-F238E27FC236}">
                  <a16:creationId xmlns:a16="http://schemas.microsoft.com/office/drawing/2014/main" id="{4DBD2EF5-0F9E-4549-392D-59CE150F6D2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36949" y="639983"/>
              <a:ext cx="8407051" cy="6247106"/>
            </a:xfrm>
            <a:prstGeom prst="rect">
              <a:avLst/>
            </a:prstGeom>
          </p:spPr>
        </p:pic>
        <p:pic>
          <p:nvPicPr>
            <p:cNvPr id="20" name="Picture 19" descr="A desk with a chair back&#10;&#10;AI-generated content may be incorrect.">
              <a:extLst>
                <a:ext uri="{FF2B5EF4-FFF2-40B4-BE49-F238E27FC236}">
                  <a16:creationId xmlns:a16="http://schemas.microsoft.com/office/drawing/2014/main" id="{51EE721C-BE1F-9B56-D515-795B804D3F3B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-824830" y="-734503"/>
              <a:ext cx="9968831" cy="8014310"/>
            </a:xfrm>
            <a:prstGeom prst="rect">
              <a:avLst/>
            </a:prstGeom>
          </p:spPr>
        </p:pic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BCAEF70D-44C8-4676-23BE-EA7D2BE75917}"/>
              </a:ext>
            </a:extLst>
          </p:cNvPr>
          <p:cNvSpPr txBox="1"/>
          <p:nvPr/>
        </p:nvSpPr>
        <p:spPr>
          <a:xfrm>
            <a:off x="5878784" y="2986910"/>
            <a:ext cx="1668460" cy="138499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4200">
                <a:latin typeface="Calibri" panose="020F0502020204030204" pitchFamily="34" charset="0"/>
                <a:cs typeface="Calibri" panose="020F0502020204030204" pitchFamily="34" charset="0"/>
              </a:rPr>
              <a:t>same length</a:t>
            </a:r>
            <a:endParaRPr kumimoji="0" lang="en-AU" sz="42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8774E9D2-DE1F-32B4-B311-235F606EAA0B}"/>
              </a:ext>
            </a:extLst>
          </p:cNvPr>
          <p:cNvCxnSpPr>
            <a:cxnSpLocks/>
          </p:cNvCxnSpPr>
          <p:nvPr/>
        </p:nvCxnSpPr>
        <p:spPr>
          <a:xfrm>
            <a:off x="1542608" y="1950720"/>
            <a:ext cx="0" cy="3669900"/>
          </a:xfrm>
          <a:prstGeom prst="line">
            <a:avLst/>
          </a:prstGeom>
          <a:ln w="28575">
            <a:prstDash val="sysDash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7CE19575-8391-399A-B2F0-5CAB1CFF0F24}"/>
              </a:ext>
            </a:extLst>
          </p:cNvPr>
          <p:cNvSpPr txBox="1"/>
          <p:nvPr/>
        </p:nvSpPr>
        <p:spPr>
          <a:xfrm rot="5400000">
            <a:off x="-794774" y="3416340"/>
            <a:ext cx="3669901" cy="73866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4200">
                <a:latin typeface="Calibri" panose="020F0502020204030204" pitchFamily="34" charset="0"/>
                <a:cs typeface="Calibri" panose="020F0502020204030204" pitchFamily="34" charset="0"/>
              </a:rPr>
              <a:t>s</a:t>
            </a:r>
            <a:r>
              <a:rPr kumimoji="0" lang="en-US" sz="42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tarting line</a:t>
            </a:r>
            <a:endParaRPr kumimoji="0" lang="en-AU" sz="42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7" name="Picture 6" descr="A close up of a glue stick&#10;&#10;AI-generated content may be incorrect.">
            <a:extLst>
              <a:ext uri="{FF2B5EF4-FFF2-40B4-BE49-F238E27FC236}">
                <a16:creationId xmlns:a16="http://schemas.microsoft.com/office/drawing/2014/main" id="{59C03291-D277-4CE9-DB28-A105171300A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2093055" y="2843535"/>
            <a:ext cx="4110360" cy="1252027"/>
          </a:xfrm>
          <a:prstGeom prst="rect">
            <a:avLst/>
          </a:prstGeom>
        </p:spPr>
      </p:pic>
      <p:pic>
        <p:nvPicPr>
          <p:cNvPr id="13" name="Picture 12" descr="A close up of a glue stick&#10;&#10;AI-generated content may be incorrect.">
            <a:extLst>
              <a:ext uri="{FF2B5EF4-FFF2-40B4-BE49-F238E27FC236}">
                <a16:creationId xmlns:a16="http://schemas.microsoft.com/office/drawing/2014/main" id="{17DEB202-344A-095F-989B-72F8B07DBD9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3612901" y="3170027"/>
            <a:ext cx="4110360" cy="1252027"/>
          </a:xfrm>
          <a:prstGeom prst="rect">
            <a:avLst/>
          </a:prstGeom>
        </p:spPr>
      </p:pic>
      <p:pic>
        <p:nvPicPr>
          <p:cNvPr id="14" name="Picture 13" descr="A close up of a glue stick&#10;&#10;AI-generated content may be incorrect.">
            <a:extLst>
              <a:ext uri="{FF2B5EF4-FFF2-40B4-BE49-F238E27FC236}">
                <a16:creationId xmlns:a16="http://schemas.microsoft.com/office/drawing/2014/main" id="{3765071B-9EC3-5703-2CF8-3655BC3657D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0007095">
            <a:off x="3410391" y="1783599"/>
            <a:ext cx="4110360" cy="1252027"/>
          </a:xfrm>
          <a:prstGeom prst="rect">
            <a:avLst/>
          </a:prstGeom>
        </p:spPr>
      </p:pic>
      <p:pic>
        <p:nvPicPr>
          <p:cNvPr id="18" name="Picture 17" descr="A close up of a glue stick&#10;&#10;AI-generated content may be incorrect.">
            <a:extLst>
              <a:ext uri="{FF2B5EF4-FFF2-40B4-BE49-F238E27FC236}">
                <a16:creationId xmlns:a16="http://schemas.microsoft.com/office/drawing/2014/main" id="{D91644D1-813A-0168-0041-CBDA4D6A651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0800000">
            <a:off x="2940881" y="4546722"/>
            <a:ext cx="4110360" cy="1252027"/>
          </a:xfrm>
          <a:prstGeom prst="rect">
            <a:avLst/>
          </a:prstGeom>
        </p:spPr>
      </p:pic>
      <p:pic>
        <p:nvPicPr>
          <p:cNvPr id="21" name="Picture 20" descr="A close up of a glue stick&#10;&#10;AI-generated content may be incorrect.">
            <a:extLst>
              <a:ext uri="{FF2B5EF4-FFF2-40B4-BE49-F238E27FC236}">
                <a16:creationId xmlns:a16="http://schemas.microsoft.com/office/drawing/2014/main" id="{3E315A5B-F5F9-1DB9-DD2B-C1B92CBE43C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0800000">
            <a:off x="1421248" y="1786025"/>
            <a:ext cx="4110360" cy="1252027"/>
          </a:xfrm>
          <a:prstGeom prst="rect">
            <a:avLst/>
          </a:prstGeom>
        </p:spPr>
      </p:pic>
      <p:pic>
        <p:nvPicPr>
          <p:cNvPr id="22" name="Picture 21" descr="A close up of a glue stick&#10;&#10;AI-generated content may be incorrect.">
            <a:extLst>
              <a:ext uri="{FF2B5EF4-FFF2-40B4-BE49-F238E27FC236}">
                <a16:creationId xmlns:a16="http://schemas.microsoft.com/office/drawing/2014/main" id="{40A804C4-5FE3-9B44-2135-F9A60EF6E44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0800000">
            <a:off x="1427479" y="4546131"/>
            <a:ext cx="4110360" cy="1252027"/>
          </a:xfrm>
          <a:prstGeom prst="rect">
            <a:avLst/>
          </a:prstGeom>
        </p:spPr>
      </p:pic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1DFAF150-F1AB-55A9-6BD7-F96D112BE80C}"/>
              </a:ext>
            </a:extLst>
          </p:cNvPr>
          <p:cNvCxnSpPr>
            <a:cxnSpLocks/>
          </p:cNvCxnSpPr>
          <p:nvPr/>
        </p:nvCxnSpPr>
        <p:spPr>
          <a:xfrm>
            <a:off x="5335486" y="1950720"/>
            <a:ext cx="0" cy="909876"/>
          </a:xfrm>
          <a:prstGeom prst="line">
            <a:avLst/>
          </a:prstGeom>
          <a:ln w="28575">
            <a:prstDash val="sysDash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DF8616DB-7F01-527C-BE17-0D8B8D18E2D0}"/>
              </a:ext>
            </a:extLst>
          </p:cNvPr>
          <p:cNvCxnSpPr>
            <a:cxnSpLocks/>
          </p:cNvCxnSpPr>
          <p:nvPr/>
        </p:nvCxnSpPr>
        <p:spPr>
          <a:xfrm>
            <a:off x="5341670" y="4751614"/>
            <a:ext cx="0" cy="869006"/>
          </a:xfrm>
          <a:prstGeom prst="line">
            <a:avLst/>
          </a:prstGeom>
          <a:ln w="28575">
            <a:prstDash val="sysDash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1335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780000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9D39FE-17CD-1881-CFB9-C0C9669F08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239E6B7-9FD7-2952-BDC8-4F4FE375FBE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/>
              <a:t>Compare Length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68200D62-6126-D272-2471-D4511238DA65}"/>
              </a:ext>
            </a:extLst>
          </p:cNvPr>
          <p:cNvSpPr txBox="1">
            <a:spLocks/>
          </p:cNvSpPr>
          <p:nvPr/>
        </p:nvSpPr>
        <p:spPr>
          <a:xfrm>
            <a:off x="431800" y="1314528"/>
            <a:ext cx="8239999" cy="1457259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800" kern="1200">
                <a:solidFill>
                  <a:schemeClr val="bg2"/>
                </a:solidFill>
                <a:latin typeface="Calibri"/>
                <a:ea typeface="+mn-ea"/>
                <a:cs typeface="Calibri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400" kern="1200">
                <a:solidFill>
                  <a:schemeClr val="bg2"/>
                </a:solidFill>
                <a:latin typeface="Calibri"/>
                <a:ea typeface="+mn-ea"/>
                <a:cs typeface="Calibri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200" kern="1200">
                <a:solidFill>
                  <a:schemeClr val="bg2"/>
                </a:solidFill>
                <a:latin typeface="Calibri"/>
                <a:ea typeface="+mn-ea"/>
                <a:cs typeface="Calibri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000" kern="1200">
                <a:solidFill>
                  <a:schemeClr val="bg2"/>
                </a:solidFill>
                <a:latin typeface="Calibri"/>
                <a:ea typeface="+mn-ea"/>
                <a:cs typeface="Calibri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000" kern="1200">
                <a:solidFill>
                  <a:schemeClr val="bg2"/>
                </a:solidFill>
                <a:latin typeface="Calibri"/>
                <a:ea typeface="+mn-ea"/>
                <a:cs typeface="Calibri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AU" sz="420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This image shows two toy trucks of the same length. </a:t>
            </a:r>
            <a:endParaRPr lang="en-AU" sz="4200" i="0">
              <a:solidFill>
                <a:schemeClr val="tx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8CA984C-116F-6BCF-1A93-63EE2FA54621}"/>
              </a:ext>
            </a:extLst>
          </p:cNvPr>
          <p:cNvSpPr txBox="1"/>
          <p:nvPr/>
        </p:nvSpPr>
        <p:spPr>
          <a:xfrm>
            <a:off x="7398790" y="4559496"/>
            <a:ext cx="4572000" cy="83099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r>
              <a:rPr lang="en-GB" sz="4800" i="0">
                <a:solidFill>
                  <a:schemeClr val="tx1"/>
                </a:solidFill>
                <a:latin typeface="Calibr"/>
                <a:ea typeface="Segoe UI Symbol" panose="020B0502040204020203" pitchFamily="34" charset="0"/>
              </a:rPr>
              <a:t>No</a:t>
            </a:r>
            <a:endParaRPr lang="en-AU" sz="4800" i="0">
              <a:solidFill>
                <a:schemeClr val="tx1"/>
              </a:solidFill>
              <a:latin typeface="Calibr"/>
              <a:ea typeface="Segoe UI Symbol" panose="020B0502040204020203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4FDBA8E-6313-F118-0B72-BE05062E909A}"/>
              </a:ext>
            </a:extLst>
          </p:cNvPr>
          <p:cNvSpPr txBox="1"/>
          <p:nvPr/>
        </p:nvSpPr>
        <p:spPr>
          <a:xfrm>
            <a:off x="7398790" y="5307977"/>
            <a:ext cx="4572000" cy="83099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r>
              <a:rPr lang="en-GB" sz="4800" i="0">
                <a:solidFill>
                  <a:schemeClr val="tx1"/>
                </a:solidFill>
                <a:latin typeface="Calibr"/>
                <a:ea typeface="Segoe UI Symbol" panose="020B0502040204020203" pitchFamily="34" charset="0"/>
              </a:rPr>
              <a:t>Yes</a:t>
            </a:r>
            <a:endParaRPr lang="en-AU" sz="4800" i="0">
              <a:solidFill>
                <a:schemeClr val="tx1"/>
              </a:solidFill>
              <a:latin typeface="Calibr"/>
            </a:endParaRPr>
          </a:p>
        </p:txBody>
      </p:sp>
      <p:pic>
        <p:nvPicPr>
          <p:cNvPr id="14" name="Graphic 13" descr="Arrow Right with solid fill">
            <a:extLst>
              <a:ext uri="{FF2B5EF4-FFF2-40B4-BE49-F238E27FC236}">
                <a16:creationId xmlns:a16="http://schemas.microsoft.com/office/drawing/2014/main" id="{DF97F5F2-0D6B-4999-D7D3-C236EA6F3A8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288193" y="4419697"/>
            <a:ext cx="1110597" cy="1110597"/>
          </a:xfrm>
          <a:prstGeom prst="rect">
            <a:avLst/>
          </a:prstGeom>
        </p:spPr>
      </p:pic>
      <p:pic>
        <p:nvPicPr>
          <p:cNvPr id="15" name="Graphic 14" descr="Arrow Right with solid fill">
            <a:extLst>
              <a:ext uri="{FF2B5EF4-FFF2-40B4-BE49-F238E27FC236}">
                <a16:creationId xmlns:a16="http://schemas.microsoft.com/office/drawing/2014/main" id="{390AB74C-5FC2-7D6C-0F02-7A9C69DDE05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6273217" y="5168178"/>
            <a:ext cx="1140547" cy="1140547"/>
          </a:xfrm>
          <a:prstGeom prst="rect">
            <a:avLst/>
          </a:prstGeom>
        </p:spPr>
      </p:pic>
      <p:pic>
        <p:nvPicPr>
          <p:cNvPr id="16" name="Picture 15" descr="A green and white toy truck&#10;&#10;Description automatically generated">
            <a:extLst>
              <a:ext uri="{FF2B5EF4-FFF2-40B4-BE49-F238E27FC236}">
                <a16:creationId xmlns:a16="http://schemas.microsoft.com/office/drawing/2014/main" id="{62F3B100-1D97-B4B9-D7D5-FD2D1470AEB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97571" y="4175110"/>
            <a:ext cx="4521474" cy="2114472"/>
          </a:xfrm>
          <a:prstGeom prst="rect">
            <a:avLst/>
          </a:prstGeom>
        </p:spPr>
      </p:pic>
      <p:pic>
        <p:nvPicPr>
          <p:cNvPr id="17" name="Picture 16" descr="A toy truck with a black background&#10;&#10;Description automatically generated">
            <a:extLst>
              <a:ext uri="{FF2B5EF4-FFF2-40B4-BE49-F238E27FC236}">
                <a16:creationId xmlns:a16="http://schemas.microsoft.com/office/drawing/2014/main" id="{35DFAEC8-4986-57F5-2644-B13EE388E33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97571" y="2493602"/>
            <a:ext cx="4521474" cy="2101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19445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3">
          <a:extLst>
            <a:ext uri="{FF2B5EF4-FFF2-40B4-BE49-F238E27FC236}">
              <a16:creationId xmlns:a16="http://schemas.microsoft.com/office/drawing/2014/main" id="{7E5CB8AC-5AE6-2F55-94BA-A2415A5D8C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9AD1405B-9D61-72CA-EAD2-CEA361546580}"/>
              </a:ext>
            </a:extLst>
          </p:cNvPr>
          <p:cNvSpPr txBox="1">
            <a:spLocks/>
          </p:cNvSpPr>
          <p:nvPr/>
        </p:nvSpPr>
        <p:spPr>
          <a:xfrm>
            <a:off x="806824" y="387106"/>
            <a:ext cx="8050305" cy="791187"/>
          </a:xfrm>
          <a:prstGeom prst="rect">
            <a:avLst/>
          </a:prstGeom>
        </p:spPr>
        <p:txBody>
          <a:bodyPr/>
          <a:lstStyle>
            <a:lvl1pPr marL="321469" indent="-321469" algn="l" defTabSz="85725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96516" indent="-267891" algn="l" defTabSz="85725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6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71563" indent="-214313" algn="l" defTabSz="85725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2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00188" indent="-214313" algn="l" defTabSz="85725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28813" indent="-214313" algn="l" defTabSz="85725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357438" indent="-214313" algn="l" defTabSz="85725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86063" indent="-214313" algn="l" defTabSz="85725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14688" indent="-214313" algn="l" defTabSz="85725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43313" indent="-214313" algn="l" defTabSz="85725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85725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>
                <a:ln>
                  <a:noFill/>
                </a:ln>
                <a:solidFill>
                  <a:srgbClr val="177F99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Length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DECD4AE-3D8F-F6AB-C257-2BCEDD5ADD97}"/>
              </a:ext>
            </a:extLst>
          </p:cNvPr>
          <p:cNvSpPr txBox="1"/>
          <p:nvPr/>
        </p:nvSpPr>
        <p:spPr>
          <a:xfrm>
            <a:off x="975769" y="1304433"/>
            <a:ext cx="367982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u="sng">
                <a:solidFill>
                  <a:srgbClr val="D9D9D9">
                    <a:lumMod val="50000"/>
                  </a:srgbClr>
                </a:solidFill>
                <a:latin typeface="Calibri"/>
                <a:cs typeface="Dreaming Outloud Pro" panose="03050502040302030504" pitchFamily="66" charset="77"/>
              </a:rPr>
              <a:t>We </a:t>
            </a:r>
            <a:r>
              <a:rPr kumimoji="0" lang="en-US" sz="2400" b="1" i="0" u="sng" strike="noStrike" kern="1200" cap="none" spc="0" normalizeH="0" baseline="0" noProof="0">
                <a:ln>
                  <a:noFill/>
                </a:ln>
                <a:solidFill>
                  <a:srgbClr val="D9D9D9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Dreaming Outloud Pro" panose="03050502040302030504" pitchFamily="66" charset="77"/>
              </a:rPr>
              <a:t>Do: Making a Claim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AFBFEDA-12C8-FA0F-C1FA-1F3F4D1F8913}"/>
              </a:ext>
            </a:extLst>
          </p:cNvPr>
          <p:cNvSpPr txBox="1"/>
          <p:nvPr/>
        </p:nvSpPr>
        <p:spPr>
          <a:xfrm>
            <a:off x="975768" y="1851495"/>
            <a:ext cx="761461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Calibri" panose="020F0502020204030204"/>
                <a:ea typeface="+mn-ea"/>
                <a:cs typeface="Dreaming Outloud Pro" panose="03050502040302030504" pitchFamily="66" charset="77"/>
              </a:rPr>
              <a:t>Question: </a:t>
            </a: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Calibri" panose="020F0502020204030204"/>
                <a:ea typeface="+mn-ea"/>
                <a:cs typeface="Dreaming Outloud Pro" panose="03050502040302030504" pitchFamily="66" charset="77"/>
              </a:rPr>
              <a:t>Which </a:t>
            </a:r>
            <a:r>
              <a:rPr lang="en-US" sz="3600">
                <a:solidFill>
                  <a:srgbClr val="181818"/>
                </a:solidFill>
                <a:latin typeface="Calibri" panose="020F0502020204030204"/>
                <a:cs typeface="Dreaming Outloud Pro" panose="03050502040302030504" pitchFamily="66" charset="77"/>
              </a:rPr>
              <a:t>object is longer</a:t>
            </a: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Calibri" panose="020F0502020204030204"/>
                <a:ea typeface="+mn-ea"/>
                <a:cs typeface="Dreaming Outloud Pro" panose="03050502040302030504" pitchFamily="66" charset="77"/>
              </a:rPr>
              <a:t>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AAB1B21-32CD-5C17-5A8A-6865C25478C0}"/>
              </a:ext>
            </a:extLst>
          </p:cNvPr>
          <p:cNvSpPr txBox="1"/>
          <p:nvPr/>
        </p:nvSpPr>
        <p:spPr>
          <a:xfrm>
            <a:off x="975768" y="2483731"/>
            <a:ext cx="769991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Calibri" panose="020F0502020204030204"/>
                <a:ea typeface="+mn-ea"/>
                <a:cs typeface="Dreaming Outloud Pro" panose="03050502040302030504" pitchFamily="66" charset="77"/>
              </a:rPr>
              <a:t>Our claim:              </a:t>
            </a: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Calibri" panose="020F0502020204030204"/>
                <a:ea typeface="+mn-ea"/>
                <a:cs typeface="Dreaming Outloud Pro" panose="03050502040302030504" pitchFamily="66" charset="77"/>
              </a:rPr>
              <a:t>                            ____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>
                <a:solidFill>
                  <a:srgbClr val="181818"/>
                </a:solidFill>
                <a:latin typeface="Calibri" panose="020F0502020204030204"/>
                <a:cs typeface="Dreaming Outloud Pro" panose="03050502040302030504" pitchFamily="66" charset="77"/>
              </a:rPr>
              <a:t>length.</a:t>
            </a: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srgbClr val="181818"/>
              </a:solidFill>
              <a:effectLst/>
              <a:uLnTx/>
              <a:uFillTx/>
              <a:latin typeface="Calibri" panose="020F0502020204030204"/>
              <a:ea typeface="+mn-ea"/>
              <a:cs typeface="Dreaming Outloud Pro" panose="03050502040302030504" pitchFamily="66" charset="77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3C3B7E0-7806-32DF-8A5A-8152031D2BB2}"/>
              </a:ext>
            </a:extLst>
          </p:cNvPr>
          <p:cNvSpPr txBox="1"/>
          <p:nvPr/>
        </p:nvSpPr>
        <p:spPr>
          <a:xfrm>
            <a:off x="2995912" y="2491537"/>
            <a:ext cx="438460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>
                <a:solidFill>
                  <a:srgbClr val="1F1F1F"/>
                </a:solidFill>
                <a:latin typeface="Calibri" panose="020F0502020204030204"/>
                <a:cs typeface="Dreaming Outloud Pro" panose="03050502040302030504" pitchFamily="66" charset="77"/>
              </a:rPr>
              <a:t>The</a:t>
            </a: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srgbClr val="1F1F1F"/>
                </a:solidFill>
                <a:effectLst/>
                <a:uLnTx/>
                <a:uFillTx/>
                <a:latin typeface="Calibri" panose="020F0502020204030204"/>
                <a:ea typeface="+mn-ea"/>
                <a:cs typeface="Dreaming Outloud Pro" panose="03050502040302030504" pitchFamily="66" charset="77"/>
              </a:rPr>
              <a:t> glue sticks are the           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srgbClr val="1F1F1F"/>
                </a:solidFill>
                <a:effectLst/>
                <a:uLnTx/>
                <a:uFillTx/>
                <a:latin typeface="Calibri" panose="020F0502020204030204"/>
                <a:ea typeface="+mn-ea"/>
                <a:cs typeface="Dreaming Outloud Pro" panose="03050502040302030504" pitchFamily="66" charset="77"/>
              </a:rPr>
              <a:t> 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CB8E9AD-030D-803F-B033-0AC820E82CEF}"/>
              </a:ext>
            </a:extLst>
          </p:cNvPr>
          <p:cNvSpPr txBox="1"/>
          <p:nvPr/>
        </p:nvSpPr>
        <p:spPr>
          <a:xfrm>
            <a:off x="7242823" y="2496664"/>
            <a:ext cx="143286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>
                <a:solidFill>
                  <a:srgbClr val="177F99"/>
                </a:solidFill>
                <a:latin typeface="Dreaming Outloud Pro" panose="03050502040302030504" pitchFamily="66" charset="77"/>
                <a:cs typeface="Dreaming Outloud Pro" panose="03050502040302030504" pitchFamily="66" charset="77"/>
              </a:rPr>
              <a:t>same</a:t>
            </a: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srgbClr val="181818"/>
              </a:solidFill>
              <a:effectLst/>
              <a:uLnTx/>
              <a:uFillTx/>
              <a:latin typeface="Calibri" panose="020F0502020204030204"/>
              <a:ea typeface="+mn-ea"/>
              <a:cs typeface="Arial" charset="0"/>
            </a:endParaRPr>
          </a:p>
        </p:txBody>
      </p:sp>
      <p:pic>
        <p:nvPicPr>
          <p:cNvPr id="4" name="Picture 3" descr="A close up of a glue stick&#10;&#10;AI-generated content may be incorrect.">
            <a:extLst>
              <a:ext uri="{FF2B5EF4-FFF2-40B4-BE49-F238E27FC236}">
                <a16:creationId xmlns:a16="http://schemas.microsoft.com/office/drawing/2014/main" id="{DEA364B4-A793-4326-6CDD-CC5FE610F58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0800000">
            <a:off x="1647889" y="3652218"/>
            <a:ext cx="3862277" cy="1176460"/>
          </a:xfrm>
          <a:prstGeom prst="rect">
            <a:avLst/>
          </a:prstGeom>
        </p:spPr>
      </p:pic>
      <p:pic>
        <p:nvPicPr>
          <p:cNvPr id="5" name="Picture 4" descr="A close up of a glue stick&#10;&#10;AI-generated content may be incorrect.">
            <a:extLst>
              <a:ext uri="{FF2B5EF4-FFF2-40B4-BE49-F238E27FC236}">
                <a16:creationId xmlns:a16="http://schemas.microsoft.com/office/drawing/2014/main" id="{E392CB88-DC12-96F0-BC26-B977AFB4909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0800000">
            <a:off x="1652241" y="5105811"/>
            <a:ext cx="3853572" cy="1173809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92EE7E1D-17A7-EEDC-F34D-5B5982117D19}"/>
              </a:ext>
            </a:extLst>
          </p:cNvPr>
          <p:cNvSpPr txBox="1"/>
          <p:nvPr/>
        </p:nvSpPr>
        <p:spPr>
          <a:xfrm rot="5400000">
            <a:off x="-18000" y="4640444"/>
            <a:ext cx="2804766" cy="64633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>
                <a:solidFill>
                  <a:srgbClr val="525252"/>
                </a:solidFill>
                <a:latin typeface="Dreaming Outloud Pro" panose="03050502040302030504" pitchFamily="66" charset="77"/>
                <a:cs typeface="Dreaming Outloud Pro" panose="03050502040302030504" pitchFamily="66" charset="77"/>
              </a:rPr>
              <a:t>starting line</a:t>
            </a: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srgbClr val="525252"/>
              </a:solidFill>
              <a:effectLst/>
              <a:uLnTx/>
              <a:uFillTx/>
              <a:latin typeface="Calibri" panose="020F0502020204030204"/>
              <a:cs typeface="Arial" charset="0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7EE53B37-80AB-7F51-004A-1B0CC5E5532C}"/>
              </a:ext>
            </a:extLst>
          </p:cNvPr>
          <p:cNvCxnSpPr>
            <a:cxnSpLocks/>
          </p:cNvCxnSpPr>
          <p:nvPr/>
        </p:nvCxnSpPr>
        <p:spPr>
          <a:xfrm>
            <a:off x="1757557" y="3750292"/>
            <a:ext cx="0" cy="2373094"/>
          </a:xfrm>
          <a:prstGeom prst="line">
            <a:avLst/>
          </a:prstGeom>
          <a:ln w="28575">
            <a:prstDash val="sysDash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4308FB3D-D649-B081-DF3B-6C081286DA13}"/>
              </a:ext>
            </a:extLst>
          </p:cNvPr>
          <p:cNvCxnSpPr>
            <a:cxnSpLocks/>
          </p:cNvCxnSpPr>
          <p:nvPr/>
        </p:nvCxnSpPr>
        <p:spPr>
          <a:xfrm flipH="1">
            <a:off x="5301375" y="3811114"/>
            <a:ext cx="9018" cy="795215"/>
          </a:xfrm>
          <a:prstGeom prst="line">
            <a:avLst/>
          </a:prstGeom>
          <a:ln w="28575">
            <a:prstDash val="sysDash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DFB9217F-A0BA-9291-EFEC-86789C748020}"/>
              </a:ext>
            </a:extLst>
          </p:cNvPr>
          <p:cNvCxnSpPr>
            <a:cxnSpLocks/>
          </p:cNvCxnSpPr>
          <p:nvPr/>
        </p:nvCxnSpPr>
        <p:spPr>
          <a:xfrm flipH="1">
            <a:off x="5310393" y="5295108"/>
            <a:ext cx="9018" cy="795215"/>
          </a:xfrm>
          <a:prstGeom prst="line">
            <a:avLst/>
          </a:prstGeom>
          <a:ln w="28575">
            <a:prstDash val="sysDash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6501425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3">
          <a:extLst>
            <a:ext uri="{FF2B5EF4-FFF2-40B4-BE49-F238E27FC236}">
              <a16:creationId xmlns:a16="http://schemas.microsoft.com/office/drawing/2014/main" id="{9AAE22EE-09AB-A5E6-8A94-63C361B03B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0E6BADED-EE0B-A265-8AEA-17C0D7BF88AE}"/>
              </a:ext>
            </a:extLst>
          </p:cNvPr>
          <p:cNvSpPr txBox="1">
            <a:spLocks/>
          </p:cNvSpPr>
          <p:nvPr/>
        </p:nvSpPr>
        <p:spPr>
          <a:xfrm>
            <a:off x="806824" y="387106"/>
            <a:ext cx="8050305" cy="791187"/>
          </a:xfrm>
          <a:prstGeom prst="rect">
            <a:avLst/>
          </a:prstGeom>
        </p:spPr>
        <p:txBody>
          <a:bodyPr/>
          <a:lstStyle>
            <a:lvl1pPr marL="321469" indent="-321469" algn="l" defTabSz="85725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96516" indent="-267891" algn="l" defTabSz="85725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6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71563" indent="-214313" algn="l" defTabSz="85725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2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00188" indent="-214313" algn="l" defTabSz="85725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28813" indent="-214313" algn="l" defTabSz="85725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357438" indent="-214313" algn="l" defTabSz="85725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86063" indent="-214313" algn="l" defTabSz="85725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14688" indent="-214313" algn="l" defTabSz="85725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43313" indent="-214313" algn="l" defTabSz="85725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85725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>
                <a:ln>
                  <a:noFill/>
                </a:ln>
                <a:solidFill>
                  <a:srgbClr val="177F99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Length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F3AB0B3-B9D4-E97B-242F-F531C632A677}"/>
              </a:ext>
            </a:extLst>
          </p:cNvPr>
          <p:cNvSpPr txBox="1"/>
          <p:nvPr/>
        </p:nvSpPr>
        <p:spPr>
          <a:xfrm>
            <a:off x="975769" y="1304433"/>
            <a:ext cx="367982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u="sng">
                <a:solidFill>
                  <a:srgbClr val="D9D9D9">
                    <a:lumMod val="50000"/>
                  </a:srgbClr>
                </a:solidFill>
                <a:latin typeface="Calibri"/>
                <a:cs typeface="Dreaming Outloud Pro" panose="03050502040302030504" pitchFamily="66" charset="77"/>
              </a:rPr>
              <a:t>We </a:t>
            </a:r>
            <a:r>
              <a:rPr kumimoji="0" lang="en-US" sz="2400" b="1" i="0" u="sng" strike="noStrike" kern="1200" cap="none" spc="0" normalizeH="0" baseline="0" noProof="0">
                <a:ln>
                  <a:noFill/>
                </a:ln>
                <a:solidFill>
                  <a:srgbClr val="D9D9D9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Dreaming Outloud Pro" panose="03050502040302030504" pitchFamily="66" charset="77"/>
              </a:rPr>
              <a:t>Do: Making a Claim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7C14529-5157-C612-3A7D-5CDF14B8C522}"/>
              </a:ext>
            </a:extLst>
          </p:cNvPr>
          <p:cNvSpPr txBox="1"/>
          <p:nvPr/>
        </p:nvSpPr>
        <p:spPr>
          <a:xfrm>
            <a:off x="975768" y="1851495"/>
            <a:ext cx="761461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Calibri" panose="020F0502020204030204"/>
                <a:ea typeface="+mn-ea"/>
                <a:cs typeface="Dreaming Outloud Pro" panose="03050502040302030504" pitchFamily="66" charset="77"/>
              </a:rPr>
              <a:t>Question: </a:t>
            </a: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Calibri" panose="020F0502020204030204"/>
                <a:ea typeface="+mn-ea"/>
                <a:cs typeface="Dreaming Outloud Pro" panose="03050502040302030504" pitchFamily="66" charset="77"/>
              </a:rPr>
              <a:t>Which </a:t>
            </a:r>
            <a:r>
              <a:rPr lang="en-US" sz="3600">
                <a:solidFill>
                  <a:srgbClr val="181818"/>
                </a:solidFill>
                <a:latin typeface="Calibri" panose="020F0502020204030204"/>
                <a:cs typeface="Dreaming Outloud Pro" panose="03050502040302030504" pitchFamily="66" charset="77"/>
              </a:rPr>
              <a:t>object is shorter</a:t>
            </a: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Calibri" panose="020F0502020204030204"/>
                <a:ea typeface="+mn-ea"/>
                <a:cs typeface="Dreaming Outloud Pro" panose="03050502040302030504" pitchFamily="66" charset="77"/>
              </a:rPr>
              <a:t>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3D9790C-D2A1-408F-E5B7-512787B392CC}"/>
              </a:ext>
            </a:extLst>
          </p:cNvPr>
          <p:cNvSpPr txBox="1"/>
          <p:nvPr/>
        </p:nvSpPr>
        <p:spPr>
          <a:xfrm>
            <a:off x="975768" y="2483731"/>
            <a:ext cx="769991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Calibri" panose="020F0502020204030204"/>
                <a:ea typeface="+mn-ea"/>
                <a:cs typeface="Dreaming Outloud Pro" panose="03050502040302030504" pitchFamily="66" charset="77"/>
              </a:rPr>
              <a:t>Our claim:              </a:t>
            </a: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Calibri" panose="020F0502020204030204"/>
                <a:ea typeface="+mn-ea"/>
                <a:cs typeface="Dreaming Outloud Pro" panose="03050502040302030504" pitchFamily="66" charset="77"/>
              </a:rPr>
              <a:t>                            ____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>
                <a:solidFill>
                  <a:srgbClr val="181818"/>
                </a:solidFill>
                <a:latin typeface="Calibri" panose="020F0502020204030204"/>
                <a:cs typeface="Dreaming Outloud Pro" panose="03050502040302030504" pitchFamily="66" charset="77"/>
              </a:rPr>
              <a:t>length.</a:t>
            </a: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srgbClr val="181818"/>
              </a:solidFill>
              <a:effectLst/>
              <a:uLnTx/>
              <a:uFillTx/>
              <a:latin typeface="Calibri" panose="020F0502020204030204"/>
              <a:ea typeface="+mn-ea"/>
              <a:cs typeface="Dreaming Outloud Pro" panose="03050502040302030504" pitchFamily="66" charset="77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D6B3BA8-3AC0-62A2-E162-2DEB183609C3}"/>
              </a:ext>
            </a:extLst>
          </p:cNvPr>
          <p:cNvSpPr txBox="1"/>
          <p:nvPr/>
        </p:nvSpPr>
        <p:spPr>
          <a:xfrm>
            <a:off x="2995912" y="2491537"/>
            <a:ext cx="438460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>
                <a:solidFill>
                  <a:srgbClr val="1F1F1F"/>
                </a:solidFill>
                <a:latin typeface="Calibri" panose="020F0502020204030204"/>
                <a:cs typeface="Dreaming Outloud Pro" panose="03050502040302030504" pitchFamily="66" charset="77"/>
              </a:rPr>
              <a:t>The</a:t>
            </a: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srgbClr val="1F1F1F"/>
                </a:solidFill>
                <a:effectLst/>
                <a:uLnTx/>
                <a:uFillTx/>
                <a:latin typeface="Calibri" panose="020F0502020204030204"/>
                <a:ea typeface="+mn-ea"/>
                <a:cs typeface="Dreaming Outloud Pro" panose="03050502040302030504" pitchFamily="66" charset="77"/>
              </a:rPr>
              <a:t> glue sticks are the           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srgbClr val="1F1F1F"/>
                </a:solidFill>
                <a:effectLst/>
                <a:uLnTx/>
                <a:uFillTx/>
                <a:latin typeface="Calibri" panose="020F0502020204030204"/>
                <a:ea typeface="+mn-ea"/>
                <a:cs typeface="Dreaming Outloud Pro" panose="03050502040302030504" pitchFamily="66" charset="77"/>
              </a:rPr>
              <a:t> 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BAB3A36-C12A-2D5B-CCEC-026C023567EB}"/>
              </a:ext>
            </a:extLst>
          </p:cNvPr>
          <p:cNvSpPr txBox="1"/>
          <p:nvPr/>
        </p:nvSpPr>
        <p:spPr>
          <a:xfrm>
            <a:off x="7236011" y="2491537"/>
            <a:ext cx="143286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>
                <a:solidFill>
                  <a:srgbClr val="177F99"/>
                </a:solidFill>
                <a:latin typeface="Dreaming Outloud Pro" panose="03050502040302030504" pitchFamily="66" charset="77"/>
                <a:cs typeface="Dreaming Outloud Pro" panose="03050502040302030504" pitchFamily="66" charset="77"/>
              </a:rPr>
              <a:t>same</a:t>
            </a: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srgbClr val="181818"/>
              </a:solidFill>
              <a:effectLst/>
              <a:uLnTx/>
              <a:uFillTx/>
              <a:latin typeface="Calibri" panose="020F0502020204030204"/>
              <a:ea typeface="+mn-ea"/>
              <a:cs typeface="Arial" charset="0"/>
            </a:endParaRPr>
          </a:p>
        </p:txBody>
      </p:sp>
      <p:pic>
        <p:nvPicPr>
          <p:cNvPr id="5" name="Picture 4" descr="A close up of a glue stick&#10;&#10;AI-generated content may be incorrect.">
            <a:extLst>
              <a:ext uri="{FF2B5EF4-FFF2-40B4-BE49-F238E27FC236}">
                <a16:creationId xmlns:a16="http://schemas.microsoft.com/office/drawing/2014/main" id="{559FBDBB-DEB1-98CB-C122-0AEDBDA265A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0800000">
            <a:off x="1647889" y="3652218"/>
            <a:ext cx="3862277" cy="1176460"/>
          </a:xfrm>
          <a:prstGeom prst="rect">
            <a:avLst/>
          </a:prstGeom>
        </p:spPr>
      </p:pic>
      <p:pic>
        <p:nvPicPr>
          <p:cNvPr id="11" name="Picture 10" descr="A close up of a glue stick&#10;&#10;AI-generated content may be incorrect.">
            <a:extLst>
              <a:ext uri="{FF2B5EF4-FFF2-40B4-BE49-F238E27FC236}">
                <a16:creationId xmlns:a16="http://schemas.microsoft.com/office/drawing/2014/main" id="{306CB197-EDD1-DC76-33C3-0FDFB8FE103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0800000">
            <a:off x="1652241" y="5105811"/>
            <a:ext cx="3853572" cy="1173809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81E83175-59C3-B35F-EB57-19626010EBBE}"/>
              </a:ext>
            </a:extLst>
          </p:cNvPr>
          <p:cNvSpPr txBox="1"/>
          <p:nvPr/>
        </p:nvSpPr>
        <p:spPr>
          <a:xfrm rot="5400000">
            <a:off x="-18000" y="4640444"/>
            <a:ext cx="2804766" cy="64633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>
                <a:solidFill>
                  <a:srgbClr val="525252"/>
                </a:solidFill>
                <a:latin typeface="Dreaming Outloud Pro" panose="03050502040302030504" pitchFamily="66" charset="77"/>
                <a:cs typeface="Dreaming Outloud Pro" panose="03050502040302030504" pitchFamily="66" charset="77"/>
              </a:rPr>
              <a:t>starting line</a:t>
            </a: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srgbClr val="525252"/>
              </a:solidFill>
              <a:effectLst/>
              <a:uLnTx/>
              <a:uFillTx/>
              <a:latin typeface="Calibri" panose="020F0502020204030204"/>
              <a:cs typeface="Arial" charset="0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1E6187CB-6318-20EB-6F02-289F07D823D9}"/>
              </a:ext>
            </a:extLst>
          </p:cNvPr>
          <p:cNvCxnSpPr>
            <a:cxnSpLocks/>
          </p:cNvCxnSpPr>
          <p:nvPr/>
        </p:nvCxnSpPr>
        <p:spPr>
          <a:xfrm>
            <a:off x="1757557" y="3750292"/>
            <a:ext cx="0" cy="2373094"/>
          </a:xfrm>
          <a:prstGeom prst="line">
            <a:avLst/>
          </a:prstGeom>
          <a:ln w="28575">
            <a:prstDash val="sysDash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DF5C3B1A-4CF6-64A3-54A8-982ED884B776}"/>
              </a:ext>
            </a:extLst>
          </p:cNvPr>
          <p:cNvCxnSpPr>
            <a:cxnSpLocks/>
          </p:cNvCxnSpPr>
          <p:nvPr/>
        </p:nvCxnSpPr>
        <p:spPr>
          <a:xfrm flipH="1">
            <a:off x="5301375" y="3791236"/>
            <a:ext cx="9018" cy="795215"/>
          </a:xfrm>
          <a:prstGeom prst="line">
            <a:avLst/>
          </a:prstGeom>
          <a:ln w="28575">
            <a:prstDash val="sysDash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0767ADF8-DF72-A81B-0810-64F63A4123F8}"/>
              </a:ext>
            </a:extLst>
          </p:cNvPr>
          <p:cNvCxnSpPr>
            <a:cxnSpLocks/>
          </p:cNvCxnSpPr>
          <p:nvPr/>
        </p:nvCxnSpPr>
        <p:spPr>
          <a:xfrm flipH="1">
            <a:off x="5310393" y="5295108"/>
            <a:ext cx="9018" cy="795215"/>
          </a:xfrm>
          <a:prstGeom prst="line">
            <a:avLst/>
          </a:prstGeom>
          <a:ln w="28575">
            <a:prstDash val="sysDash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7347278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305082-C4D6-134E-ED7D-979705F7C8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>
            <a:extLst>
              <a:ext uri="{FF2B5EF4-FFF2-40B4-BE49-F238E27FC236}">
                <a16:creationId xmlns:a16="http://schemas.microsoft.com/office/drawing/2014/main" id="{85EF29EC-E388-D78A-1D37-D3366FA45353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-1850863" y="-1515819"/>
            <a:ext cx="10994863" cy="8839175"/>
            <a:chOff x="-824830" y="-734503"/>
            <a:chExt cx="9968831" cy="8014310"/>
          </a:xfrm>
        </p:grpSpPr>
        <p:pic>
          <p:nvPicPr>
            <p:cNvPr id="21" name="Picture 20" descr="A close-up of a grey tile&#10;&#10;AI-generated content may be incorrect.">
              <a:extLst>
                <a:ext uri="{FF2B5EF4-FFF2-40B4-BE49-F238E27FC236}">
                  <a16:creationId xmlns:a16="http://schemas.microsoft.com/office/drawing/2014/main" id="{F88798C2-3767-2118-76B5-FBEBD27E29D9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36949" y="639983"/>
              <a:ext cx="8407051" cy="6247106"/>
            </a:xfrm>
            <a:prstGeom prst="rect">
              <a:avLst/>
            </a:prstGeom>
          </p:spPr>
        </p:pic>
        <p:pic>
          <p:nvPicPr>
            <p:cNvPr id="22" name="Picture 21" descr="A desk with a chair back&#10;&#10;AI-generated content may be incorrect.">
              <a:extLst>
                <a:ext uri="{FF2B5EF4-FFF2-40B4-BE49-F238E27FC236}">
                  <a16:creationId xmlns:a16="http://schemas.microsoft.com/office/drawing/2014/main" id="{46DE0852-8FE2-10AD-A731-613981DE8C10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-824830" y="-734503"/>
              <a:ext cx="9968831" cy="8014310"/>
            </a:xfrm>
            <a:prstGeom prst="rect">
              <a:avLst/>
            </a:prstGeom>
          </p:spPr>
        </p:pic>
      </p:grpSp>
      <p:pic>
        <p:nvPicPr>
          <p:cNvPr id="9" name="Picture 8" descr="A red and blue eraser&#10;&#10;Description automatically generated">
            <a:extLst>
              <a:ext uri="{FF2B5EF4-FFF2-40B4-BE49-F238E27FC236}">
                <a16:creationId xmlns:a16="http://schemas.microsoft.com/office/drawing/2014/main" id="{5AB4EFA8-43C5-DE7A-EB3D-2FB2CEFA519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2235127" y="3992452"/>
            <a:ext cx="995740" cy="2498944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4449E047-5B95-AF06-C67E-C1899D418CF0}"/>
              </a:ext>
            </a:extLst>
          </p:cNvPr>
          <p:cNvSpPr txBox="1"/>
          <p:nvPr/>
        </p:nvSpPr>
        <p:spPr>
          <a:xfrm>
            <a:off x="6231367" y="2169331"/>
            <a:ext cx="1621261" cy="73866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4200" noProof="0">
                <a:latin typeface="Calibri" panose="020F0502020204030204" pitchFamily="34" charset="0"/>
                <a:cs typeface="Calibri" panose="020F0502020204030204" pitchFamily="34" charset="0"/>
              </a:rPr>
              <a:t>longer</a:t>
            </a:r>
            <a:endParaRPr kumimoji="0" lang="en-AU" sz="42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79137571-66EF-43B8-CB2C-1B0E1ED5A57C}"/>
              </a:ext>
            </a:extLst>
          </p:cNvPr>
          <p:cNvSpPr txBox="1"/>
          <p:nvPr/>
        </p:nvSpPr>
        <p:spPr>
          <a:xfrm>
            <a:off x="4014256" y="4881956"/>
            <a:ext cx="1848755" cy="73866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4200" noProof="0">
                <a:latin typeface="Calibri" panose="020F0502020204030204" pitchFamily="34" charset="0"/>
                <a:cs typeface="Calibri" panose="020F0502020204030204" pitchFamily="34" charset="0"/>
              </a:rPr>
              <a:t>shorter</a:t>
            </a:r>
            <a:endParaRPr kumimoji="0" lang="en-AU" sz="42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5" name="Picture 14" descr="A red and blue eraser&#10;&#10;Description automatically generated">
            <a:extLst>
              <a:ext uri="{FF2B5EF4-FFF2-40B4-BE49-F238E27FC236}">
                <a16:creationId xmlns:a16="http://schemas.microsoft.com/office/drawing/2014/main" id="{0F2BF9CA-52AC-0A42-7C3D-917AC617E21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33420" y="2416253"/>
            <a:ext cx="995740" cy="2498944"/>
          </a:xfrm>
          <a:prstGeom prst="rect">
            <a:avLst/>
          </a:prstGeom>
        </p:spPr>
      </p:pic>
      <p:pic>
        <p:nvPicPr>
          <p:cNvPr id="16" name="Picture 15" descr="A pink and black container&#10;&#10;Description automatically generated">
            <a:extLst>
              <a:ext uri="{FF2B5EF4-FFF2-40B4-BE49-F238E27FC236}">
                <a16:creationId xmlns:a16="http://schemas.microsoft.com/office/drawing/2014/main" id="{449571E6-9633-837F-76B5-112DDE2CE90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2976457" y="27491"/>
            <a:ext cx="1545066" cy="4934773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65FDB41B-BB28-1DD6-D415-B785E0CE5634}"/>
              </a:ext>
            </a:extLst>
          </p:cNvPr>
          <p:cNvCxnSpPr>
            <a:cxnSpLocks/>
          </p:cNvCxnSpPr>
          <p:nvPr/>
        </p:nvCxnSpPr>
        <p:spPr>
          <a:xfrm>
            <a:off x="6048122" y="2045368"/>
            <a:ext cx="0" cy="986590"/>
          </a:xfrm>
          <a:prstGeom prst="line">
            <a:avLst/>
          </a:prstGeom>
          <a:ln w="28575">
            <a:prstDash val="sysDash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7" name="Picture 16" descr="A pink and black container&#10;&#10;Description automatically generated">
            <a:extLst>
              <a:ext uri="{FF2B5EF4-FFF2-40B4-BE49-F238E27FC236}">
                <a16:creationId xmlns:a16="http://schemas.microsoft.com/office/drawing/2014/main" id="{8E778C25-AC5D-2EBE-650B-9F570793854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56353" y="674490"/>
            <a:ext cx="1545066" cy="4934773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F2FA0BAE-0658-1FDC-4EA9-89EFF827926F}"/>
              </a:ext>
            </a:extLst>
          </p:cNvPr>
          <p:cNvCxnSpPr>
            <a:cxnSpLocks/>
          </p:cNvCxnSpPr>
          <p:nvPr/>
        </p:nvCxnSpPr>
        <p:spPr>
          <a:xfrm>
            <a:off x="1542608" y="1950720"/>
            <a:ext cx="0" cy="3669900"/>
          </a:xfrm>
          <a:prstGeom prst="line">
            <a:avLst/>
          </a:prstGeom>
          <a:ln w="28575">
            <a:prstDash val="sysDash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DBA6E734-92E6-FF05-7C47-042F2A3E9A2A}"/>
              </a:ext>
            </a:extLst>
          </p:cNvPr>
          <p:cNvSpPr txBox="1"/>
          <p:nvPr/>
        </p:nvSpPr>
        <p:spPr>
          <a:xfrm rot="5400000">
            <a:off x="-794774" y="3416340"/>
            <a:ext cx="3669901" cy="73866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4200">
                <a:latin typeface="Calibri" panose="020F0502020204030204" pitchFamily="34" charset="0"/>
                <a:cs typeface="Calibri" panose="020F0502020204030204" pitchFamily="34" charset="0"/>
              </a:rPr>
              <a:t>s</a:t>
            </a:r>
            <a:r>
              <a:rPr kumimoji="0" lang="en-US" sz="42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tarting line</a:t>
            </a:r>
            <a:endParaRPr kumimoji="0" lang="en-AU" sz="42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5F688566-C497-03F7-736E-2780584BDA93}"/>
              </a:ext>
            </a:extLst>
          </p:cNvPr>
          <p:cNvCxnSpPr>
            <a:cxnSpLocks/>
          </p:cNvCxnSpPr>
          <p:nvPr/>
        </p:nvCxnSpPr>
        <p:spPr>
          <a:xfrm>
            <a:off x="3830023" y="4969046"/>
            <a:ext cx="0" cy="545756"/>
          </a:xfrm>
          <a:prstGeom prst="line">
            <a:avLst/>
          </a:prstGeom>
          <a:ln w="28575">
            <a:prstDash val="sysDash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4" name="Picture 13" descr="A red and blue eraser&#10;&#10;Description automatically generated">
            <a:extLst>
              <a:ext uri="{FF2B5EF4-FFF2-40B4-BE49-F238E27FC236}">
                <a16:creationId xmlns:a16="http://schemas.microsoft.com/office/drawing/2014/main" id="{A891C2AB-6C2C-7EA0-1ED2-492B5DB42AB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4746431" y="3957298"/>
            <a:ext cx="995740" cy="2498944"/>
          </a:xfrm>
          <a:prstGeom prst="rect">
            <a:avLst/>
          </a:prstGeom>
        </p:spPr>
      </p:pic>
      <p:pic>
        <p:nvPicPr>
          <p:cNvPr id="18" name="Picture 17" descr="A pink and black container&#10;&#10;Description automatically generated">
            <a:extLst>
              <a:ext uri="{FF2B5EF4-FFF2-40B4-BE49-F238E27FC236}">
                <a16:creationId xmlns:a16="http://schemas.microsoft.com/office/drawing/2014/main" id="{C45C189D-8BD9-E57E-038B-E8A586887B8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3581619">
            <a:off x="4370957" y="-6719"/>
            <a:ext cx="1545066" cy="4934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5742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800000">
                                      <p:cBhvr>
                                        <p:cTn id="16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6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3">
          <a:extLst>
            <a:ext uri="{FF2B5EF4-FFF2-40B4-BE49-F238E27FC236}">
              <a16:creationId xmlns:a16="http://schemas.microsoft.com/office/drawing/2014/main" id="{21F1B384-0C64-A974-AE20-8EAE8D9CBD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369B1F95-3C33-EC37-D1D6-7ABEC9D869D6}"/>
              </a:ext>
            </a:extLst>
          </p:cNvPr>
          <p:cNvSpPr txBox="1">
            <a:spLocks/>
          </p:cNvSpPr>
          <p:nvPr/>
        </p:nvSpPr>
        <p:spPr>
          <a:xfrm>
            <a:off x="806824" y="387106"/>
            <a:ext cx="8050305" cy="791187"/>
          </a:xfrm>
          <a:prstGeom prst="rect">
            <a:avLst/>
          </a:prstGeom>
        </p:spPr>
        <p:txBody>
          <a:bodyPr/>
          <a:lstStyle>
            <a:lvl1pPr marL="321469" indent="-321469" algn="l" defTabSz="85725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96516" indent="-267891" algn="l" defTabSz="85725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6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71563" indent="-214313" algn="l" defTabSz="85725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2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00188" indent="-214313" algn="l" defTabSz="85725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28813" indent="-214313" algn="l" defTabSz="85725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357438" indent="-214313" algn="l" defTabSz="85725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86063" indent="-214313" algn="l" defTabSz="85725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14688" indent="-214313" algn="l" defTabSz="85725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43313" indent="-214313" algn="l" defTabSz="85725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85725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>
                <a:ln>
                  <a:noFill/>
                </a:ln>
                <a:solidFill>
                  <a:srgbClr val="177F99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Length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E31ED20-85A2-F08B-BB24-4564E6CE6701}"/>
              </a:ext>
            </a:extLst>
          </p:cNvPr>
          <p:cNvSpPr txBox="1"/>
          <p:nvPr/>
        </p:nvSpPr>
        <p:spPr>
          <a:xfrm>
            <a:off x="975769" y="1304433"/>
            <a:ext cx="367982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u="sng">
                <a:solidFill>
                  <a:srgbClr val="D9D9D9">
                    <a:lumMod val="50000"/>
                  </a:srgbClr>
                </a:solidFill>
                <a:latin typeface="Calibri"/>
                <a:cs typeface="Dreaming Outloud Pro" panose="03050502040302030504" pitchFamily="66" charset="77"/>
              </a:rPr>
              <a:t>We </a:t>
            </a:r>
            <a:r>
              <a:rPr kumimoji="0" lang="en-US" sz="2400" b="1" i="0" u="sng" strike="noStrike" kern="1200" cap="none" spc="0" normalizeH="0" baseline="0" noProof="0">
                <a:ln>
                  <a:noFill/>
                </a:ln>
                <a:solidFill>
                  <a:srgbClr val="D9D9D9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Dreaming Outloud Pro" panose="03050502040302030504" pitchFamily="66" charset="77"/>
              </a:rPr>
              <a:t>Do: Making a Claim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35736FF-7F75-047D-C150-8F7B5CE14EAC}"/>
              </a:ext>
            </a:extLst>
          </p:cNvPr>
          <p:cNvSpPr txBox="1"/>
          <p:nvPr/>
        </p:nvSpPr>
        <p:spPr>
          <a:xfrm>
            <a:off x="975768" y="1851495"/>
            <a:ext cx="761461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Calibri" panose="020F0502020204030204"/>
                <a:ea typeface="+mn-ea"/>
                <a:cs typeface="Dreaming Outloud Pro" panose="03050502040302030504" pitchFamily="66" charset="77"/>
              </a:rPr>
              <a:t>Question: </a:t>
            </a: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Calibri" panose="020F0502020204030204"/>
                <a:ea typeface="+mn-ea"/>
                <a:cs typeface="Dreaming Outloud Pro" panose="03050502040302030504" pitchFamily="66" charset="77"/>
              </a:rPr>
              <a:t>Which </a:t>
            </a:r>
            <a:r>
              <a:rPr lang="en-US" sz="3600">
                <a:solidFill>
                  <a:srgbClr val="181818"/>
                </a:solidFill>
                <a:latin typeface="Calibri" panose="020F0502020204030204"/>
                <a:cs typeface="Dreaming Outloud Pro" panose="03050502040302030504" pitchFamily="66" charset="77"/>
              </a:rPr>
              <a:t>object is longer</a:t>
            </a: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Calibri" panose="020F0502020204030204"/>
                <a:ea typeface="+mn-ea"/>
                <a:cs typeface="Dreaming Outloud Pro" panose="03050502040302030504" pitchFamily="66" charset="77"/>
              </a:rPr>
              <a:t>?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5060177-90DF-6B0F-B295-A1D68E3BF7BD}"/>
              </a:ext>
            </a:extLst>
          </p:cNvPr>
          <p:cNvSpPr txBox="1"/>
          <p:nvPr/>
        </p:nvSpPr>
        <p:spPr>
          <a:xfrm>
            <a:off x="947767" y="2495397"/>
            <a:ext cx="769991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Calibri" panose="020F0502020204030204"/>
                <a:ea typeface="+mn-ea"/>
                <a:cs typeface="Dreaming Outloud Pro" panose="03050502040302030504" pitchFamily="66" charset="77"/>
              </a:rPr>
              <a:t>Our claim: </a:t>
            </a: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Calibri" panose="020F0502020204030204"/>
                <a:ea typeface="+mn-ea"/>
                <a:cs typeface="Dreaming Outloud Pro" panose="03050502040302030504" pitchFamily="66" charset="77"/>
              </a:rPr>
              <a:t>                                _____</a:t>
            </a:r>
            <a:r>
              <a:rPr lang="en-US" sz="3600">
                <a:solidFill>
                  <a:srgbClr val="181818"/>
                </a:solidFill>
                <a:latin typeface="Calibri" panose="020F0502020204030204"/>
                <a:cs typeface="Dreaming Outloud Pro" panose="03050502040302030504" pitchFamily="66" charset="77"/>
              </a:rPr>
              <a:t>  than the rubber.</a:t>
            </a: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srgbClr val="181818"/>
              </a:solidFill>
              <a:effectLst/>
              <a:uLnTx/>
              <a:uFillTx/>
              <a:latin typeface="Calibri" panose="020F0502020204030204"/>
              <a:ea typeface="+mn-ea"/>
              <a:cs typeface="Dreaming Outloud Pro" panose="03050502040302030504" pitchFamily="66" charset="77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20AFC57-998E-BB97-F58D-1F42B380FEE6}"/>
              </a:ext>
            </a:extLst>
          </p:cNvPr>
          <p:cNvSpPr txBox="1"/>
          <p:nvPr/>
        </p:nvSpPr>
        <p:spPr>
          <a:xfrm>
            <a:off x="2995913" y="2491537"/>
            <a:ext cx="35463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>
                <a:solidFill>
                  <a:srgbClr val="1F1F1F"/>
                </a:solidFill>
                <a:latin typeface="Calibri" panose="020F0502020204030204"/>
                <a:cs typeface="Dreaming Outloud Pro" panose="03050502040302030504" pitchFamily="66" charset="77"/>
              </a:rPr>
              <a:t>The</a:t>
            </a: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srgbClr val="1F1F1F"/>
                </a:solidFill>
                <a:effectLst/>
                <a:uLnTx/>
                <a:uFillTx/>
                <a:latin typeface="Calibri" panose="020F0502020204030204"/>
                <a:ea typeface="+mn-ea"/>
                <a:cs typeface="Dreaming Outloud Pro" panose="03050502040302030504" pitchFamily="66" charset="77"/>
              </a:rPr>
              <a:t> highlighter is                  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5CCA40A-6B42-F465-071F-B1077C87A34C}"/>
              </a:ext>
            </a:extLst>
          </p:cNvPr>
          <p:cNvSpPr txBox="1"/>
          <p:nvPr/>
        </p:nvSpPr>
        <p:spPr>
          <a:xfrm>
            <a:off x="6294949" y="2554387"/>
            <a:ext cx="143286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>
                <a:solidFill>
                  <a:srgbClr val="177F99"/>
                </a:solidFill>
                <a:latin typeface="Dreaming Outloud Pro" panose="03050502040302030504" pitchFamily="66" charset="77"/>
                <a:cs typeface="Dreaming Outloud Pro" panose="03050502040302030504" pitchFamily="66" charset="77"/>
              </a:rPr>
              <a:t>longer</a:t>
            </a: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srgbClr val="181818"/>
              </a:solidFill>
              <a:effectLst/>
              <a:uLnTx/>
              <a:uFillTx/>
              <a:latin typeface="Calibri" panose="020F0502020204030204"/>
              <a:ea typeface="+mn-ea"/>
              <a:cs typeface="Arial" charset="0"/>
            </a:endParaRPr>
          </a:p>
        </p:txBody>
      </p:sp>
      <p:pic>
        <p:nvPicPr>
          <p:cNvPr id="3" name="Picture 2" descr="A red and blue eraser&#10;&#10;Description automatically generated">
            <a:extLst>
              <a:ext uri="{FF2B5EF4-FFF2-40B4-BE49-F238E27FC236}">
                <a16:creationId xmlns:a16="http://schemas.microsoft.com/office/drawing/2014/main" id="{3768AE6F-0F6F-F9BE-7D94-E3F019EF8C8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2339229" y="4634189"/>
            <a:ext cx="975931" cy="2449231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A539C341-A6F5-315A-BBBA-421D6C5A3C00}"/>
              </a:ext>
            </a:extLst>
          </p:cNvPr>
          <p:cNvCxnSpPr>
            <a:cxnSpLocks/>
          </p:cNvCxnSpPr>
          <p:nvPr/>
        </p:nvCxnSpPr>
        <p:spPr>
          <a:xfrm>
            <a:off x="1648429" y="3750292"/>
            <a:ext cx="0" cy="2565364"/>
          </a:xfrm>
          <a:prstGeom prst="line">
            <a:avLst/>
          </a:prstGeom>
          <a:ln w="28575">
            <a:prstDash val="sysDash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92A3CE99-4E84-0ACF-9C48-2B59AFAB46F8}"/>
              </a:ext>
            </a:extLst>
          </p:cNvPr>
          <p:cNvCxnSpPr>
            <a:cxnSpLocks/>
          </p:cNvCxnSpPr>
          <p:nvPr/>
        </p:nvCxnSpPr>
        <p:spPr>
          <a:xfrm>
            <a:off x="3884801" y="5581934"/>
            <a:ext cx="0" cy="595142"/>
          </a:xfrm>
          <a:prstGeom prst="line">
            <a:avLst/>
          </a:prstGeom>
          <a:ln w="28575">
            <a:prstDash val="sysDash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47AE5FD6-4FA2-F377-CEAA-2070595558ED}"/>
              </a:ext>
            </a:extLst>
          </p:cNvPr>
          <p:cNvSpPr txBox="1"/>
          <p:nvPr/>
        </p:nvSpPr>
        <p:spPr>
          <a:xfrm rot="5400000">
            <a:off x="-120231" y="4697525"/>
            <a:ext cx="2804766" cy="64633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>
                <a:solidFill>
                  <a:srgbClr val="525252"/>
                </a:solidFill>
                <a:latin typeface="Dreaming Outloud Pro" panose="03050502040302030504" pitchFamily="66" charset="77"/>
                <a:cs typeface="Dreaming Outloud Pro" panose="03050502040302030504" pitchFamily="66" charset="77"/>
              </a:rPr>
              <a:t>starting line</a:t>
            </a: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srgbClr val="525252"/>
              </a:solidFill>
              <a:effectLst/>
              <a:uLnTx/>
              <a:uFillTx/>
              <a:latin typeface="Calibri" panose="020F0502020204030204"/>
              <a:cs typeface="Arial" charset="0"/>
            </a:endParaRPr>
          </a:p>
        </p:txBody>
      </p:sp>
      <p:pic>
        <p:nvPicPr>
          <p:cNvPr id="6" name="Picture 5" descr="A pink and black container&#10;&#10;Description automatically generated">
            <a:extLst>
              <a:ext uri="{FF2B5EF4-FFF2-40B4-BE49-F238E27FC236}">
                <a16:creationId xmlns:a16="http://schemas.microsoft.com/office/drawing/2014/main" id="{1C028EDA-6C64-E348-8C40-3D64B5C5ED4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3089442" y="1756421"/>
            <a:ext cx="1545066" cy="4934773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BD7F9DCD-A109-FD1A-5775-9A83E4AA9A30}"/>
              </a:ext>
            </a:extLst>
          </p:cNvPr>
          <p:cNvCxnSpPr>
            <a:cxnSpLocks/>
          </p:cNvCxnSpPr>
          <p:nvPr/>
        </p:nvCxnSpPr>
        <p:spPr>
          <a:xfrm>
            <a:off x="6159577" y="3750292"/>
            <a:ext cx="0" cy="1022745"/>
          </a:xfrm>
          <a:prstGeom prst="line">
            <a:avLst/>
          </a:prstGeom>
          <a:ln w="28575">
            <a:prstDash val="sysDash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D680B5FF-8136-2679-646C-B758BEE77634}"/>
                  </a:ext>
                </a:extLst>
              </p14:cNvPr>
              <p14:cNvContentPartPr/>
              <p14:nvPr/>
            </p14:nvContentPartPr>
            <p14:xfrm>
              <a:off x="4011900" y="5859345"/>
              <a:ext cx="2052000" cy="2016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D680B5FF-8136-2679-646C-B758BEE77634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921900" y="5679345"/>
                <a:ext cx="2231640" cy="3798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5670773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3">
          <a:extLst>
            <a:ext uri="{FF2B5EF4-FFF2-40B4-BE49-F238E27FC236}">
              <a16:creationId xmlns:a16="http://schemas.microsoft.com/office/drawing/2014/main" id="{0C227B50-0CA3-6968-F2F6-A714A884AE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5DB8272C-938F-7F23-1C1E-192EE18E120E}"/>
              </a:ext>
            </a:extLst>
          </p:cNvPr>
          <p:cNvSpPr txBox="1">
            <a:spLocks/>
          </p:cNvSpPr>
          <p:nvPr/>
        </p:nvSpPr>
        <p:spPr>
          <a:xfrm>
            <a:off x="806824" y="387106"/>
            <a:ext cx="8050305" cy="791187"/>
          </a:xfrm>
          <a:prstGeom prst="rect">
            <a:avLst/>
          </a:prstGeom>
        </p:spPr>
        <p:txBody>
          <a:bodyPr/>
          <a:lstStyle>
            <a:lvl1pPr marL="321469" indent="-321469" algn="l" defTabSz="85725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96516" indent="-267891" algn="l" defTabSz="85725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6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71563" indent="-214313" algn="l" defTabSz="85725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2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00188" indent="-214313" algn="l" defTabSz="85725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28813" indent="-214313" algn="l" defTabSz="85725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357438" indent="-214313" algn="l" defTabSz="85725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86063" indent="-214313" algn="l" defTabSz="85725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14688" indent="-214313" algn="l" defTabSz="85725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43313" indent="-214313" algn="l" defTabSz="85725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85725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>
                <a:ln>
                  <a:noFill/>
                </a:ln>
                <a:solidFill>
                  <a:srgbClr val="177F99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Length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511A8A3-FF43-7D0D-67D9-DA118F15D7D6}"/>
              </a:ext>
            </a:extLst>
          </p:cNvPr>
          <p:cNvSpPr txBox="1"/>
          <p:nvPr/>
        </p:nvSpPr>
        <p:spPr>
          <a:xfrm>
            <a:off x="975769" y="1304433"/>
            <a:ext cx="367982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u="sng">
                <a:solidFill>
                  <a:srgbClr val="D9D9D9">
                    <a:lumMod val="50000"/>
                  </a:srgbClr>
                </a:solidFill>
                <a:latin typeface="Calibri"/>
                <a:cs typeface="Dreaming Outloud Pro" panose="03050502040302030504" pitchFamily="66" charset="77"/>
              </a:rPr>
              <a:t>We </a:t>
            </a:r>
            <a:r>
              <a:rPr kumimoji="0" lang="en-US" sz="2400" b="1" i="0" u="sng" strike="noStrike" kern="1200" cap="none" spc="0" normalizeH="0" baseline="0" noProof="0">
                <a:ln>
                  <a:noFill/>
                </a:ln>
                <a:solidFill>
                  <a:srgbClr val="D9D9D9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Dreaming Outloud Pro" panose="03050502040302030504" pitchFamily="66" charset="77"/>
              </a:rPr>
              <a:t>Do: Making a Claim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A1B7240-A9AB-514D-C2FB-5DE84F631813}"/>
              </a:ext>
            </a:extLst>
          </p:cNvPr>
          <p:cNvSpPr txBox="1"/>
          <p:nvPr/>
        </p:nvSpPr>
        <p:spPr>
          <a:xfrm>
            <a:off x="975768" y="1851495"/>
            <a:ext cx="761461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Calibri" panose="020F0502020204030204"/>
                <a:ea typeface="+mn-ea"/>
                <a:cs typeface="Dreaming Outloud Pro" panose="03050502040302030504" pitchFamily="66" charset="77"/>
              </a:rPr>
              <a:t>Question: </a:t>
            </a: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Calibri" panose="020F0502020204030204"/>
                <a:ea typeface="+mn-ea"/>
                <a:cs typeface="Dreaming Outloud Pro" panose="03050502040302030504" pitchFamily="66" charset="77"/>
              </a:rPr>
              <a:t>Which </a:t>
            </a:r>
            <a:r>
              <a:rPr lang="en-US" sz="3600">
                <a:solidFill>
                  <a:srgbClr val="181818"/>
                </a:solidFill>
                <a:latin typeface="Calibri" panose="020F0502020204030204"/>
                <a:cs typeface="Dreaming Outloud Pro" panose="03050502040302030504" pitchFamily="66" charset="77"/>
              </a:rPr>
              <a:t>object is shorter</a:t>
            </a: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Calibri" panose="020F0502020204030204"/>
                <a:ea typeface="+mn-ea"/>
                <a:cs typeface="Dreaming Outloud Pro" panose="03050502040302030504" pitchFamily="66" charset="77"/>
              </a:rPr>
              <a:t>?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177A288-0D46-6DD2-66A6-0A293A089E48}"/>
              </a:ext>
            </a:extLst>
          </p:cNvPr>
          <p:cNvSpPr txBox="1"/>
          <p:nvPr/>
        </p:nvSpPr>
        <p:spPr>
          <a:xfrm>
            <a:off x="989600" y="2474470"/>
            <a:ext cx="769991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Calibri" panose="020F0502020204030204"/>
                <a:ea typeface="+mn-ea"/>
                <a:cs typeface="Dreaming Outloud Pro" panose="03050502040302030504" pitchFamily="66" charset="77"/>
              </a:rPr>
              <a:t>Our claim: </a:t>
            </a: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Calibri" panose="020F0502020204030204"/>
                <a:ea typeface="+mn-ea"/>
                <a:cs typeface="Dreaming Outloud Pro" panose="03050502040302030504" pitchFamily="66" charset="77"/>
              </a:rPr>
              <a:t>                         ______</a:t>
            </a:r>
            <a:r>
              <a:rPr lang="en-US" sz="3600">
                <a:solidFill>
                  <a:srgbClr val="181818"/>
                </a:solidFill>
                <a:latin typeface="Calibri" panose="020F0502020204030204"/>
                <a:cs typeface="Dreaming Outloud Pro" panose="03050502040302030504" pitchFamily="66" charset="77"/>
              </a:rPr>
              <a:t>  than the highlighter.</a:t>
            </a: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srgbClr val="181818"/>
              </a:solidFill>
              <a:effectLst/>
              <a:uLnTx/>
              <a:uFillTx/>
              <a:latin typeface="Calibri" panose="020F0502020204030204"/>
              <a:ea typeface="+mn-ea"/>
              <a:cs typeface="Dreaming Outloud Pro" panose="03050502040302030504" pitchFamily="66" charset="77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81FBF4A-3526-CE17-F451-68CAF22AB8B0}"/>
              </a:ext>
            </a:extLst>
          </p:cNvPr>
          <p:cNvSpPr txBox="1"/>
          <p:nvPr/>
        </p:nvSpPr>
        <p:spPr>
          <a:xfrm>
            <a:off x="2995913" y="2491537"/>
            <a:ext cx="35463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>
                <a:solidFill>
                  <a:srgbClr val="1F1F1F"/>
                </a:solidFill>
                <a:latin typeface="Calibri" panose="020F0502020204030204"/>
                <a:cs typeface="Dreaming Outloud Pro" panose="03050502040302030504" pitchFamily="66" charset="77"/>
              </a:rPr>
              <a:t>The</a:t>
            </a: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srgbClr val="1F1F1F"/>
                </a:solidFill>
                <a:effectLst/>
                <a:uLnTx/>
                <a:uFillTx/>
                <a:latin typeface="Calibri" panose="020F0502020204030204"/>
                <a:ea typeface="+mn-ea"/>
                <a:cs typeface="Dreaming Outloud Pro" panose="03050502040302030504" pitchFamily="66" charset="77"/>
              </a:rPr>
              <a:t> rubber is                  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1BAC2DE-E731-0B47-FCEA-0CBFA5BFEBCD}"/>
              </a:ext>
            </a:extLst>
          </p:cNvPr>
          <p:cNvSpPr txBox="1"/>
          <p:nvPr/>
        </p:nvSpPr>
        <p:spPr>
          <a:xfrm>
            <a:off x="5642134" y="2515339"/>
            <a:ext cx="15963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>
                <a:solidFill>
                  <a:srgbClr val="177F99"/>
                </a:solidFill>
                <a:latin typeface="Dreaming Outloud Pro" panose="03050502040302030504" pitchFamily="66" charset="77"/>
                <a:cs typeface="Dreaming Outloud Pro" panose="03050502040302030504" pitchFamily="66" charset="77"/>
              </a:rPr>
              <a:t>shorter</a:t>
            </a: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srgbClr val="181818"/>
              </a:solidFill>
              <a:effectLst/>
              <a:uLnTx/>
              <a:uFillTx/>
              <a:latin typeface="Calibri" panose="020F0502020204030204"/>
              <a:ea typeface="+mn-ea"/>
              <a:cs typeface="Arial" charset="0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5E0A3EA6-1C07-8232-4BAE-3ECAB18AFF5C}"/>
              </a:ext>
            </a:extLst>
          </p:cNvPr>
          <p:cNvCxnSpPr>
            <a:cxnSpLocks/>
          </p:cNvCxnSpPr>
          <p:nvPr/>
        </p:nvCxnSpPr>
        <p:spPr>
          <a:xfrm>
            <a:off x="1648429" y="3750292"/>
            <a:ext cx="0" cy="2565364"/>
          </a:xfrm>
          <a:prstGeom prst="line">
            <a:avLst/>
          </a:prstGeom>
          <a:ln w="28575">
            <a:prstDash val="sysDash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AE7A8725-A3F8-1DC8-7E41-63939384A6C3}"/>
              </a:ext>
            </a:extLst>
          </p:cNvPr>
          <p:cNvSpPr txBox="1"/>
          <p:nvPr/>
        </p:nvSpPr>
        <p:spPr>
          <a:xfrm rot="5400000">
            <a:off x="-120231" y="4697525"/>
            <a:ext cx="2804766" cy="64633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>
                <a:solidFill>
                  <a:srgbClr val="525252"/>
                </a:solidFill>
                <a:latin typeface="Dreaming Outloud Pro" panose="03050502040302030504" pitchFamily="66" charset="77"/>
                <a:cs typeface="Dreaming Outloud Pro" panose="03050502040302030504" pitchFamily="66" charset="77"/>
              </a:rPr>
              <a:t>starting line</a:t>
            </a: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srgbClr val="525252"/>
              </a:solidFill>
              <a:effectLst/>
              <a:uLnTx/>
              <a:uFillTx/>
              <a:latin typeface="Calibri" panose="020F0502020204030204"/>
              <a:cs typeface="Arial" charset="0"/>
            </a:endParaRPr>
          </a:p>
        </p:txBody>
      </p:sp>
      <p:pic>
        <p:nvPicPr>
          <p:cNvPr id="3" name="Picture 2" descr="A red and blue eraser&#10;&#10;Description automatically generated">
            <a:extLst>
              <a:ext uri="{FF2B5EF4-FFF2-40B4-BE49-F238E27FC236}">
                <a16:creationId xmlns:a16="http://schemas.microsoft.com/office/drawing/2014/main" id="{B25E2796-DFD5-23BE-ADB5-799CFAF06D3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2339229" y="4634189"/>
            <a:ext cx="975931" cy="2449231"/>
          </a:xfrm>
          <a:prstGeom prst="rect">
            <a:avLst/>
          </a:prstGeom>
        </p:spPr>
      </p:pic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313C5FBD-71E0-7349-2639-9BA9EFC77051}"/>
              </a:ext>
            </a:extLst>
          </p:cNvPr>
          <p:cNvCxnSpPr>
            <a:cxnSpLocks/>
          </p:cNvCxnSpPr>
          <p:nvPr/>
        </p:nvCxnSpPr>
        <p:spPr>
          <a:xfrm>
            <a:off x="3884801" y="5581934"/>
            <a:ext cx="0" cy="595142"/>
          </a:xfrm>
          <a:prstGeom prst="line">
            <a:avLst/>
          </a:prstGeom>
          <a:ln w="28575">
            <a:prstDash val="sysDash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7" name="Picture 6" descr="A pink and black container&#10;&#10;Description automatically generated">
            <a:extLst>
              <a:ext uri="{FF2B5EF4-FFF2-40B4-BE49-F238E27FC236}">
                <a16:creationId xmlns:a16="http://schemas.microsoft.com/office/drawing/2014/main" id="{F9C569CA-ACFE-AABE-882E-54EA91A8385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3089442" y="1756421"/>
            <a:ext cx="1545066" cy="4934773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FDD3FACB-EF3E-6D5C-75C4-D4292448CB04}"/>
              </a:ext>
            </a:extLst>
          </p:cNvPr>
          <p:cNvCxnSpPr>
            <a:cxnSpLocks/>
          </p:cNvCxnSpPr>
          <p:nvPr/>
        </p:nvCxnSpPr>
        <p:spPr>
          <a:xfrm>
            <a:off x="6159577" y="3750292"/>
            <a:ext cx="0" cy="1022745"/>
          </a:xfrm>
          <a:prstGeom prst="line">
            <a:avLst/>
          </a:prstGeom>
          <a:ln w="28575">
            <a:prstDash val="sysDash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74F7691A-2254-821A-FBA5-386C5A7DBFCC}"/>
                  </a:ext>
                </a:extLst>
              </p14:cNvPr>
              <p14:cNvContentPartPr/>
              <p14:nvPr/>
            </p14:nvContentPartPr>
            <p14:xfrm>
              <a:off x="4011900" y="5859345"/>
              <a:ext cx="2052000" cy="2016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74F7691A-2254-821A-FBA5-386C5A7DBFCC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921900" y="5679345"/>
                <a:ext cx="2231640" cy="3798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55534781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5C2EC0-A764-B891-A7B4-41AF12325A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3DE92F2-7641-5B17-D79B-73C4D394AD9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/>
              <a:t>Comparing Length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410536B-AD06-1302-C2AE-6BBCAB25218E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en-US"/>
              <a:t>Which object is longer?</a:t>
            </a:r>
          </a:p>
        </p:txBody>
      </p:sp>
      <p:pic>
        <p:nvPicPr>
          <p:cNvPr id="10" name="Picture 9" descr="A red can of soda&#10;&#10;Description automatically generated">
            <a:extLst>
              <a:ext uri="{FF2B5EF4-FFF2-40B4-BE49-F238E27FC236}">
                <a16:creationId xmlns:a16="http://schemas.microsoft.com/office/drawing/2014/main" id="{48CF5E5C-2F86-F6D5-E291-0158EF90AAD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2472127" y="3576481"/>
            <a:ext cx="1762679" cy="3346602"/>
          </a:xfrm>
          <a:prstGeom prst="rect">
            <a:avLst/>
          </a:prstGeom>
        </p:spPr>
      </p:pic>
      <p:pic>
        <p:nvPicPr>
          <p:cNvPr id="13" name="Picture 12" descr="A pink water bottle with a strap&#10;&#10;Description automatically generated">
            <a:extLst>
              <a:ext uri="{FF2B5EF4-FFF2-40B4-BE49-F238E27FC236}">
                <a16:creationId xmlns:a16="http://schemas.microsoft.com/office/drawing/2014/main" id="{AD200E01-9C21-4591-4291-5DF831A2AB4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3518701" y="-439083"/>
            <a:ext cx="2783299" cy="7265010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5739C332-B8DC-2315-4398-BDD90494301B}"/>
              </a:ext>
            </a:extLst>
          </p:cNvPr>
          <p:cNvCxnSpPr>
            <a:cxnSpLocks/>
          </p:cNvCxnSpPr>
          <p:nvPr/>
        </p:nvCxnSpPr>
        <p:spPr>
          <a:xfrm>
            <a:off x="1741140" y="2175691"/>
            <a:ext cx="0" cy="3794803"/>
          </a:xfrm>
          <a:prstGeom prst="line">
            <a:avLst/>
          </a:prstGeom>
          <a:ln w="28575">
            <a:prstDash val="sysDash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3C01856A-A152-7176-D86C-33F8B25A5339}"/>
              </a:ext>
            </a:extLst>
          </p:cNvPr>
          <p:cNvCxnSpPr>
            <a:cxnSpLocks/>
          </p:cNvCxnSpPr>
          <p:nvPr/>
        </p:nvCxnSpPr>
        <p:spPr>
          <a:xfrm>
            <a:off x="4937123" y="4585072"/>
            <a:ext cx="0" cy="1385422"/>
          </a:xfrm>
          <a:prstGeom prst="line">
            <a:avLst/>
          </a:prstGeom>
          <a:ln w="28575">
            <a:prstDash val="sysDash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5A9B9642-0E70-D11A-8732-61A548C4E9A2}"/>
              </a:ext>
            </a:extLst>
          </p:cNvPr>
          <p:cNvCxnSpPr>
            <a:cxnSpLocks/>
          </p:cNvCxnSpPr>
          <p:nvPr/>
        </p:nvCxnSpPr>
        <p:spPr>
          <a:xfrm>
            <a:off x="7835157" y="2481866"/>
            <a:ext cx="0" cy="1695685"/>
          </a:xfrm>
          <a:prstGeom prst="line">
            <a:avLst/>
          </a:prstGeom>
          <a:ln w="28575">
            <a:prstDash val="sysDash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5" name="Oval 4">
            <a:extLst>
              <a:ext uri="{FF2B5EF4-FFF2-40B4-BE49-F238E27FC236}">
                <a16:creationId xmlns:a16="http://schemas.microsoft.com/office/drawing/2014/main" id="{45575729-0321-F49F-D8E8-E692FA3E6F9E}"/>
              </a:ext>
            </a:extLst>
          </p:cNvPr>
          <p:cNvSpPr/>
          <p:nvPr/>
        </p:nvSpPr>
        <p:spPr>
          <a:xfrm>
            <a:off x="793625" y="2970486"/>
            <a:ext cx="917028" cy="91702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AU" sz="4200" b="1"/>
              <a:t>1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92FC1290-B94B-B678-B5E9-982CED1731D0}"/>
              </a:ext>
            </a:extLst>
          </p:cNvPr>
          <p:cNvSpPr/>
          <p:nvPr/>
        </p:nvSpPr>
        <p:spPr>
          <a:xfrm>
            <a:off x="782367" y="4791268"/>
            <a:ext cx="917028" cy="91702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AU" sz="4200" b="1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902857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F2D12B-8960-743E-3B2D-393549A13C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Freeform 2">
            <a:extLst>
              <a:ext uri="{FF2B5EF4-FFF2-40B4-BE49-F238E27FC236}">
                <a16:creationId xmlns:a16="http://schemas.microsoft.com/office/drawing/2014/main" id="{D74A61D7-0FA0-1B9E-0835-904287898D9E}"/>
              </a:ext>
            </a:extLst>
          </p:cNvPr>
          <p:cNvSpPr/>
          <p:nvPr/>
        </p:nvSpPr>
        <p:spPr>
          <a:xfrm>
            <a:off x="0" y="0"/>
            <a:ext cx="9144000" cy="7010400"/>
          </a:xfrm>
          <a:custGeom>
            <a:avLst/>
            <a:gdLst/>
            <a:ahLst/>
            <a:cxnLst/>
            <a:rect l="l" t="t" r="r" b="b"/>
            <a:pathLst>
              <a:path w="19969342" h="13903728">
                <a:moveTo>
                  <a:pt x="0" y="0"/>
                </a:moveTo>
                <a:lnTo>
                  <a:pt x="19969342" y="0"/>
                </a:lnTo>
                <a:lnTo>
                  <a:pt x="19969342" y="13903728"/>
                </a:lnTo>
                <a:lnTo>
                  <a:pt x="0" y="1390372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 t="-3859" b="-3859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46" name="Group 45">
            <a:extLst>
              <a:ext uri="{FF2B5EF4-FFF2-40B4-BE49-F238E27FC236}">
                <a16:creationId xmlns:a16="http://schemas.microsoft.com/office/drawing/2014/main" id="{43A86926-39DE-1F97-D605-78BF028C379B}"/>
              </a:ext>
            </a:extLst>
          </p:cNvPr>
          <p:cNvGrpSpPr/>
          <p:nvPr/>
        </p:nvGrpSpPr>
        <p:grpSpPr>
          <a:xfrm>
            <a:off x="-181273" y="223023"/>
            <a:ext cx="9690891" cy="6634977"/>
            <a:chOff x="-156119" y="401442"/>
            <a:chExt cx="9690891" cy="6634977"/>
          </a:xfrm>
        </p:grpSpPr>
        <p:sp>
          <p:nvSpPr>
            <p:cNvPr id="47" name="Freeform 3">
              <a:extLst>
                <a:ext uri="{FF2B5EF4-FFF2-40B4-BE49-F238E27FC236}">
                  <a16:creationId xmlns:a16="http://schemas.microsoft.com/office/drawing/2014/main" id="{48E34C86-D494-C6A0-9A9A-4C2BE32E7870}"/>
                </a:ext>
              </a:extLst>
            </p:cNvPr>
            <p:cNvSpPr/>
            <p:nvPr/>
          </p:nvSpPr>
          <p:spPr>
            <a:xfrm>
              <a:off x="-156119" y="401442"/>
              <a:ext cx="9690891" cy="6634977"/>
            </a:xfrm>
            <a:custGeom>
              <a:avLst/>
              <a:gdLst/>
              <a:ahLst/>
              <a:cxnLst/>
              <a:rect l="l" t="t" r="r" b="b"/>
              <a:pathLst>
                <a:path w="15497336" h="10325100">
                  <a:moveTo>
                    <a:pt x="0" y="0"/>
                  </a:moveTo>
                  <a:lnTo>
                    <a:pt x="15497336" y="0"/>
                  </a:lnTo>
                  <a:lnTo>
                    <a:pt x="15497336" y="10325100"/>
                  </a:lnTo>
                  <a:lnTo>
                    <a:pt x="0" y="103251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duotone>
                  <a:schemeClr val="bg2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B95CB31D-A143-03C5-F0FA-428E28ABE730}"/>
                </a:ext>
              </a:extLst>
            </p:cNvPr>
            <p:cNvSpPr/>
            <p:nvPr/>
          </p:nvSpPr>
          <p:spPr>
            <a:xfrm>
              <a:off x="877078" y="746449"/>
              <a:ext cx="7875036" cy="5505061"/>
            </a:xfrm>
            <a:prstGeom prst="rect">
              <a:avLst/>
            </a:prstGeom>
            <a:solidFill>
              <a:srgbClr val="E6E6E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F52D0356-3C9F-1EC0-5D10-9B81BEACBFB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9966" y="324172"/>
            <a:ext cx="8834034" cy="5889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849627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5911A3-69B2-4DEA-89CC-EC84C35B23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Freeform 2">
            <a:extLst>
              <a:ext uri="{FF2B5EF4-FFF2-40B4-BE49-F238E27FC236}">
                <a16:creationId xmlns:a16="http://schemas.microsoft.com/office/drawing/2014/main" id="{14752B0E-543B-3428-D733-E7528FE69FD5}"/>
              </a:ext>
            </a:extLst>
          </p:cNvPr>
          <p:cNvSpPr/>
          <p:nvPr/>
        </p:nvSpPr>
        <p:spPr>
          <a:xfrm>
            <a:off x="0" y="0"/>
            <a:ext cx="9144000" cy="7010400"/>
          </a:xfrm>
          <a:custGeom>
            <a:avLst/>
            <a:gdLst/>
            <a:ahLst/>
            <a:cxnLst/>
            <a:rect l="l" t="t" r="r" b="b"/>
            <a:pathLst>
              <a:path w="19969342" h="13903728">
                <a:moveTo>
                  <a:pt x="0" y="0"/>
                </a:moveTo>
                <a:lnTo>
                  <a:pt x="19969342" y="0"/>
                </a:lnTo>
                <a:lnTo>
                  <a:pt x="19969342" y="13903728"/>
                </a:lnTo>
                <a:lnTo>
                  <a:pt x="0" y="1390372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 t="-3859" b="-3859"/>
            </a:stretch>
          </a:blipFill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B43B80B2-D98B-CF3C-190D-5F02663CD84F}"/>
              </a:ext>
            </a:extLst>
          </p:cNvPr>
          <p:cNvGrpSpPr/>
          <p:nvPr/>
        </p:nvGrpSpPr>
        <p:grpSpPr>
          <a:xfrm>
            <a:off x="-282177" y="469033"/>
            <a:ext cx="9690891" cy="6634977"/>
            <a:chOff x="-156119" y="705719"/>
            <a:chExt cx="9690891" cy="6634977"/>
          </a:xfrm>
        </p:grpSpPr>
        <p:sp>
          <p:nvSpPr>
            <p:cNvPr id="26" name="Freeform 3">
              <a:extLst>
                <a:ext uri="{FF2B5EF4-FFF2-40B4-BE49-F238E27FC236}">
                  <a16:creationId xmlns:a16="http://schemas.microsoft.com/office/drawing/2014/main" id="{942CE1EE-0A5C-6161-DC5E-6EAB9FE2EDEF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-156119" y="705719"/>
              <a:ext cx="9690891" cy="6634977"/>
            </a:xfrm>
            <a:custGeom>
              <a:avLst/>
              <a:gdLst/>
              <a:ahLst/>
              <a:cxnLst/>
              <a:rect l="l" t="t" r="r" b="b"/>
              <a:pathLst>
                <a:path w="15497336" h="10325100">
                  <a:moveTo>
                    <a:pt x="0" y="0"/>
                  </a:moveTo>
                  <a:lnTo>
                    <a:pt x="15497336" y="0"/>
                  </a:lnTo>
                  <a:lnTo>
                    <a:pt x="15497336" y="10325100"/>
                  </a:lnTo>
                  <a:lnTo>
                    <a:pt x="0" y="103251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duotone>
                  <a:schemeClr val="bg2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a:blipFill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1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3796AD27-F9B4-7536-C8A1-1D087D26FAE6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671860" y="989357"/>
              <a:ext cx="7875036" cy="5505061"/>
            </a:xfrm>
            <a:prstGeom prst="rect">
              <a:avLst/>
            </a:prstGeom>
            <a:solidFill>
              <a:srgbClr val="E6E6E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1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67" name="TextBox 66">
            <a:extLst>
              <a:ext uri="{FF2B5EF4-FFF2-40B4-BE49-F238E27FC236}">
                <a16:creationId xmlns:a16="http://schemas.microsoft.com/office/drawing/2014/main" id="{CC20EDD1-3E3E-F387-5AEF-E75E8F94792F}"/>
              </a:ext>
            </a:extLst>
          </p:cNvPr>
          <p:cNvSpPr txBox="1"/>
          <p:nvPr/>
        </p:nvSpPr>
        <p:spPr>
          <a:xfrm>
            <a:off x="1033462" y="943660"/>
            <a:ext cx="7642226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00" b="0" i="0" u="none" strike="noStrike" kern="1200" cap="none" spc="0" normalizeH="0" baseline="0" noProof="0">
                <a:ln>
                  <a:noFill/>
                </a:ln>
                <a:solidFill>
                  <a:srgbClr val="525252"/>
                </a:solidFill>
                <a:effectLst/>
                <a:uLnTx/>
                <a:uFillTx/>
                <a:latin typeface="Dreaming Outloud Pro" panose="03050502040302030504" pitchFamily="66" charset="77"/>
                <a:ea typeface="+mn-ea"/>
                <a:cs typeface="Dreaming Outloud Pro" panose="03050502040302030504" pitchFamily="66" charset="77"/>
              </a:rPr>
              <a:t>Length is how far an object is from one end to the other.</a:t>
            </a:r>
          </a:p>
        </p:txBody>
      </p:sp>
      <p:grpSp>
        <p:nvGrpSpPr>
          <p:cNvPr id="75" name="Group 74">
            <a:extLst>
              <a:ext uri="{FF2B5EF4-FFF2-40B4-BE49-F238E27FC236}">
                <a16:creationId xmlns:a16="http://schemas.microsoft.com/office/drawing/2014/main" id="{EC22EFF7-DBB5-63F5-A47F-3CB5A27D03BB}"/>
              </a:ext>
            </a:extLst>
          </p:cNvPr>
          <p:cNvGrpSpPr/>
          <p:nvPr/>
        </p:nvGrpSpPr>
        <p:grpSpPr>
          <a:xfrm rot="14123341">
            <a:off x="2273011" y="4262270"/>
            <a:ext cx="434160" cy="607288"/>
            <a:chOff x="7623816" y="3678189"/>
            <a:chExt cx="434160" cy="607288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">
              <p14:nvContentPartPr>
                <p14:cNvPr id="40" name="Ink 39">
                  <a:extLst>
                    <a:ext uri="{FF2B5EF4-FFF2-40B4-BE49-F238E27FC236}">
                      <a16:creationId xmlns:a16="http://schemas.microsoft.com/office/drawing/2014/main" id="{710993A8-E312-A015-ED9C-76282FB1CA26}"/>
                    </a:ext>
                  </a:extLst>
                </p14:cNvPr>
                <p14:cNvContentPartPr/>
                <p14:nvPr/>
              </p14:nvContentPartPr>
              <p14:xfrm>
                <a:off x="7714176" y="3678189"/>
                <a:ext cx="136800" cy="577712"/>
              </p14:xfrm>
            </p:contentPart>
          </mc:Choice>
          <mc:Fallback xmlns="">
            <p:pic>
              <p:nvPicPr>
                <p:cNvPr id="40" name="Ink 39">
                  <a:extLst>
                    <a:ext uri="{FF2B5EF4-FFF2-40B4-BE49-F238E27FC236}">
                      <a16:creationId xmlns:a16="http://schemas.microsoft.com/office/drawing/2014/main" id="{710993A8-E312-A015-ED9C-76282FB1CA26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7683216" y="3647214"/>
                  <a:ext cx="198000" cy="638941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">
              <p14:nvContentPartPr>
                <p14:cNvPr id="41" name="Ink 40">
                  <a:extLst>
                    <a:ext uri="{FF2B5EF4-FFF2-40B4-BE49-F238E27FC236}">
                      <a16:creationId xmlns:a16="http://schemas.microsoft.com/office/drawing/2014/main" id="{A56B8F37-42C1-DB11-F1AA-19A3AC96332F}"/>
                    </a:ext>
                  </a:extLst>
                </p14:cNvPr>
                <p14:cNvContentPartPr/>
                <p14:nvPr/>
              </p14:nvContentPartPr>
              <p14:xfrm>
                <a:off x="7623816" y="4029549"/>
                <a:ext cx="434160" cy="255928"/>
              </p14:xfrm>
            </p:contentPart>
          </mc:Choice>
          <mc:Fallback xmlns="">
            <p:pic>
              <p:nvPicPr>
                <p:cNvPr id="41" name="Ink 40">
                  <a:extLst>
                    <a:ext uri="{FF2B5EF4-FFF2-40B4-BE49-F238E27FC236}">
                      <a16:creationId xmlns:a16="http://schemas.microsoft.com/office/drawing/2014/main" id="{A56B8F37-42C1-DB11-F1AA-19A3AC96332F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7592856" y="3998549"/>
                  <a:ext cx="495360" cy="317207"/>
                </a:xfrm>
                <a:prstGeom prst="rect">
                  <a:avLst/>
                </a:prstGeom>
              </p:spPr>
            </p:pic>
          </mc:Fallback>
        </mc:AlternateContent>
      </p:grpSp>
      <p:sp>
        <p:nvSpPr>
          <p:cNvPr id="70" name="TextBox 69">
            <a:extLst>
              <a:ext uri="{FF2B5EF4-FFF2-40B4-BE49-F238E27FC236}">
                <a16:creationId xmlns:a16="http://schemas.microsoft.com/office/drawing/2014/main" id="{B14737C8-7536-8ACC-C37A-4534112F4113}"/>
              </a:ext>
            </a:extLst>
          </p:cNvPr>
          <p:cNvSpPr txBox="1"/>
          <p:nvPr/>
        </p:nvSpPr>
        <p:spPr>
          <a:xfrm>
            <a:off x="1557612" y="4648896"/>
            <a:ext cx="122607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00" b="0" i="0" u="none" strike="noStrike" kern="1200" cap="none" spc="0" normalizeH="0" baseline="0" noProof="0">
                <a:ln>
                  <a:noFill/>
                </a:ln>
                <a:solidFill>
                  <a:srgbClr val="181818">
                    <a:lumMod val="75000"/>
                    <a:lumOff val="25000"/>
                  </a:srgbClr>
                </a:solidFill>
                <a:effectLst/>
                <a:uLnTx/>
                <a:uFillTx/>
                <a:latin typeface="Dreaming Outloud Pro" panose="03050502040302030504" pitchFamily="66" charset="0"/>
                <a:ea typeface="+mn-ea"/>
                <a:cs typeface="Dreaming Outloud Pro" panose="03050502040302030504" pitchFamily="66" charset="0"/>
              </a:rPr>
              <a:t>end</a:t>
            </a:r>
            <a:endParaRPr kumimoji="0" lang="en-AU" sz="4200" b="0" i="0" u="none" strike="noStrike" kern="1200" cap="none" spc="0" normalizeH="0" baseline="0" noProof="0">
              <a:ln>
                <a:noFill/>
              </a:ln>
              <a:solidFill>
                <a:srgbClr val="181818">
                  <a:lumMod val="75000"/>
                  <a:lumOff val="25000"/>
                </a:srgbClr>
              </a:solidFill>
              <a:effectLst/>
              <a:uLnTx/>
              <a:uFillTx/>
              <a:latin typeface="Dreaming Outloud Pro" panose="03050502040302030504" pitchFamily="66" charset="0"/>
              <a:ea typeface="+mn-ea"/>
              <a:cs typeface="Dreaming Outloud Pro" panose="03050502040302030504" pitchFamily="66" charset="0"/>
            </a:endParaRP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B2FF9D35-A965-240A-D25C-D8F75CF97181}"/>
              </a:ext>
            </a:extLst>
          </p:cNvPr>
          <p:cNvSpPr txBox="1"/>
          <p:nvPr/>
        </p:nvSpPr>
        <p:spPr>
          <a:xfrm>
            <a:off x="6671708" y="4657091"/>
            <a:ext cx="122607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00" b="0" i="0" u="none" strike="noStrike" kern="1200" cap="none" spc="0" normalizeH="0" baseline="0" noProof="0">
                <a:ln>
                  <a:noFill/>
                </a:ln>
                <a:solidFill>
                  <a:srgbClr val="181818">
                    <a:lumMod val="75000"/>
                    <a:lumOff val="25000"/>
                  </a:srgbClr>
                </a:solidFill>
                <a:effectLst/>
                <a:uLnTx/>
                <a:uFillTx/>
                <a:latin typeface="Dreaming Outloud Pro" panose="03050502040302030504" pitchFamily="66" charset="0"/>
                <a:ea typeface="+mn-ea"/>
                <a:cs typeface="Dreaming Outloud Pro" panose="03050502040302030504" pitchFamily="66" charset="0"/>
              </a:rPr>
              <a:t>end</a:t>
            </a:r>
            <a:endParaRPr kumimoji="0" lang="en-AU" sz="4200" b="0" i="0" u="none" strike="noStrike" kern="1200" cap="none" spc="0" normalizeH="0" baseline="0" noProof="0">
              <a:ln>
                <a:noFill/>
              </a:ln>
              <a:solidFill>
                <a:srgbClr val="181818">
                  <a:lumMod val="75000"/>
                  <a:lumOff val="25000"/>
                </a:srgbClr>
              </a:solidFill>
              <a:effectLst/>
              <a:uLnTx/>
              <a:uFillTx/>
              <a:latin typeface="Dreaming Outloud Pro" panose="03050502040302030504" pitchFamily="66" charset="0"/>
              <a:ea typeface="+mn-ea"/>
              <a:cs typeface="Dreaming Outloud Pro" panose="03050502040302030504" pitchFamily="66" charset="0"/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E6A4864F-5AFE-CAF3-7C90-3F2937079B1F}"/>
              </a:ext>
            </a:extLst>
          </p:cNvPr>
          <p:cNvSpPr txBox="1"/>
          <p:nvPr/>
        </p:nvSpPr>
        <p:spPr>
          <a:xfrm>
            <a:off x="3843282" y="2711145"/>
            <a:ext cx="169721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4200">
                <a:solidFill>
                  <a:srgbClr val="181818">
                    <a:lumMod val="75000"/>
                    <a:lumOff val="25000"/>
                  </a:srgbClr>
                </a:solidFill>
                <a:latin typeface="Dreaming Outloud Pro" panose="03050502040302030504" pitchFamily="66" charset="0"/>
                <a:cs typeface="Dreaming Outloud Pro" panose="03050502040302030504" pitchFamily="66" charset="0"/>
              </a:rPr>
              <a:t>length</a:t>
            </a:r>
            <a:endParaRPr kumimoji="0" lang="en-AU" sz="4200" b="0" i="0" u="none" strike="noStrike" kern="1200" cap="none" spc="0" normalizeH="0" baseline="0" noProof="0">
              <a:ln>
                <a:noFill/>
              </a:ln>
              <a:solidFill>
                <a:srgbClr val="181818">
                  <a:lumMod val="75000"/>
                  <a:lumOff val="25000"/>
                </a:srgbClr>
              </a:solidFill>
              <a:effectLst/>
              <a:uLnTx/>
              <a:uFillTx/>
              <a:latin typeface="Dreaming Outloud Pro" panose="03050502040302030504" pitchFamily="66" charset="0"/>
              <a:ea typeface="+mn-ea"/>
              <a:cs typeface="Dreaming Outloud Pro" panose="03050502040302030504" pitchFamily="66" charset="0"/>
            </a:endParaRPr>
          </a:p>
        </p:txBody>
      </p:sp>
      <p:grpSp>
        <p:nvGrpSpPr>
          <p:cNvPr id="104" name="Group 103">
            <a:extLst>
              <a:ext uri="{FF2B5EF4-FFF2-40B4-BE49-F238E27FC236}">
                <a16:creationId xmlns:a16="http://schemas.microsoft.com/office/drawing/2014/main" id="{3668E218-A746-5161-D9A6-84FE4C5BEBB6}"/>
              </a:ext>
            </a:extLst>
          </p:cNvPr>
          <p:cNvGrpSpPr/>
          <p:nvPr/>
        </p:nvGrpSpPr>
        <p:grpSpPr>
          <a:xfrm rot="5400000">
            <a:off x="4376977" y="2841415"/>
            <a:ext cx="377561" cy="3341990"/>
            <a:chOff x="4111692" y="2292707"/>
            <a:chExt cx="377561" cy="334199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9">
              <p14:nvContentPartPr>
                <p14:cNvPr id="37" name="Ink 36">
                  <a:extLst>
                    <a:ext uri="{FF2B5EF4-FFF2-40B4-BE49-F238E27FC236}">
                      <a16:creationId xmlns:a16="http://schemas.microsoft.com/office/drawing/2014/main" id="{AB544006-0780-8B12-644D-5314FAFC4F8F}"/>
                    </a:ext>
                  </a:extLst>
                </p14:cNvPr>
                <p14:cNvContentPartPr/>
                <p14:nvPr/>
              </p14:nvContentPartPr>
              <p14:xfrm>
                <a:off x="4111692" y="2772697"/>
                <a:ext cx="359640" cy="2862000"/>
              </p14:xfrm>
            </p:contentPart>
          </mc:Choice>
          <mc:Fallback xmlns="">
            <p:pic>
              <p:nvPicPr>
                <p:cNvPr id="37" name="Ink 36">
                  <a:extLst>
                    <a:ext uri="{FF2B5EF4-FFF2-40B4-BE49-F238E27FC236}">
                      <a16:creationId xmlns:a16="http://schemas.microsoft.com/office/drawing/2014/main" id="{AB544006-0780-8B12-644D-5314FAFC4F8F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4093692" y="2754699"/>
                  <a:ext cx="395280" cy="2897636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">
              <p14:nvContentPartPr>
                <p14:cNvPr id="94" name="Ink 93">
                  <a:extLst>
                    <a:ext uri="{FF2B5EF4-FFF2-40B4-BE49-F238E27FC236}">
                      <a16:creationId xmlns:a16="http://schemas.microsoft.com/office/drawing/2014/main" id="{E99F4FA9-EE6C-9755-F3A0-C6CA2A52AD2C}"/>
                    </a:ext>
                  </a:extLst>
                </p14:cNvPr>
                <p14:cNvContentPartPr/>
                <p14:nvPr/>
              </p14:nvContentPartPr>
              <p14:xfrm>
                <a:off x="4136813" y="2292707"/>
                <a:ext cx="352440" cy="484560"/>
              </p14:xfrm>
            </p:contentPart>
          </mc:Choice>
          <mc:Fallback xmlns="">
            <p:pic>
              <p:nvPicPr>
                <p:cNvPr id="94" name="Ink 93">
                  <a:extLst>
                    <a:ext uri="{FF2B5EF4-FFF2-40B4-BE49-F238E27FC236}">
                      <a16:creationId xmlns:a16="http://schemas.microsoft.com/office/drawing/2014/main" id="{E99F4FA9-EE6C-9755-F3A0-C6CA2A52AD2C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4118831" y="2274707"/>
                  <a:ext cx="388044" cy="5202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05" name="Group 104">
            <a:extLst>
              <a:ext uri="{FF2B5EF4-FFF2-40B4-BE49-F238E27FC236}">
                <a16:creationId xmlns:a16="http://schemas.microsoft.com/office/drawing/2014/main" id="{80EC5D18-ECA1-4F03-6CF8-D678B158BEA3}"/>
              </a:ext>
            </a:extLst>
          </p:cNvPr>
          <p:cNvGrpSpPr/>
          <p:nvPr/>
        </p:nvGrpSpPr>
        <p:grpSpPr>
          <a:xfrm rot="5400000">
            <a:off x="4302457" y="3065915"/>
            <a:ext cx="349200" cy="2844000"/>
            <a:chOff x="4138973" y="2655227"/>
            <a:chExt cx="349200" cy="2844000"/>
          </a:xfrm>
        </p:grpSpPr>
        <p:grpSp>
          <p:nvGrpSpPr>
            <p:cNvPr id="98" name="Group 97">
              <a:extLst>
                <a:ext uri="{FF2B5EF4-FFF2-40B4-BE49-F238E27FC236}">
                  <a16:creationId xmlns:a16="http://schemas.microsoft.com/office/drawing/2014/main" id="{B4E336F8-8734-ACAC-29F9-79D85EE9DBD5}"/>
                </a:ext>
              </a:extLst>
            </p:cNvPr>
            <p:cNvGrpSpPr/>
            <p:nvPr/>
          </p:nvGrpSpPr>
          <p:grpSpPr>
            <a:xfrm>
              <a:off x="4179293" y="2655227"/>
              <a:ext cx="308880" cy="111960"/>
              <a:chOff x="4179293" y="2655227"/>
              <a:chExt cx="308880" cy="111960"/>
            </a:xfrm>
          </p:grpSpPr>
          <mc:AlternateContent xmlns:mc="http://schemas.openxmlformats.org/markup-compatibility/2006" xmlns:p14="http://schemas.microsoft.com/office/powerpoint/2010/main">
            <mc:Choice Requires="p14">
              <p:contentPart p14:bwMode="auto" r:id="rId13">
                <p14:nvContentPartPr>
                  <p14:cNvPr id="95" name="Ink 94">
                    <a:extLst>
                      <a:ext uri="{FF2B5EF4-FFF2-40B4-BE49-F238E27FC236}">
                        <a16:creationId xmlns:a16="http://schemas.microsoft.com/office/drawing/2014/main" id="{2B40DEC9-5172-290E-4B89-7D01B50413B2}"/>
                      </a:ext>
                    </a:extLst>
                  </p14:cNvPr>
                  <p14:cNvContentPartPr/>
                  <p14:nvPr/>
                </p14:nvContentPartPr>
                <p14:xfrm>
                  <a:off x="4187213" y="2655227"/>
                  <a:ext cx="271440" cy="2520"/>
                </p14:xfrm>
              </p:contentPart>
            </mc:Choice>
            <mc:Fallback xmlns="">
              <p:pic>
                <p:nvPicPr>
                  <p:cNvPr id="95" name="Ink 94">
                    <a:extLst>
                      <a:ext uri="{FF2B5EF4-FFF2-40B4-BE49-F238E27FC236}">
                        <a16:creationId xmlns:a16="http://schemas.microsoft.com/office/drawing/2014/main" id="{2B40DEC9-5172-290E-4B89-7D01B50413B2}"/>
                      </a:ext>
                    </a:extLst>
                  </p:cNvPr>
                  <p:cNvPicPr/>
                  <p:nvPr/>
                </p:nvPicPr>
                <p:blipFill>
                  <a:blip r:embed="rId14"/>
                  <a:stretch>
                    <a:fillRect/>
                  </a:stretch>
                </p:blipFill>
                <p:spPr>
                  <a:xfrm>
                    <a:off x="4169237" y="2637227"/>
                    <a:ext cx="307033" cy="3816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5">
                <p14:nvContentPartPr>
                  <p14:cNvPr id="96" name="Ink 95">
                    <a:extLst>
                      <a:ext uri="{FF2B5EF4-FFF2-40B4-BE49-F238E27FC236}">
                        <a16:creationId xmlns:a16="http://schemas.microsoft.com/office/drawing/2014/main" id="{B6998B9E-B364-E84A-660D-B58BC5345DD4}"/>
                      </a:ext>
                    </a:extLst>
                  </p14:cNvPr>
                  <p14:cNvContentPartPr/>
                  <p14:nvPr/>
                </p14:nvContentPartPr>
                <p14:xfrm>
                  <a:off x="4179293" y="2765747"/>
                  <a:ext cx="308880" cy="1440"/>
                </p14:xfrm>
              </p:contentPart>
            </mc:Choice>
            <mc:Fallback xmlns="">
              <p:pic>
                <p:nvPicPr>
                  <p:cNvPr id="96" name="Ink 95">
                    <a:extLst>
                      <a:ext uri="{FF2B5EF4-FFF2-40B4-BE49-F238E27FC236}">
                        <a16:creationId xmlns:a16="http://schemas.microsoft.com/office/drawing/2014/main" id="{B6998B9E-B364-E84A-660D-B58BC5345DD4}"/>
                      </a:ext>
                    </a:extLst>
                  </p:cNvPr>
                  <p:cNvPicPr/>
                  <p:nvPr/>
                </p:nvPicPr>
                <p:blipFill>
                  <a:blip r:embed="rId16"/>
                  <a:stretch>
                    <a:fillRect/>
                  </a:stretch>
                </p:blipFill>
                <p:spPr>
                  <a:xfrm>
                    <a:off x="4161314" y="2747747"/>
                    <a:ext cx="344479" cy="37080"/>
                  </a:xfrm>
                  <a:prstGeom prst="rect">
                    <a:avLst/>
                  </a:prstGeom>
                </p:spPr>
              </p:pic>
            </mc:Fallback>
          </mc:AlternateContent>
        </p:grpSp>
        <mc:AlternateContent xmlns:mc="http://schemas.openxmlformats.org/markup-compatibility/2006" xmlns:p14="http://schemas.microsoft.com/office/powerpoint/2010/main">
          <mc:Choice Requires="p14">
            <p:contentPart p14:bwMode="auto" r:id="rId17">
              <p14:nvContentPartPr>
                <p14:cNvPr id="100" name="Ink 99">
                  <a:extLst>
                    <a:ext uri="{FF2B5EF4-FFF2-40B4-BE49-F238E27FC236}">
                      <a16:creationId xmlns:a16="http://schemas.microsoft.com/office/drawing/2014/main" id="{35C2B6D4-07A6-1AE6-8E93-CA65F887F0E0}"/>
                    </a:ext>
                  </a:extLst>
                </p14:cNvPr>
                <p14:cNvContentPartPr/>
                <p14:nvPr/>
              </p14:nvContentPartPr>
              <p14:xfrm>
                <a:off x="4168133" y="3013787"/>
                <a:ext cx="283320" cy="111960"/>
              </p14:xfrm>
            </p:contentPart>
          </mc:Choice>
          <mc:Fallback xmlns="">
            <p:pic>
              <p:nvPicPr>
                <p:cNvPr id="100" name="Ink 99">
                  <a:extLst>
                    <a:ext uri="{FF2B5EF4-FFF2-40B4-BE49-F238E27FC236}">
                      <a16:creationId xmlns:a16="http://schemas.microsoft.com/office/drawing/2014/main" id="{35C2B6D4-07A6-1AE6-8E93-CA65F887F0E0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4150133" y="2995845"/>
                  <a:ext cx="318960" cy="147486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">
              <p14:nvContentPartPr>
                <p14:cNvPr id="102" name="Ink 101">
                  <a:extLst>
                    <a:ext uri="{FF2B5EF4-FFF2-40B4-BE49-F238E27FC236}">
                      <a16:creationId xmlns:a16="http://schemas.microsoft.com/office/drawing/2014/main" id="{7CAAF1E4-9B2B-3832-D295-9836C902FDFB}"/>
                    </a:ext>
                  </a:extLst>
                </p14:cNvPr>
                <p14:cNvContentPartPr/>
                <p14:nvPr/>
              </p14:nvContentPartPr>
              <p14:xfrm>
                <a:off x="4138973" y="5127707"/>
                <a:ext cx="334440" cy="136080"/>
              </p14:xfrm>
            </p:contentPart>
          </mc:Choice>
          <mc:Fallback xmlns="">
            <p:pic>
              <p:nvPicPr>
                <p:cNvPr id="102" name="Ink 101">
                  <a:extLst>
                    <a:ext uri="{FF2B5EF4-FFF2-40B4-BE49-F238E27FC236}">
                      <a16:creationId xmlns:a16="http://schemas.microsoft.com/office/drawing/2014/main" id="{7CAAF1E4-9B2B-3832-D295-9836C902FDFB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4120973" y="5109707"/>
                  <a:ext cx="370080" cy="171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">
              <p14:nvContentPartPr>
                <p14:cNvPr id="103" name="Ink 102">
                  <a:extLst>
                    <a:ext uri="{FF2B5EF4-FFF2-40B4-BE49-F238E27FC236}">
                      <a16:creationId xmlns:a16="http://schemas.microsoft.com/office/drawing/2014/main" id="{58F2C334-17F5-BD76-0C09-25C6DF580716}"/>
                    </a:ext>
                  </a:extLst>
                </p14:cNvPr>
                <p14:cNvContentPartPr/>
                <p14:nvPr/>
              </p14:nvContentPartPr>
              <p14:xfrm>
                <a:off x="4168493" y="5487707"/>
                <a:ext cx="291960" cy="11520"/>
              </p14:xfrm>
            </p:contentPart>
          </mc:Choice>
          <mc:Fallback xmlns="">
            <p:pic>
              <p:nvPicPr>
                <p:cNvPr id="103" name="Ink 102">
                  <a:extLst>
                    <a:ext uri="{FF2B5EF4-FFF2-40B4-BE49-F238E27FC236}">
                      <a16:creationId xmlns:a16="http://schemas.microsoft.com/office/drawing/2014/main" id="{58F2C334-17F5-BD76-0C09-25C6DF580716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4150493" y="5469126"/>
                  <a:ext cx="327600" cy="4831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23">
            <p14:nvContentPartPr>
              <p14:cNvPr id="14" name="Ink 13">
                <a:extLst>
                  <a:ext uri="{FF2B5EF4-FFF2-40B4-BE49-F238E27FC236}">
                    <a16:creationId xmlns:a16="http://schemas.microsoft.com/office/drawing/2014/main" id="{39907A5F-1482-51E1-DD81-204F9E3409FE}"/>
                  </a:ext>
                </a:extLst>
              </p14:cNvPr>
              <p14:cNvContentPartPr/>
              <p14:nvPr/>
            </p14:nvContentPartPr>
            <p14:xfrm>
              <a:off x="2872099" y="3666753"/>
              <a:ext cx="3423117" cy="1072440"/>
            </p14:xfrm>
          </p:contentPart>
        </mc:Choice>
        <mc:Fallback xmlns="">
          <p:pic>
            <p:nvPicPr>
              <p:cNvPr id="14" name="Ink 13">
                <a:extLst>
                  <a:ext uri="{FF2B5EF4-FFF2-40B4-BE49-F238E27FC236}">
                    <a16:creationId xmlns:a16="http://schemas.microsoft.com/office/drawing/2014/main" id="{39907A5F-1482-51E1-DD81-204F9E3409FE}"/>
                  </a:ext>
                </a:extLst>
              </p:cNvPr>
              <p:cNvPicPr/>
              <p:nvPr/>
            </p:nvPicPr>
            <p:blipFill>
              <a:blip r:embed="rId24"/>
              <a:stretch>
                <a:fillRect/>
              </a:stretch>
            </p:blipFill>
            <p:spPr>
              <a:xfrm>
                <a:off x="2854098" y="3648759"/>
                <a:ext cx="3458759" cy="1108068"/>
              </a:xfrm>
              <a:prstGeom prst="rect">
                <a:avLst/>
              </a:prstGeom>
            </p:spPr>
          </p:pic>
        </mc:Fallback>
      </mc:AlternateContent>
      <p:grpSp>
        <p:nvGrpSpPr>
          <p:cNvPr id="15" name="Group 14">
            <a:extLst>
              <a:ext uri="{FF2B5EF4-FFF2-40B4-BE49-F238E27FC236}">
                <a16:creationId xmlns:a16="http://schemas.microsoft.com/office/drawing/2014/main" id="{53260B83-A997-7F89-CE50-306FFAD3BDDE}"/>
              </a:ext>
            </a:extLst>
          </p:cNvPr>
          <p:cNvGrpSpPr/>
          <p:nvPr/>
        </p:nvGrpSpPr>
        <p:grpSpPr>
          <a:xfrm rot="7385440">
            <a:off x="6455154" y="4399135"/>
            <a:ext cx="319320" cy="591514"/>
            <a:chOff x="1816656" y="3429359"/>
            <a:chExt cx="319320" cy="591514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5">
              <p14:nvContentPartPr>
                <p14:cNvPr id="16" name="Ink 15">
                  <a:extLst>
                    <a:ext uri="{FF2B5EF4-FFF2-40B4-BE49-F238E27FC236}">
                      <a16:creationId xmlns:a16="http://schemas.microsoft.com/office/drawing/2014/main" id="{DDA31E5B-23C7-4242-B4F2-8CA3BFD6511C}"/>
                    </a:ext>
                  </a:extLst>
                </p14:cNvPr>
                <p14:cNvContentPartPr/>
                <p14:nvPr/>
              </p14:nvContentPartPr>
              <p14:xfrm>
                <a:off x="1905576" y="3429359"/>
                <a:ext cx="116280" cy="574557"/>
              </p14:xfrm>
            </p:contentPart>
          </mc:Choice>
          <mc:Fallback xmlns="">
            <p:pic>
              <p:nvPicPr>
                <p:cNvPr id="16" name="Ink 15">
                  <a:extLst>
                    <a:ext uri="{FF2B5EF4-FFF2-40B4-BE49-F238E27FC236}">
                      <a16:creationId xmlns:a16="http://schemas.microsoft.com/office/drawing/2014/main" id="{DDA31E5B-23C7-4242-B4F2-8CA3BFD6511C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1874616" y="3398399"/>
                  <a:ext cx="177480" cy="635757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">
              <p14:nvContentPartPr>
                <p14:cNvPr id="17" name="Ink 16">
                  <a:extLst>
                    <a:ext uri="{FF2B5EF4-FFF2-40B4-BE49-F238E27FC236}">
                      <a16:creationId xmlns:a16="http://schemas.microsoft.com/office/drawing/2014/main" id="{1DD2859A-D3AD-43BA-3080-ACD5E0E97BBF}"/>
                    </a:ext>
                  </a:extLst>
                </p14:cNvPr>
                <p14:cNvContentPartPr/>
                <p14:nvPr/>
              </p14:nvContentPartPr>
              <p14:xfrm>
                <a:off x="1816656" y="3797675"/>
                <a:ext cx="319320" cy="223198"/>
              </p14:xfrm>
            </p:contentPart>
          </mc:Choice>
          <mc:Fallback xmlns="">
            <p:pic>
              <p:nvPicPr>
                <p:cNvPr id="17" name="Ink 16">
                  <a:extLst>
                    <a:ext uri="{FF2B5EF4-FFF2-40B4-BE49-F238E27FC236}">
                      <a16:creationId xmlns:a16="http://schemas.microsoft.com/office/drawing/2014/main" id="{1DD2859A-D3AD-43BA-3080-ACD5E0E97BBF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1785696" y="3766715"/>
                  <a:ext cx="380520" cy="284397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255193623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00"/>
                            </p:stCondLst>
                            <p:childTnLst>
                              <p:par>
                                <p:cTn id="3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" grpId="0"/>
      <p:bldP spid="71" grpId="0"/>
      <p:bldP spid="7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25B5B6-CA64-EDF5-30E7-2A0F1D2634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162B3909-EC1A-EA61-3C90-200C0566A769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-1042739" y="-866274"/>
            <a:ext cx="10186739" cy="8189495"/>
            <a:chOff x="-92121" y="-145451"/>
            <a:chExt cx="9236121" cy="7425258"/>
          </a:xfrm>
        </p:grpSpPr>
        <p:pic>
          <p:nvPicPr>
            <p:cNvPr id="6" name="Picture 5" descr="A close-up of a grey tile&#10;&#10;AI-generated content may be incorrect.">
              <a:extLst>
                <a:ext uri="{FF2B5EF4-FFF2-40B4-BE49-F238E27FC236}">
                  <a16:creationId xmlns:a16="http://schemas.microsoft.com/office/drawing/2014/main" id="{2596D2B3-18F1-ACED-1D3D-49DC94EA497F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36949" y="639983"/>
              <a:ext cx="8407051" cy="6247106"/>
            </a:xfrm>
            <a:prstGeom prst="rect">
              <a:avLst/>
            </a:prstGeom>
          </p:spPr>
        </p:pic>
        <p:pic>
          <p:nvPicPr>
            <p:cNvPr id="7" name="Picture 6" descr="A desk with a chair back&#10;&#10;AI-generated content may be incorrect.">
              <a:extLst>
                <a:ext uri="{FF2B5EF4-FFF2-40B4-BE49-F238E27FC236}">
                  <a16:creationId xmlns:a16="http://schemas.microsoft.com/office/drawing/2014/main" id="{AD86D3AD-0088-E5E7-6044-CF7DEDF83911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-92121" y="-145451"/>
              <a:ext cx="9236121" cy="7425258"/>
            </a:xfrm>
            <a:prstGeom prst="rect">
              <a:avLst/>
            </a:prstGeom>
          </p:spPr>
        </p:pic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7F3EC07C-79D4-B262-6375-165766A36740}"/>
              </a:ext>
            </a:extLst>
          </p:cNvPr>
          <p:cNvSpPr/>
          <p:nvPr/>
        </p:nvSpPr>
        <p:spPr>
          <a:xfrm>
            <a:off x="826586" y="2611021"/>
            <a:ext cx="1255776" cy="463296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7C12929-8F7E-1F9D-4C33-AF384991C664}"/>
              </a:ext>
            </a:extLst>
          </p:cNvPr>
          <p:cNvSpPr/>
          <p:nvPr/>
        </p:nvSpPr>
        <p:spPr>
          <a:xfrm>
            <a:off x="768096" y="1645920"/>
            <a:ext cx="1255776" cy="463296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4F17EBA-4CFD-4B59-5AD6-97204F72A336}"/>
              </a:ext>
            </a:extLst>
          </p:cNvPr>
          <p:cNvSpPr txBox="1"/>
          <p:nvPr/>
        </p:nvSpPr>
        <p:spPr>
          <a:xfrm rot="21590417">
            <a:off x="2474798" y="920101"/>
            <a:ext cx="4014393" cy="43868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67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1" i="0" u="none" strike="noStrike" kern="1200" cap="none" spc="0" normalizeH="0" baseline="0" noProof="0">
                <a:ln>
                  <a:noFill/>
                </a:ln>
                <a:solidFill>
                  <a:srgbClr val="181818"/>
                </a:solidFill>
                <a:effectLst/>
                <a:highlight>
                  <a:srgbClr val="FFFF00"/>
                </a:highlight>
                <a:uLnTx/>
                <a:uFillTx/>
                <a:latin typeface="Calibri"/>
                <a:ea typeface="+mn-ea"/>
                <a:cs typeface="Calibri"/>
              </a:rPr>
              <a:t>Lesson 1A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D4BFE3DC-49A1-F01C-CDBB-D620FC061EFA}"/>
              </a:ext>
            </a:extLst>
          </p:cNvPr>
          <p:cNvGrpSpPr>
            <a:grpSpLocks noChangeAspect="1"/>
          </p:cNvGrpSpPr>
          <p:nvPr/>
        </p:nvGrpSpPr>
        <p:grpSpPr>
          <a:xfrm>
            <a:off x="2328451" y="100584"/>
            <a:ext cx="4962998" cy="6533609"/>
            <a:chOff x="-1471652" y="903540"/>
            <a:chExt cx="3901887" cy="5136695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08F6D84C-CDAE-291D-F289-26AFB0CE1A20}"/>
                </a:ext>
              </a:extLst>
            </p:cNvPr>
            <p:cNvSpPr/>
            <p:nvPr/>
          </p:nvSpPr>
          <p:spPr>
            <a:xfrm rot="6334">
              <a:off x="-1471652" y="903540"/>
              <a:ext cx="3901887" cy="513669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100" b="0" i="0" u="none" strike="noStrike" kern="1200" cap="none" spc="0" normalizeH="0" baseline="0" noProof="0">
                <a:ln>
                  <a:noFill/>
                </a:ln>
                <a:solidFill>
                  <a:srgbClr val="1F1F1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855E99BB-2CA6-B548-3069-56E16EA24F16}"/>
                </a:ext>
              </a:extLst>
            </p:cNvPr>
            <p:cNvSpPr txBox="1"/>
            <p:nvPr/>
          </p:nvSpPr>
          <p:spPr>
            <a:xfrm rot="21590417">
              <a:off x="-1341295" y="1554918"/>
              <a:ext cx="3469396" cy="37912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672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AU" sz="2000" b="1" i="0" u="none" strike="noStrike" kern="1200" cap="none" spc="0" normalizeH="0" baseline="0" noProof="0">
                  <a:ln>
                    <a:noFill/>
                  </a:ln>
                  <a:solidFill>
                    <a:srgbClr val="181818"/>
                  </a:solidFill>
                  <a:effectLst/>
                  <a:uLnTx/>
                  <a:uFillTx/>
                  <a:latin typeface="Calibri"/>
                  <a:ea typeface="+mn-ea"/>
                  <a:cs typeface="Calibri"/>
                </a:rPr>
                <a:t>Lesson 1B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8B4F67FA-F9BA-C38E-EF06-02A047691E6F}"/>
                </a:ext>
              </a:extLst>
            </p:cNvPr>
            <p:cNvSpPr txBox="1"/>
            <p:nvPr/>
          </p:nvSpPr>
          <p:spPr>
            <a:xfrm rot="21590417">
              <a:off x="-1341291" y="1123532"/>
              <a:ext cx="1863182" cy="37912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672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AU" sz="1400" b="1" i="0" u="none" strike="noStrike" kern="1200" cap="none" spc="0" normalizeH="0" baseline="0" noProof="0">
                  <a:ln>
                    <a:noFill/>
                  </a:ln>
                  <a:solidFill>
                    <a:srgbClr val="181818"/>
                  </a:solidFill>
                  <a:effectLst/>
                  <a:uLnTx/>
                  <a:uFillTx/>
                  <a:latin typeface="Calibri"/>
                  <a:ea typeface="+mn-ea"/>
                  <a:cs typeface="Calibri"/>
                </a:rPr>
                <a:t>Exit Ticket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42843A8D-566F-D382-A616-021414886750}"/>
                </a:ext>
              </a:extLst>
            </p:cNvPr>
            <p:cNvSpPr txBox="1"/>
            <p:nvPr/>
          </p:nvSpPr>
          <p:spPr>
            <a:xfrm rot="21590417">
              <a:off x="896016" y="1122823"/>
              <a:ext cx="1355199" cy="37912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noAutofit/>
            </a:bodyPr>
            <a:lstStyle/>
            <a:p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672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AU" sz="1400" b="0" i="0" u="none" strike="noStrike" kern="1200" cap="none" spc="0" normalizeH="0" baseline="0" noProof="0">
                  <a:ln>
                    <a:noFill/>
                  </a:ln>
                  <a:solidFill>
                    <a:srgbClr val="181818"/>
                  </a:solidFill>
                  <a:effectLst/>
                  <a:uLnTx/>
                  <a:uFillTx/>
                  <a:latin typeface="Calibri"/>
                  <a:ea typeface="+mn-ea"/>
                  <a:cs typeface="Calibri"/>
                </a:rPr>
                <a:t>Date: _________</a:t>
              </a:r>
            </a:p>
          </p:txBody>
        </p: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15FE396D-7454-3C4E-90F5-E6A83C9CCE7B}"/>
                </a:ext>
              </a:extLst>
            </p:cNvPr>
            <p:cNvCxnSpPr>
              <a:cxnSpLocks/>
            </p:cNvCxnSpPr>
            <p:nvPr/>
          </p:nvCxnSpPr>
          <p:spPr>
            <a:xfrm rot="375526" flipV="1">
              <a:off x="-1259807" y="1622003"/>
              <a:ext cx="3447650" cy="387842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0" name="TextBox 39">
            <a:extLst>
              <a:ext uri="{FF2B5EF4-FFF2-40B4-BE49-F238E27FC236}">
                <a16:creationId xmlns:a16="http://schemas.microsoft.com/office/drawing/2014/main" id="{A7F917EA-8BF8-4393-0B13-FFF4B6A50A6C}"/>
              </a:ext>
            </a:extLst>
          </p:cNvPr>
          <p:cNvSpPr txBox="1"/>
          <p:nvPr/>
        </p:nvSpPr>
        <p:spPr>
          <a:xfrm>
            <a:off x="2534653" y="1331495"/>
            <a:ext cx="4379494" cy="45550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  _________ is something we can notice about an object. 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181818"/>
              </a:solidFill>
              <a:effectLst/>
              <a:highlight>
                <a:srgbClr val="FFFF00"/>
              </a:highlight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181818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srgbClr val="181818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srgbClr val="181818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181818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>
                <a:solidFill>
                  <a:srgbClr val="181818"/>
                </a:solidFill>
                <a:latin typeface="Calibri" panose="020F0502020204030204"/>
              </a:rPr>
              <a:t>2. </a:t>
            </a: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Which sense helps us notice if something is hard or soft? </a:t>
            </a:r>
          </a:p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lphaUcPeriod"/>
              <a:tabLst/>
              <a:defRPr/>
            </a:pPr>
            <a:r>
              <a:rPr lang="en-US" sz="2000">
                <a:solidFill>
                  <a:srgbClr val="181818"/>
                </a:solidFill>
                <a:latin typeface="Calibri" panose="020F0502020204030204"/>
              </a:rPr>
              <a:t>Touch</a:t>
            </a:r>
          </a:p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lphaUcPeriod"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Smell</a:t>
            </a:r>
            <a:endParaRPr lang="en-US" sz="2000">
              <a:solidFill>
                <a:srgbClr val="181818"/>
              </a:solidFill>
              <a:latin typeface="Calibri" panose="020F0502020204030204"/>
            </a:endParaRPr>
          </a:p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lphaUcPeriod"/>
              <a:tabLst/>
              <a:defRPr/>
            </a:pPr>
            <a:r>
              <a:rPr lang="en-US" sz="2000">
                <a:solidFill>
                  <a:srgbClr val="181818"/>
                </a:solidFill>
                <a:latin typeface="Calibri" panose="020F0502020204030204"/>
              </a:rPr>
              <a:t>Hear </a:t>
            </a: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srgbClr val="181818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800100" marR="0" lvl="1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lphaUcPeriod"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181818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 startAt="3"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We use our n___  to smell objects.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181818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181818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C5D987A8-63C0-1E10-7896-41D19FEB4AFD}"/>
              </a:ext>
            </a:extLst>
          </p:cNvPr>
          <p:cNvSpPr/>
          <p:nvPr/>
        </p:nvSpPr>
        <p:spPr>
          <a:xfrm>
            <a:off x="2679032" y="2218372"/>
            <a:ext cx="1299410" cy="36896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property</a:t>
            </a: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17A6E89F-BD11-B1EE-B10D-6092856F9006}"/>
              </a:ext>
            </a:extLst>
          </p:cNvPr>
          <p:cNvSpPr/>
          <p:nvPr/>
        </p:nvSpPr>
        <p:spPr>
          <a:xfrm>
            <a:off x="4162926" y="2218372"/>
            <a:ext cx="1299410" cy="36896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object</a:t>
            </a: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A058323A-9098-A936-42AF-961920BF76BA}"/>
              </a:ext>
            </a:extLst>
          </p:cNvPr>
          <p:cNvSpPr/>
          <p:nvPr/>
        </p:nvSpPr>
        <p:spPr>
          <a:xfrm>
            <a:off x="5646821" y="2218372"/>
            <a:ext cx="1299410" cy="36896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sound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38C26A5-73AF-54F7-2586-1D7E198948CF}"/>
              </a:ext>
            </a:extLst>
          </p:cNvPr>
          <p:cNvSpPr txBox="1"/>
          <p:nvPr/>
        </p:nvSpPr>
        <p:spPr>
          <a:xfrm>
            <a:off x="3168059" y="1310201"/>
            <a:ext cx="1487551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0" marR="0" lvl="0" indent="0" algn="l" defTabSz="91442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400" b="0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Dreaming Outloud Pro" panose="03050502040302030504" pitchFamily="66" charset="77"/>
                <a:ea typeface="+mn-ea"/>
                <a:cs typeface="Dreaming Outloud Pro" panose="03050502040302030504" pitchFamily="66" charset="77"/>
              </a:rPr>
              <a:t>property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7850456A-A360-7F6D-7874-5F516CB08E55}"/>
              </a:ext>
            </a:extLst>
          </p:cNvPr>
          <p:cNvSpPr txBox="1"/>
          <p:nvPr/>
        </p:nvSpPr>
        <p:spPr>
          <a:xfrm>
            <a:off x="4253795" y="4815830"/>
            <a:ext cx="709435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0" marR="0" lvl="0" indent="0" algn="l" defTabSz="91442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400" b="0" i="0" u="none" strike="noStrike" kern="1200" cap="none" spc="0" normalizeH="0" baseline="0" noProof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Dreaming Outloud Pro" panose="03050502040302030504" pitchFamily="66" charset="77"/>
                <a:ea typeface="+mn-ea"/>
                <a:cs typeface="Dreaming Outloud Pro" panose="03050502040302030504" pitchFamily="66" charset="77"/>
              </a:rPr>
              <a:t>ose</a:t>
            </a:r>
            <a:endParaRPr kumimoji="0" lang="en-AU" sz="2400" b="0" i="0" u="none" strike="noStrike" kern="1200" cap="none" spc="0" normalizeH="0" baseline="0" noProof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Dreaming Outloud Pro" panose="03050502040302030504" pitchFamily="66" charset="77"/>
              <a:ea typeface="+mn-ea"/>
              <a:cs typeface="Dreaming Outloud Pro" panose="03050502040302030504" pitchFamily="66" charset="77"/>
            </a:endParaRPr>
          </a:p>
        </p:txBody>
      </p:sp>
      <p:graphicFrame>
        <p:nvGraphicFramePr>
          <p:cNvPr id="53" name="Table 52">
            <a:extLst>
              <a:ext uri="{FF2B5EF4-FFF2-40B4-BE49-F238E27FC236}">
                <a16:creationId xmlns:a16="http://schemas.microsoft.com/office/drawing/2014/main" id="{AD90283C-BE20-5007-2F0C-C408A85455E3}"/>
              </a:ext>
            </a:extLst>
          </p:cNvPr>
          <p:cNvGraphicFramePr>
            <a:graphicFrameLocks noGrp="1"/>
          </p:cNvGraphicFramePr>
          <p:nvPr/>
        </p:nvGraphicFramePr>
        <p:xfrm>
          <a:off x="2655570" y="5967254"/>
          <a:ext cx="4324350" cy="2743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324350">
                  <a:extLst>
                    <a:ext uri="{9D8B030D-6E8A-4147-A177-3AD203B41FA5}">
                      <a16:colId xmlns:a16="http://schemas.microsoft.com/office/drawing/2014/main" val="42897784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3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800" u="none">
                          <a:solidFill>
                            <a:schemeClr val="tx1"/>
                          </a:solidFill>
                          <a:effectLst/>
                        </a:rPr>
                        <a:t>I know _____ out of 3 answers.</a:t>
                      </a:r>
                      <a:endParaRPr lang="en-US" sz="1600" u="non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solidFill>
                      <a:srgbClr val="E8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1044419"/>
                  </a:ext>
                </a:extLst>
              </a:tr>
            </a:tbl>
          </a:graphicData>
        </a:graphic>
      </p:graphicFrame>
      <p:sp>
        <p:nvSpPr>
          <p:cNvPr id="54" name="TextBox 53">
            <a:extLst>
              <a:ext uri="{FF2B5EF4-FFF2-40B4-BE49-F238E27FC236}">
                <a16:creationId xmlns:a16="http://schemas.microsoft.com/office/drawing/2014/main" id="{9FF66E6C-5960-3377-2DDA-29D00C1F2FC1}"/>
              </a:ext>
            </a:extLst>
          </p:cNvPr>
          <p:cNvSpPr txBox="1"/>
          <p:nvPr/>
        </p:nvSpPr>
        <p:spPr>
          <a:xfrm>
            <a:off x="4124103" y="5871436"/>
            <a:ext cx="371698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0" marR="0" lvl="0" indent="0" algn="l" defTabSz="91442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400" b="0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Dreaming Outloud Pro" panose="03050502040302030504" pitchFamily="66" charset="77"/>
                <a:ea typeface="+mn-ea"/>
                <a:cs typeface="Dreaming Outloud Pro" panose="03050502040302030504" pitchFamily="66" charset="77"/>
              </a:rPr>
              <a:t>3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CF23A2DC-97B8-BCDD-4973-7A4A584389DA}"/>
                  </a:ext>
                </a:extLst>
              </p14:cNvPr>
              <p14:cNvContentPartPr/>
              <p14:nvPr/>
            </p14:nvContentPartPr>
            <p14:xfrm rot="11377299">
              <a:off x="2608055" y="2112057"/>
              <a:ext cx="1422309" cy="602163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CF23A2DC-97B8-BCDD-4973-7A4A584389DA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 rot="11377299">
                <a:off x="2588981" y="2092992"/>
                <a:ext cx="1460098" cy="639933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913E0143-A5E3-48D0-CB0C-175ADA0E2D16}"/>
                  </a:ext>
                </a:extLst>
              </p14:cNvPr>
              <p14:cNvContentPartPr/>
              <p14:nvPr/>
            </p14:nvContentPartPr>
            <p14:xfrm>
              <a:off x="2567735" y="3672856"/>
              <a:ext cx="355717" cy="402961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913E0143-A5E3-48D0-CB0C-175ADA0E2D16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2553348" y="3658465"/>
                <a:ext cx="383772" cy="431024"/>
              </a:xfrm>
              <a:prstGeom prst="rect">
                <a:avLst/>
              </a:prstGeom>
            </p:spPr>
          </p:pic>
        </mc:Fallback>
      </mc:AlternateContent>
      <p:pic>
        <p:nvPicPr>
          <p:cNvPr id="46" name="Picture 45">
            <a:extLst>
              <a:ext uri="{FF2B5EF4-FFF2-40B4-BE49-F238E27FC236}">
                <a16:creationId xmlns:a16="http://schemas.microsoft.com/office/drawing/2014/main" id="{BBB9ADE5-65EC-7EBF-477C-C22DDE72C1D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07878" y="914400"/>
            <a:ext cx="4572000" cy="6858000"/>
          </a:xfrm>
          <a:prstGeom prst="rect">
            <a:avLst/>
          </a:prstGeom>
        </p:spPr>
      </p:pic>
      <p:sp>
        <p:nvSpPr>
          <p:cNvPr id="8" name="TextBox 42">
            <a:extLst>
              <a:ext uri="{FF2B5EF4-FFF2-40B4-BE49-F238E27FC236}">
                <a16:creationId xmlns:a16="http://schemas.microsoft.com/office/drawing/2014/main" id="{8D4ACB55-8A61-B9E5-1B44-15872621419D}"/>
              </a:ext>
            </a:extLst>
          </p:cNvPr>
          <p:cNvSpPr txBox="1"/>
          <p:nvPr/>
        </p:nvSpPr>
        <p:spPr>
          <a:xfrm>
            <a:off x="2393479" y="73520"/>
            <a:ext cx="2715157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2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400" b="0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Dreaming Outloud Pro" panose="03050502040302030504" pitchFamily="66" charset="77"/>
                <a:ea typeface="+mn-ea"/>
                <a:cs typeface="Dreaming Outloud Pro" panose="03050502040302030504" pitchFamily="66" charset="77"/>
              </a:rPr>
              <a:t>What We Learnt</a:t>
            </a:r>
          </a:p>
        </p:txBody>
      </p:sp>
    </p:spTree>
    <p:extLst>
      <p:ext uri="{BB962C8B-B14F-4D97-AF65-F5344CB8AC3E}">
        <p14:creationId xmlns:p14="http://schemas.microsoft.com/office/powerpoint/2010/main" val="64170495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30BB61B-7D70-C0A0-B54C-05A5AD477A2B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31800" y="1318359"/>
            <a:ext cx="8234363" cy="1163395"/>
          </a:xfrm>
        </p:spPr>
        <p:txBody>
          <a:bodyPr/>
          <a:lstStyle/>
          <a:p>
            <a:r>
              <a:rPr lang="en-AU">
                <a:latin typeface="Calibri" panose="020F0502020204030204" pitchFamily="34" charset="0"/>
                <a:cs typeface="Times New Roman" panose="02020603050405020304" pitchFamily="18" charset="0"/>
              </a:rPr>
              <a:t>Do you agree with Peter’s Claim? Why or why not?</a:t>
            </a:r>
            <a:endParaRPr lang="en-AU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34E13210-07E4-C7A3-58BD-E70BD8A3F9A9}"/>
              </a:ext>
            </a:extLst>
          </p:cNvPr>
          <p:cNvCxnSpPr>
            <a:cxnSpLocks/>
          </p:cNvCxnSpPr>
          <p:nvPr/>
        </p:nvCxnSpPr>
        <p:spPr>
          <a:xfrm flipH="1">
            <a:off x="5936728" y="5628533"/>
            <a:ext cx="2696582" cy="0"/>
          </a:xfrm>
          <a:prstGeom prst="line">
            <a:avLst/>
          </a:prstGeom>
          <a:ln w="28575">
            <a:prstDash val="sysDash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9" name="Picture 8" descr="A red lollipop on a stick&#10;&#10;Description automatically generated">
            <a:extLst>
              <a:ext uri="{FF2B5EF4-FFF2-40B4-BE49-F238E27FC236}">
                <a16:creationId xmlns:a16="http://schemas.microsoft.com/office/drawing/2014/main" id="{E5F3BD21-7044-2203-11B5-EED0A1AB49E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76084" y="3654689"/>
            <a:ext cx="1963271" cy="1963271"/>
          </a:xfrm>
          <a:prstGeom prst="rect">
            <a:avLst/>
          </a:prstGeom>
        </p:spPr>
      </p:pic>
      <p:pic>
        <p:nvPicPr>
          <p:cNvPr id="11" name="Picture 10" descr="A green lollipop on a stick&#10;&#10;Description automatically generated">
            <a:extLst>
              <a:ext uri="{FF2B5EF4-FFF2-40B4-BE49-F238E27FC236}">
                <a16:creationId xmlns:a16="http://schemas.microsoft.com/office/drawing/2014/main" id="{DACA4C9D-2F31-C960-F3CF-FDDC77F3C0D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94864" y="3645759"/>
            <a:ext cx="1963271" cy="1963271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7AD826D-3C20-BC33-0AC4-D5E907E2A2BB}"/>
              </a:ext>
            </a:extLst>
          </p:cNvPr>
          <p:cNvCxnSpPr>
            <a:cxnSpLocks/>
          </p:cNvCxnSpPr>
          <p:nvPr/>
        </p:nvCxnSpPr>
        <p:spPr>
          <a:xfrm>
            <a:off x="6333254" y="3645759"/>
            <a:ext cx="648929" cy="0"/>
          </a:xfrm>
          <a:prstGeom prst="line">
            <a:avLst/>
          </a:prstGeom>
          <a:ln w="28575">
            <a:prstDash val="sysDash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EF710679-1037-FF4E-FC07-162E0AC30EEF}"/>
              </a:ext>
            </a:extLst>
          </p:cNvPr>
          <p:cNvCxnSpPr>
            <a:cxnSpLocks/>
          </p:cNvCxnSpPr>
          <p:nvPr/>
        </p:nvCxnSpPr>
        <p:spPr>
          <a:xfrm flipV="1">
            <a:off x="7757347" y="3639138"/>
            <a:ext cx="638304" cy="4032"/>
          </a:xfrm>
          <a:prstGeom prst="line">
            <a:avLst/>
          </a:prstGeom>
          <a:ln w="28575">
            <a:prstDash val="sysDash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549CCA81-99EA-062D-8A98-922D80F568E5}"/>
              </a:ext>
            </a:extLst>
          </p:cNvPr>
          <p:cNvSpPr txBox="1"/>
          <p:nvPr/>
        </p:nvSpPr>
        <p:spPr>
          <a:xfrm>
            <a:off x="5941144" y="5662394"/>
            <a:ext cx="2696582" cy="64633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>
                <a:latin typeface="Calibri" panose="020F0502020204030204" pitchFamily="34" charset="0"/>
                <a:cs typeface="Calibri" panose="020F0502020204030204" pitchFamily="34" charset="0"/>
              </a:rPr>
              <a:t>s</a:t>
            </a: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tarting line</a:t>
            </a:r>
            <a:endParaRPr kumimoji="0" lang="en-AU" sz="36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" name="Freeform 3">
            <a:extLst>
              <a:ext uri="{FF2B5EF4-FFF2-40B4-BE49-F238E27FC236}">
                <a16:creationId xmlns:a16="http://schemas.microsoft.com/office/drawing/2014/main" id="{2F31E607-5C10-A87E-E0BC-81E4A8F638EC}"/>
              </a:ext>
            </a:extLst>
          </p:cNvPr>
          <p:cNvSpPr/>
          <p:nvPr/>
        </p:nvSpPr>
        <p:spPr>
          <a:xfrm rot="5400000">
            <a:off x="1088081" y="1447987"/>
            <a:ext cx="3566127" cy="6131165"/>
          </a:xfrm>
          <a:custGeom>
            <a:avLst/>
            <a:gdLst/>
            <a:ahLst/>
            <a:cxnLst/>
            <a:rect l="l" t="t" r="r" b="b"/>
            <a:pathLst>
              <a:path w="15497336" h="10325100">
                <a:moveTo>
                  <a:pt x="0" y="0"/>
                </a:moveTo>
                <a:lnTo>
                  <a:pt x="15497336" y="0"/>
                </a:lnTo>
                <a:lnTo>
                  <a:pt x="15497336" y="10325100"/>
                </a:lnTo>
                <a:lnTo>
                  <a:pt x="0" y="1032510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E2FD239E-AC21-E141-57CD-D41BBD9D2C1F}"/>
              </a:ext>
            </a:extLst>
          </p:cNvPr>
          <p:cNvSpPr/>
          <p:nvPr/>
        </p:nvSpPr>
        <p:spPr>
          <a:xfrm rot="5400000">
            <a:off x="1725447" y="2363404"/>
            <a:ext cx="2689176" cy="5201469"/>
          </a:xfrm>
          <a:prstGeom prst="rect">
            <a:avLst/>
          </a:prstGeom>
          <a:solidFill>
            <a:srgbClr val="E6E6E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7853F2F-D3D2-BF8C-744D-603AA57F9628}"/>
              </a:ext>
            </a:extLst>
          </p:cNvPr>
          <p:cNvSpPr txBox="1"/>
          <p:nvPr/>
        </p:nvSpPr>
        <p:spPr>
          <a:xfrm>
            <a:off x="532173" y="3849496"/>
            <a:ext cx="5138597" cy="203132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200">
                <a:solidFill>
                  <a:srgbClr val="52525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red lollipop is</a:t>
            </a:r>
          </a:p>
          <a:p>
            <a:pPr>
              <a:defRPr/>
            </a:pPr>
            <a:r>
              <a:rPr lang="en-US" sz="4200">
                <a:solidFill>
                  <a:srgbClr val="525252"/>
                </a:solidFill>
                <a:latin typeface="Calibri"/>
                <a:ea typeface="Calibri"/>
                <a:cs typeface="Calibri"/>
              </a:rPr>
              <a:t>_____  than the green lollipop</a:t>
            </a:r>
            <a:r>
              <a:rPr lang="en-US" sz="4200">
                <a:solidFill>
                  <a:srgbClr val="525252"/>
                </a:solidFill>
                <a:latin typeface="Dreaming Outloud Pro"/>
                <a:cs typeface="Dreaming Outloud Pro"/>
              </a:rPr>
              <a:t>. </a:t>
            </a:r>
            <a:r>
              <a:rPr kumimoji="0" lang="en-US" sz="4200" b="0" i="0" u="none" strike="noStrike" kern="1200" cap="none" spc="0" normalizeH="0" baseline="0" noProof="0">
                <a:ln>
                  <a:noFill/>
                </a:ln>
                <a:solidFill>
                  <a:srgbClr val="525252"/>
                </a:solidFill>
                <a:effectLst/>
                <a:uLnTx/>
                <a:uFillTx/>
                <a:latin typeface="Dreaming Outloud Pro"/>
                <a:cs typeface="Dreaming Outloud Pro"/>
              </a:rPr>
              <a:t>                     </a:t>
            </a:r>
            <a:endParaRPr lang="en-US" sz="4200" b="0" i="0" u="none" strike="noStrike" kern="1200" cap="none" spc="0" normalizeH="0" baseline="0" noProof="0">
              <a:ln>
                <a:noFill/>
              </a:ln>
              <a:solidFill>
                <a:srgbClr val="525252"/>
              </a:solidFill>
              <a:effectLst/>
              <a:uLnTx/>
              <a:uFillTx/>
              <a:latin typeface="Dreaming Outloud Pro"/>
              <a:cs typeface="Dreaming Outloud Pro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8E0F7A7-7E2B-C5F0-D7C4-3397A3139FCE}"/>
              </a:ext>
            </a:extLst>
          </p:cNvPr>
          <p:cNvSpPr txBox="1"/>
          <p:nvPr/>
        </p:nvSpPr>
        <p:spPr>
          <a:xfrm>
            <a:off x="526859" y="4495826"/>
            <a:ext cx="195675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200">
                <a:solidFill>
                  <a:schemeClr val="accent1"/>
                </a:solidFill>
                <a:latin typeface="Dreaming Outloud Pro" panose="03050502040302030504" pitchFamily="66" charset="77"/>
                <a:cs typeface="Dreaming Outloud Pro" panose="03050502040302030504" pitchFamily="66" charset="77"/>
              </a:rPr>
              <a:t>longer</a:t>
            </a:r>
          </a:p>
        </p:txBody>
      </p:sp>
    </p:spTree>
    <p:extLst>
      <p:ext uri="{BB962C8B-B14F-4D97-AF65-F5344CB8AC3E}">
        <p14:creationId xmlns:p14="http://schemas.microsoft.com/office/powerpoint/2010/main" val="76602528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white square notebook with a spiral bound&#10;&#10;AI-generated content may be incorrect.">
            <a:extLst>
              <a:ext uri="{FF2B5EF4-FFF2-40B4-BE49-F238E27FC236}">
                <a16:creationId xmlns:a16="http://schemas.microsoft.com/office/drawing/2014/main" id="{55F48FD1-2081-BFB7-B10F-158FFD7E04B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309" t="4411" r="28493" b="3676"/>
          <a:stretch>
            <a:fillRect/>
          </a:stretch>
        </p:blipFill>
        <p:spPr>
          <a:xfrm rot="15829581">
            <a:off x="5517947" y="2173657"/>
            <a:ext cx="3050313" cy="2774282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3" name="Ink 12">
                <a:extLst>
                  <a:ext uri="{FF2B5EF4-FFF2-40B4-BE49-F238E27FC236}">
                    <a16:creationId xmlns:a16="http://schemas.microsoft.com/office/drawing/2014/main" id="{A7A844B6-F79F-EB2D-0CC4-414B615423F8}"/>
                  </a:ext>
                </a:extLst>
              </p14:cNvPr>
              <p14:cNvContentPartPr/>
              <p14:nvPr/>
            </p14:nvContentPartPr>
            <p14:xfrm>
              <a:off x="5970063" y="2337671"/>
              <a:ext cx="62280" cy="267840"/>
            </p14:xfrm>
          </p:contentPart>
        </mc:Choice>
        <mc:Fallback xmlns="">
          <p:pic>
            <p:nvPicPr>
              <p:cNvPr id="13" name="Ink 12">
                <a:extLst>
                  <a:ext uri="{FF2B5EF4-FFF2-40B4-BE49-F238E27FC236}">
                    <a16:creationId xmlns:a16="http://schemas.microsoft.com/office/drawing/2014/main" id="{A7A844B6-F79F-EB2D-0CC4-414B615423F8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952063" y="2301623"/>
                <a:ext cx="97920" cy="33957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4" name="Ink 13">
                <a:extLst>
                  <a:ext uri="{FF2B5EF4-FFF2-40B4-BE49-F238E27FC236}">
                    <a16:creationId xmlns:a16="http://schemas.microsoft.com/office/drawing/2014/main" id="{C40631CD-6A71-9359-26CD-F6C19B6ABC52}"/>
                  </a:ext>
                </a:extLst>
              </p14:cNvPr>
              <p14:cNvContentPartPr/>
              <p14:nvPr/>
            </p14:nvContentPartPr>
            <p14:xfrm>
              <a:off x="6032343" y="2773929"/>
              <a:ext cx="24840" cy="18000"/>
            </p14:xfrm>
          </p:contentPart>
        </mc:Choice>
        <mc:Fallback xmlns="">
          <p:pic>
            <p:nvPicPr>
              <p:cNvPr id="14" name="Ink 13">
                <a:extLst>
                  <a:ext uri="{FF2B5EF4-FFF2-40B4-BE49-F238E27FC236}">
                    <a16:creationId xmlns:a16="http://schemas.microsoft.com/office/drawing/2014/main" id="{C40631CD-6A71-9359-26CD-F6C19B6ABC52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6014343" y="2737929"/>
                <a:ext cx="60480" cy="89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15" name="Ink 14">
                <a:extLst>
                  <a:ext uri="{FF2B5EF4-FFF2-40B4-BE49-F238E27FC236}">
                    <a16:creationId xmlns:a16="http://schemas.microsoft.com/office/drawing/2014/main" id="{93C337EB-1202-865C-89B5-2C7377387DE2}"/>
                  </a:ext>
                </a:extLst>
              </p14:cNvPr>
              <p14:cNvContentPartPr/>
              <p14:nvPr/>
            </p14:nvContentPartPr>
            <p14:xfrm>
              <a:off x="5903171" y="3096752"/>
              <a:ext cx="349200" cy="320760"/>
            </p14:xfrm>
          </p:contentPart>
        </mc:Choice>
        <mc:Fallback xmlns="">
          <p:pic>
            <p:nvPicPr>
              <p:cNvPr id="15" name="Ink 14">
                <a:extLst>
                  <a:ext uri="{FF2B5EF4-FFF2-40B4-BE49-F238E27FC236}">
                    <a16:creationId xmlns:a16="http://schemas.microsoft.com/office/drawing/2014/main" id="{93C337EB-1202-865C-89B5-2C7377387DE2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5885171" y="3060752"/>
                <a:ext cx="384840" cy="392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16" name="Ink 15">
                <a:extLst>
                  <a:ext uri="{FF2B5EF4-FFF2-40B4-BE49-F238E27FC236}">
                    <a16:creationId xmlns:a16="http://schemas.microsoft.com/office/drawing/2014/main" id="{53DB8EBC-FFF0-316F-9E0C-9E18E1BF8F93}"/>
                  </a:ext>
                </a:extLst>
              </p14:cNvPr>
              <p14:cNvContentPartPr/>
              <p14:nvPr/>
            </p14:nvContentPartPr>
            <p14:xfrm>
              <a:off x="6095677" y="3717298"/>
              <a:ext cx="247410" cy="359619"/>
            </p14:xfrm>
          </p:contentPart>
        </mc:Choice>
        <mc:Fallback xmlns="">
          <p:pic>
            <p:nvPicPr>
              <p:cNvPr id="16" name="Ink 15">
                <a:extLst>
                  <a:ext uri="{FF2B5EF4-FFF2-40B4-BE49-F238E27FC236}">
                    <a16:creationId xmlns:a16="http://schemas.microsoft.com/office/drawing/2014/main" id="{53DB8EBC-FFF0-316F-9E0C-9E18E1BF8F93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6067268" y="3660119"/>
                <a:ext cx="304228" cy="473618"/>
              </a:xfrm>
              <a:prstGeom prst="rect">
                <a:avLst/>
              </a:prstGeom>
            </p:spPr>
          </p:pic>
        </mc:Fallback>
      </mc:AlternateContent>
      <p:sp>
        <p:nvSpPr>
          <p:cNvPr id="17" name="TextBox 16">
            <a:extLst>
              <a:ext uri="{FF2B5EF4-FFF2-40B4-BE49-F238E27FC236}">
                <a16:creationId xmlns:a16="http://schemas.microsoft.com/office/drawing/2014/main" id="{0C26FF41-FE35-7CF4-F31C-D9B28C2CB67F}"/>
              </a:ext>
            </a:extLst>
          </p:cNvPr>
          <p:cNvSpPr txBox="1"/>
          <p:nvPr/>
        </p:nvSpPr>
        <p:spPr>
          <a:xfrm rot="21150331">
            <a:off x="6143396" y="2240759"/>
            <a:ext cx="17185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400">
                <a:solidFill>
                  <a:srgbClr val="525252"/>
                </a:solidFill>
                <a:latin typeface="Dreaming Outloud Pro" panose="03050502040302030504" pitchFamily="66" charset="77"/>
                <a:cs typeface="Dreaming Outloud Pro" panose="03050502040302030504" pitchFamily="66" charset="77"/>
              </a:rPr>
              <a:t>Learn more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A82C164-CA22-FF90-FA2F-E819F2146E77}"/>
              </a:ext>
            </a:extLst>
          </p:cNvPr>
          <p:cNvSpPr txBox="1"/>
          <p:nvPr/>
        </p:nvSpPr>
        <p:spPr>
          <a:xfrm rot="21150331">
            <a:off x="6261470" y="2831626"/>
            <a:ext cx="23607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400">
                <a:solidFill>
                  <a:srgbClr val="525252"/>
                </a:solidFill>
                <a:latin typeface="Dreaming Outloud Pro" panose="03050502040302030504" pitchFamily="66" charset="77"/>
                <a:cs typeface="Dreaming Outloud Pro" panose="03050502040302030504" pitchFamily="66" charset="77"/>
              </a:rPr>
              <a:t>Teach someone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DE94C6D-65C3-5AA6-4E0C-915B14875AFE}"/>
              </a:ext>
            </a:extLst>
          </p:cNvPr>
          <p:cNvSpPr txBox="1"/>
          <p:nvPr/>
        </p:nvSpPr>
        <p:spPr>
          <a:xfrm rot="21040590">
            <a:off x="6436021" y="3486465"/>
            <a:ext cx="23607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400">
                <a:solidFill>
                  <a:srgbClr val="525252"/>
                </a:solidFill>
                <a:latin typeface="Dreaming Outloud Pro" panose="03050502040302030504" pitchFamily="66" charset="77"/>
                <a:cs typeface="Dreaming Outloud Pro" panose="03050502040302030504" pitchFamily="66" charset="77"/>
              </a:rPr>
              <a:t>I understand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94F790D-DC28-FEB8-6BC9-ECF3390AF314}"/>
              </a:ext>
            </a:extLst>
          </p:cNvPr>
          <p:cNvSpPr txBox="1"/>
          <p:nvPr/>
        </p:nvSpPr>
        <p:spPr>
          <a:xfrm rot="21150331">
            <a:off x="6611411" y="4190859"/>
            <a:ext cx="17870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400">
                <a:solidFill>
                  <a:srgbClr val="525252"/>
                </a:solidFill>
                <a:latin typeface="Dreaming Outloud Pro" panose="03050502040302030504" pitchFamily="66" charset="77"/>
                <a:cs typeface="Dreaming Outloud Pro" panose="03050502040302030504" pitchFamily="66" charset="77"/>
              </a:rPr>
              <a:t>Challenging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21" name="Ink 20">
                <a:extLst>
                  <a:ext uri="{FF2B5EF4-FFF2-40B4-BE49-F238E27FC236}">
                    <a16:creationId xmlns:a16="http://schemas.microsoft.com/office/drawing/2014/main" id="{181C951D-DAAF-A0C5-7760-461910F9927F}"/>
                  </a:ext>
                </a:extLst>
              </p14:cNvPr>
              <p14:cNvContentPartPr/>
              <p14:nvPr/>
            </p14:nvContentPartPr>
            <p14:xfrm>
              <a:off x="6094717" y="4540834"/>
              <a:ext cx="523800" cy="156240"/>
            </p14:xfrm>
          </p:contentPart>
        </mc:Choice>
        <mc:Fallback xmlns="">
          <p:pic>
            <p:nvPicPr>
              <p:cNvPr id="21" name="Ink 20">
                <a:extLst>
                  <a:ext uri="{FF2B5EF4-FFF2-40B4-BE49-F238E27FC236}">
                    <a16:creationId xmlns:a16="http://schemas.microsoft.com/office/drawing/2014/main" id="{181C951D-DAAF-A0C5-7760-461910F9927F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6076717" y="4504834"/>
                <a:ext cx="559440" cy="227880"/>
              </a:xfrm>
              <a:prstGeom prst="rect">
                <a:avLst/>
              </a:prstGeom>
            </p:spPr>
          </p:pic>
        </mc:Fallback>
      </mc:AlternateContent>
      <p:pic>
        <p:nvPicPr>
          <p:cNvPr id="5" name="Picture 4">
            <a:extLst>
              <a:ext uri="{FF2B5EF4-FFF2-40B4-BE49-F238E27FC236}">
                <a16:creationId xmlns:a16="http://schemas.microsoft.com/office/drawing/2014/main" id="{D34F4F2D-42A7-96C8-B084-0E8A51F2A247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64290" y="845519"/>
            <a:ext cx="5368818" cy="6445160"/>
          </a:xfrm>
          <a:prstGeom prst="rect">
            <a:avLst/>
          </a:prstGeom>
        </p:spPr>
      </p:pic>
      <p:pic>
        <p:nvPicPr>
          <p:cNvPr id="6" name="Picture 5" descr="A black board with a black board with a black board with a black board with white and blue markers and a brush&#10;&#10;Description automatically generated">
            <a:extLst>
              <a:ext uri="{FF2B5EF4-FFF2-40B4-BE49-F238E27FC236}">
                <a16:creationId xmlns:a16="http://schemas.microsoft.com/office/drawing/2014/main" id="{34C4D046-3DF9-01FD-FB43-7CCC4A9753C1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83994" y="1510754"/>
            <a:ext cx="2977937" cy="4413088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29235416-DC07-C369-EFA1-94769F56311F}"/>
                  </a:ext>
                </a:extLst>
              </p14:cNvPr>
              <p14:cNvContentPartPr/>
              <p14:nvPr/>
            </p14:nvContentPartPr>
            <p14:xfrm>
              <a:off x="2712032" y="4136309"/>
              <a:ext cx="62280" cy="267840"/>
            </p14:xfrm>
          </p:contentPart>
        </mc:Choice>
        <mc:Fallback xmlns=""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29235416-DC07-C369-EFA1-94769F56311F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694032" y="4100261"/>
                <a:ext cx="97920" cy="33957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C2F8C3D3-68F6-1C71-8AAF-2C10AE3CDD3A}"/>
                  </a:ext>
                </a:extLst>
              </p14:cNvPr>
              <p14:cNvContentPartPr/>
              <p14:nvPr/>
            </p14:nvContentPartPr>
            <p14:xfrm>
              <a:off x="2774312" y="4572567"/>
              <a:ext cx="24840" cy="18000"/>
            </p14:xfrm>
          </p:contentPart>
        </mc:Choice>
        <mc:Fallback xmlns=""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C2F8C3D3-68F6-1C71-8AAF-2C10AE3CDD3A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2756312" y="4536567"/>
                <a:ext cx="60480" cy="89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11" name="Ink 10">
                <a:extLst>
                  <a:ext uri="{FF2B5EF4-FFF2-40B4-BE49-F238E27FC236}">
                    <a16:creationId xmlns:a16="http://schemas.microsoft.com/office/drawing/2014/main" id="{7DBDA772-8B4D-CFB8-B896-F18B2E32DBB7}"/>
                  </a:ext>
                </a:extLst>
              </p14:cNvPr>
              <p14:cNvContentPartPr/>
              <p14:nvPr/>
            </p14:nvContentPartPr>
            <p14:xfrm>
              <a:off x="3372962" y="2016911"/>
              <a:ext cx="349200" cy="320760"/>
            </p14:xfrm>
          </p:contentPart>
        </mc:Choice>
        <mc:Fallback xmlns="">
          <p:pic>
            <p:nvPicPr>
              <p:cNvPr id="11" name="Ink 10">
                <a:extLst>
                  <a:ext uri="{FF2B5EF4-FFF2-40B4-BE49-F238E27FC236}">
                    <a16:creationId xmlns:a16="http://schemas.microsoft.com/office/drawing/2014/main" id="{7DBDA772-8B4D-CFB8-B896-F18B2E32DBB7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3354962" y="1980911"/>
                <a:ext cx="384840" cy="3924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9234733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" presetID="63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63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19" grpId="0"/>
      <p:bldP spid="20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064A48-A296-0FC7-576F-0DC22F3F76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BD86123A-3E7E-BE7C-0FA5-EAADEB12E3D1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-1042739" y="-866274"/>
            <a:ext cx="10186739" cy="8189495"/>
            <a:chOff x="-92121" y="-145451"/>
            <a:chExt cx="9236121" cy="7425258"/>
          </a:xfrm>
        </p:grpSpPr>
        <p:pic>
          <p:nvPicPr>
            <p:cNvPr id="6" name="Picture 5" descr="A close-up of a grey tile&#10;&#10;AI-generated content may be incorrect.">
              <a:extLst>
                <a:ext uri="{FF2B5EF4-FFF2-40B4-BE49-F238E27FC236}">
                  <a16:creationId xmlns:a16="http://schemas.microsoft.com/office/drawing/2014/main" id="{E695C3E7-72C6-5D96-55A5-2E8D80F6E324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36949" y="639983"/>
              <a:ext cx="8407051" cy="6247106"/>
            </a:xfrm>
            <a:prstGeom prst="rect">
              <a:avLst/>
            </a:prstGeom>
          </p:spPr>
        </p:pic>
        <p:pic>
          <p:nvPicPr>
            <p:cNvPr id="7" name="Picture 6" descr="A desk with a chair back&#10;&#10;AI-generated content may be incorrect.">
              <a:extLst>
                <a:ext uri="{FF2B5EF4-FFF2-40B4-BE49-F238E27FC236}">
                  <a16:creationId xmlns:a16="http://schemas.microsoft.com/office/drawing/2014/main" id="{6A95737C-A66E-AA22-D09D-5DC8204A8202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-92121" y="-145451"/>
              <a:ext cx="9236121" cy="7425258"/>
            </a:xfrm>
            <a:prstGeom prst="rect">
              <a:avLst/>
            </a:prstGeom>
          </p:spPr>
        </p:pic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8D3546F4-FF4C-2A07-DBE3-70DFA9303B7D}"/>
              </a:ext>
            </a:extLst>
          </p:cNvPr>
          <p:cNvSpPr/>
          <p:nvPr/>
        </p:nvSpPr>
        <p:spPr>
          <a:xfrm>
            <a:off x="826586" y="2611021"/>
            <a:ext cx="1255776" cy="463296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C3A3B04-0920-F8FD-60E1-21ECB89E005F}"/>
              </a:ext>
            </a:extLst>
          </p:cNvPr>
          <p:cNvSpPr/>
          <p:nvPr/>
        </p:nvSpPr>
        <p:spPr>
          <a:xfrm>
            <a:off x="768096" y="1645920"/>
            <a:ext cx="1255776" cy="463296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69C2C09-043C-6398-4FA5-761BE45733F9}"/>
              </a:ext>
            </a:extLst>
          </p:cNvPr>
          <p:cNvSpPr txBox="1"/>
          <p:nvPr/>
        </p:nvSpPr>
        <p:spPr>
          <a:xfrm rot="21590417">
            <a:off x="2474798" y="920101"/>
            <a:ext cx="4014393" cy="43868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67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1" i="0" u="none" strike="noStrike" kern="1200" cap="none" spc="0" normalizeH="0" baseline="0" noProof="0">
                <a:ln>
                  <a:noFill/>
                </a:ln>
                <a:solidFill>
                  <a:srgbClr val="181818"/>
                </a:solidFill>
                <a:effectLst/>
                <a:highlight>
                  <a:srgbClr val="FFFF00"/>
                </a:highlight>
                <a:uLnTx/>
                <a:uFillTx/>
                <a:latin typeface="Calibri"/>
                <a:ea typeface="+mn-ea"/>
                <a:cs typeface="Calibri"/>
              </a:rPr>
              <a:t>Lesson 1A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6644A203-EFB2-DE64-8A5A-91374EA45278}"/>
              </a:ext>
            </a:extLst>
          </p:cNvPr>
          <p:cNvGrpSpPr>
            <a:grpSpLocks noChangeAspect="1"/>
          </p:cNvGrpSpPr>
          <p:nvPr/>
        </p:nvGrpSpPr>
        <p:grpSpPr>
          <a:xfrm>
            <a:off x="2328451" y="100584"/>
            <a:ext cx="4962998" cy="6533609"/>
            <a:chOff x="-1471652" y="903540"/>
            <a:chExt cx="3901887" cy="5136695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8F4D9A25-3CF1-772E-3393-9B1365E0C1EA}"/>
                </a:ext>
              </a:extLst>
            </p:cNvPr>
            <p:cNvSpPr/>
            <p:nvPr/>
          </p:nvSpPr>
          <p:spPr>
            <a:xfrm rot="6334">
              <a:off x="-1471652" y="903540"/>
              <a:ext cx="3901887" cy="513669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100" b="0" i="0" u="none" strike="noStrike" kern="1200" cap="none" spc="0" normalizeH="0" baseline="0" noProof="0">
                <a:ln>
                  <a:noFill/>
                </a:ln>
                <a:solidFill>
                  <a:srgbClr val="1F1F1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6F9E6585-CD58-5293-C988-970722FD1A6F}"/>
                </a:ext>
              </a:extLst>
            </p:cNvPr>
            <p:cNvSpPr txBox="1"/>
            <p:nvPr/>
          </p:nvSpPr>
          <p:spPr>
            <a:xfrm rot="21590417">
              <a:off x="-1341295" y="1554918"/>
              <a:ext cx="3469396" cy="37912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672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AU" sz="2000" b="1" i="0" u="none" strike="noStrike" kern="1200" cap="none" spc="0" normalizeH="0" baseline="0" noProof="0">
                  <a:ln>
                    <a:noFill/>
                  </a:ln>
                  <a:solidFill>
                    <a:srgbClr val="181818"/>
                  </a:solidFill>
                  <a:effectLst/>
                  <a:uLnTx/>
                  <a:uFillTx/>
                  <a:latin typeface="Calibri"/>
                  <a:ea typeface="+mn-ea"/>
                  <a:cs typeface="Calibri"/>
                </a:rPr>
                <a:t>Lesson 2A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7CDA55A3-3461-8946-467A-9065350F7938}"/>
                </a:ext>
              </a:extLst>
            </p:cNvPr>
            <p:cNvSpPr txBox="1"/>
            <p:nvPr/>
          </p:nvSpPr>
          <p:spPr>
            <a:xfrm rot="21590417">
              <a:off x="-1341291" y="1123532"/>
              <a:ext cx="1863182" cy="37912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672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AU" sz="1400" b="1" i="0" u="none" strike="noStrike" kern="1200" cap="none" spc="0" normalizeH="0" baseline="0" noProof="0">
                  <a:ln>
                    <a:noFill/>
                  </a:ln>
                  <a:solidFill>
                    <a:srgbClr val="181818"/>
                  </a:solidFill>
                  <a:effectLst/>
                  <a:uLnTx/>
                  <a:uFillTx/>
                  <a:latin typeface="Calibri"/>
                  <a:ea typeface="+mn-ea"/>
                  <a:cs typeface="Calibri"/>
                </a:rPr>
                <a:t>Exit Ticket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09E0320D-DEDE-C88C-E191-4EA85A9A03FC}"/>
                </a:ext>
              </a:extLst>
            </p:cNvPr>
            <p:cNvSpPr txBox="1"/>
            <p:nvPr/>
          </p:nvSpPr>
          <p:spPr>
            <a:xfrm rot="21590417">
              <a:off x="896016" y="1122823"/>
              <a:ext cx="1355199" cy="37912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noAutofit/>
            </a:bodyPr>
            <a:lstStyle/>
            <a:p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672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AU" sz="1400" b="0" i="0" u="none" strike="noStrike" kern="1200" cap="none" spc="0" normalizeH="0" baseline="0" noProof="0">
                  <a:ln>
                    <a:noFill/>
                  </a:ln>
                  <a:solidFill>
                    <a:srgbClr val="181818"/>
                  </a:solidFill>
                  <a:effectLst/>
                  <a:uLnTx/>
                  <a:uFillTx/>
                  <a:latin typeface="Calibri"/>
                  <a:ea typeface="+mn-ea"/>
                  <a:cs typeface="Calibri"/>
                </a:rPr>
                <a:t>Date: _________</a:t>
              </a:r>
            </a:p>
          </p:txBody>
        </p: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D2CD3E1F-EB34-397B-CA74-290764814F5F}"/>
                </a:ext>
              </a:extLst>
            </p:cNvPr>
            <p:cNvCxnSpPr>
              <a:cxnSpLocks/>
            </p:cNvCxnSpPr>
            <p:nvPr/>
          </p:nvCxnSpPr>
          <p:spPr>
            <a:xfrm rot="375526" flipV="1">
              <a:off x="-1259807" y="1622003"/>
              <a:ext cx="3447650" cy="387842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5072D0FF-CFED-9095-7493-09CA35438398}"/>
              </a:ext>
            </a:extLst>
          </p:cNvPr>
          <p:cNvSpPr txBox="1"/>
          <p:nvPr/>
        </p:nvSpPr>
        <p:spPr>
          <a:xfrm>
            <a:off x="4417527" y="1277406"/>
            <a:ext cx="687495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0" marR="0" lvl="0" indent="0" algn="l" defTabSz="91442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400" b="0" i="0" u="none" strike="noStrike" kern="1200" cap="none" spc="0" normalizeH="0" baseline="0" noProof="0">
                <a:ln>
                  <a:noFill/>
                </a:ln>
                <a:solidFill>
                  <a:srgbClr val="181818">
                    <a:lumMod val="75000"/>
                    <a:lumOff val="25000"/>
                  </a:srgbClr>
                </a:solidFill>
                <a:effectLst/>
                <a:uLnTx/>
                <a:uFillTx/>
                <a:latin typeface="Dreaming Outloud Pro" panose="03050502040302030504" pitchFamily="66" charset="77"/>
                <a:ea typeface="+mn-ea"/>
                <a:cs typeface="Dreaming Outloud Pro" panose="03050502040302030504" pitchFamily="66" charset="77"/>
              </a:rPr>
              <a:t>far</a:t>
            </a:r>
          </a:p>
        </p:txBody>
      </p:sp>
      <p:graphicFrame>
        <p:nvGraphicFramePr>
          <p:cNvPr id="53" name="Table 52">
            <a:extLst>
              <a:ext uri="{FF2B5EF4-FFF2-40B4-BE49-F238E27FC236}">
                <a16:creationId xmlns:a16="http://schemas.microsoft.com/office/drawing/2014/main" id="{F2F8CD5C-DECE-3A01-0A71-67F0B8CA27B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59467084"/>
              </p:ext>
            </p:extLst>
          </p:nvPr>
        </p:nvGraphicFramePr>
        <p:xfrm>
          <a:off x="2666157" y="6026882"/>
          <a:ext cx="4324350" cy="2743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324350">
                  <a:extLst>
                    <a:ext uri="{9D8B030D-6E8A-4147-A177-3AD203B41FA5}">
                      <a16:colId xmlns:a16="http://schemas.microsoft.com/office/drawing/2014/main" val="42897784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3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800" u="none">
                          <a:solidFill>
                            <a:schemeClr val="tx1"/>
                          </a:solidFill>
                          <a:effectLst/>
                        </a:rPr>
                        <a:t>I know _____ out of 3 answers.</a:t>
                      </a:r>
                      <a:endParaRPr lang="en-US" sz="1600" u="non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solidFill>
                      <a:srgbClr val="E8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1044419"/>
                  </a:ext>
                </a:extLst>
              </a:tr>
            </a:tbl>
          </a:graphicData>
        </a:graphic>
      </p:graphicFrame>
      <p:sp>
        <p:nvSpPr>
          <p:cNvPr id="54" name="TextBox 53">
            <a:extLst>
              <a:ext uri="{FF2B5EF4-FFF2-40B4-BE49-F238E27FC236}">
                <a16:creationId xmlns:a16="http://schemas.microsoft.com/office/drawing/2014/main" id="{6AB4BFCC-6D3B-D86D-B8AD-151E0E644891}"/>
              </a:ext>
            </a:extLst>
          </p:cNvPr>
          <p:cNvSpPr txBox="1"/>
          <p:nvPr/>
        </p:nvSpPr>
        <p:spPr>
          <a:xfrm>
            <a:off x="4189798" y="5933209"/>
            <a:ext cx="371698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0" marR="0" lvl="0" indent="0" algn="l" defTabSz="91442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400" b="0" i="0" u="none" strike="noStrike" kern="1200" cap="none" spc="0" normalizeH="0" baseline="0" noProof="0">
                <a:ln>
                  <a:noFill/>
                </a:ln>
                <a:solidFill>
                  <a:srgbClr val="181818">
                    <a:lumMod val="75000"/>
                    <a:lumOff val="25000"/>
                  </a:srgbClr>
                </a:solidFill>
                <a:effectLst/>
                <a:uLnTx/>
                <a:uFillTx/>
                <a:latin typeface="Dreaming Outloud Pro" panose="03050502040302030504" pitchFamily="66" charset="77"/>
                <a:ea typeface="+mn-ea"/>
                <a:cs typeface="Dreaming Outloud Pro" panose="03050502040302030504" pitchFamily="66" charset="77"/>
              </a:rPr>
              <a:t>3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89347A4-7E78-AC99-9694-D014AF042F12}"/>
              </a:ext>
            </a:extLst>
          </p:cNvPr>
          <p:cNvSpPr/>
          <p:nvPr/>
        </p:nvSpPr>
        <p:spPr>
          <a:xfrm>
            <a:off x="2590544" y="2249914"/>
            <a:ext cx="1299410" cy="36896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>
                <a:solidFill>
                  <a:srgbClr val="181818"/>
                </a:solidFill>
                <a:latin typeface="Calibri" panose="020F0502020204030204"/>
              </a:rPr>
              <a:t>loud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181818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480F356-E322-4222-A27A-03C9121C971E}"/>
              </a:ext>
            </a:extLst>
          </p:cNvPr>
          <p:cNvSpPr/>
          <p:nvPr/>
        </p:nvSpPr>
        <p:spPr>
          <a:xfrm>
            <a:off x="4162926" y="2249914"/>
            <a:ext cx="1299410" cy="36896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>
                <a:solidFill>
                  <a:srgbClr val="181818"/>
                </a:solidFill>
                <a:latin typeface="Calibri" panose="020F0502020204030204"/>
              </a:rPr>
              <a:t>far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181818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DDBD3B5-0B7D-83A8-D3C3-F394349D0D6D}"/>
              </a:ext>
            </a:extLst>
          </p:cNvPr>
          <p:cNvSpPr/>
          <p:nvPr/>
        </p:nvSpPr>
        <p:spPr>
          <a:xfrm>
            <a:off x="5558333" y="2249914"/>
            <a:ext cx="1299410" cy="36896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>
                <a:solidFill>
                  <a:srgbClr val="181818"/>
                </a:solidFill>
                <a:latin typeface="Calibri" panose="020F0502020204030204"/>
              </a:rPr>
              <a:t>big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181818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AB751BF6-667F-0FD6-FF83-13E255FBCC8B}"/>
                  </a:ext>
                </a:extLst>
              </p14:cNvPr>
              <p14:cNvContentPartPr/>
              <p14:nvPr/>
            </p14:nvContentPartPr>
            <p14:xfrm rot="11377299">
              <a:off x="4037173" y="2178352"/>
              <a:ext cx="1422309" cy="602163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AB751BF6-667F-0FD6-FF83-13E255FBCC8B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 rot="11377299">
                <a:off x="4018099" y="2159287"/>
                <a:ext cx="1460098" cy="639933"/>
              </a:xfrm>
              <a:prstGeom prst="rect">
                <a:avLst/>
              </a:prstGeom>
            </p:spPr>
          </p:pic>
        </mc:Fallback>
      </mc:AlternateContent>
      <p:grpSp>
        <p:nvGrpSpPr>
          <p:cNvPr id="43" name="Group 42">
            <a:extLst>
              <a:ext uri="{FF2B5EF4-FFF2-40B4-BE49-F238E27FC236}">
                <a16:creationId xmlns:a16="http://schemas.microsoft.com/office/drawing/2014/main" id="{61BECFA0-AF26-10EC-1BCB-6C8509D647EF}"/>
              </a:ext>
            </a:extLst>
          </p:cNvPr>
          <p:cNvGrpSpPr/>
          <p:nvPr/>
        </p:nvGrpSpPr>
        <p:grpSpPr>
          <a:xfrm>
            <a:off x="2502386" y="1301172"/>
            <a:ext cx="4379494" cy="5093702"/>
            <a:chOff x="2502386" y="1301172"/>
            <a:chExt cx="4379494" cy="5093702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F36FCC9E-EB85-3E49-8373-B51CF2C7F004}"/>
                </a:ext>
              </a:extLst>
            </p:cNvPr>
            <p:cNvSpPr txBox="1"/>
            <p:nvPr/>
          </p:nvSpPr>
          <p:spPr>
            <a:xfrm>
              <a:off x="2502386" y="1301172"/>
              <a:ext cx="4379494" cy="50937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342900" lvl="0" indent="-342900">
                <a:buFontTx/>
                <a:buAutoNum type="arabicPeriod"/>
                <a:defRPr/>
              </a:pPr>
              <a:r>
                <a:rPr lang="en-US" sz="2000" dirty="0">
                  <a:solidFill>
                    <a:srgbClr val="181818"/>
                  </a:solidFill>
                </a:rPr>
                <a:t>Length is how ____ an object is from one end to the other end. </a:t>
              </a:r>
              <a:endParaRPr lang="en-US" sz="2000" dirty="0">
                <a:solidFill>
                  <a:srgbClr val="181818"/>
                </a:solidFill>
                <a:highlight>
                  <a:srgbClr val="FFFF00"/>
                </a:highlight>
              </a:endParaRPr>
            </a:p>
            <a:p>
              <a:pPr marL="342900" lvl="0" indent="-342900">
                <a:buFontTx/>
                <a:buAutoNum type="arabicPeriod"/>
                <a:defRPr/>
              </a:pPr>
              <a:endParaRPr lang="en-US" sz="2000" dirty="0">
                <a:solidFill>
                  <a:srgbClr val="181818"/>
                </a:solidFill>
                <a:highlight>
                  <a:srgbClr val="FFFF00"/>
                </a:highlight>
              </a:endParaRPr>
            </a:p>
            <a:p>
              <a:pPr marL="342900" lvl="0" indent="-342900">
                <a:buFontTx/>
                <a:buAutoNum type="arabicPeriod"/>
                <a:defRPr/>
              </a:pPr>
              <a:endParaRPr lang="en-US" sz="2000" dirty="0">
                <a:solidFill>
                  <a:srgbClr val="181818"/>
                </a:solidFill>
              </a:endParaRPr>
            </a:p>
            <a:p>
              <a:pPr lvl="0">
                <a:defRPr/>
              </a:pPr>
              <a:endParaRPr lang="en-US" sz="500" dirty="0">
                <a:solidFill>
                  <a:srgbClr val="181818"/>
                </a:solidFill>
              </a:endParaRPr>
            </a:p>
            <a:p>
              <a:pPr lvl="0">
                <a:defRPr/>
              </a:pPr>
              <a:endParaRPr lang="en-US" sz="2000" dirty="0">
                <a:solidFill>
                  <a:srgbClr val="181818"/>
                </a:solidFill>
              </a:endParaRPr>
            </a:p>
            <a:p>
              <a:pPr lvl="0">
                <a:defRPr/>
              </a:pPr>
              <a:r>
                <a:rPr lang="en-US" sz="2000" dirty="0">
                  <a:solidFill>
                    <a:srgbClr val="181818"/>
                  </a:solidFill>
                </a:rPr>
                <a:t>2. </a:t>
              </a:r>
            </a:p>
            <a:p>
              <a:pPr lvl="0">
                <a:defRPr/>
              </a:pPr>
              <a:endParaRPr lang="en-US" sz="2000" dirty="0">
                <a:solidFill>
                  <a:srgbClr val="181818"/>
                </a:solidFill>
              </a:endParaRPr>
            </a:p>
            <a:p>
              <a:pPr lvl="0">
                <a:defRPr/>
              </a:pPr>
              <a:endParaRPr lang="en-US" sz="2000" dirty="0">
                <a:solidFill>
                  <a:srgbClr val="181818"/>
                </a:solidFill>
              </a:endParaRPr>
            </a:p>
            <a:p>
              <a:pPr lvl="0">
                <a:defRPr/>
              </a:pPr>
              <a:r>
                <a:rPr lang="en-US" sz="2000" dirty="0">
                  <a:solidFill>
                    <a:srgbClr val="181818"/>
                  </a:solidFill>
                </a:rPr>
                <a:t>Which object is longer than the crayon?</a:t>
              </a:r>
            </a:p>
            <a:p>
              <a:pPr marL="800100" lvl="1" indent="-342900">
                <a:buFont typeface="+mj-lt"/>
                <a:buAutoNum type="alphaUcPeriod"/>
                <a:defRPr/>
              </a:pPr>
              <a:r>
                <a:rPr lang="en-US" sz="2000" dirty="0">
                  <a:solidFill>
                    <a:srgbClr val="181818"/>
                  </a:solidFill>
                </a:rPr>
                <a:t>Crayon</a:t>
              </a:r>
            </a:p>
            <a:p>
              <a:pPr marL="800100" lvl="1" indent="-342900">
                <a:buFont typeface="+mj-lt"/>
                <a:buAutoNum type="alphaUcPeriod"/>
                <a:defRPr/>
              </a:pPr>
              <a:r>
                <a:rPr lang="en-US" sz="2000" dirty="0">
                  <a:solidFill>
                    <a:srgbClr val="181818"/>
                  </a:solidFill>
                </a:rPr>
                <a:t>Rubber</a:t>
              </a:r>
            </a:p>
            <a:p>
              <a:pPr marL="800100" lvl="1" indent="-342900">
                <a:buFont typeface="+mj-lt"/>
                <a:buAutoNum type="alphaUcPeriod"/>
                <a:defRPr/>
              </a:pPr>
              <a:r>
                <a:rPr lang="en-US" sz="2000" dirty="0">
                  <a:solidFill>
                    <a:srgbClr val="181818"/>
                  </a:solidFill>
                </a:rPr>
                <a:t>Marker</a:t>
              </a:r>
            </a:p>
            <a:p>
              <a:pPr lvl="1">
                <a:defRPr/>
              </a:pPr>
              <a:endParaRPr lang="en-US" sz="2000" dirty="0">
                <a:solidFill>
                  <a:srgbClr val="181818"/>
                </a:solidFill>
              </a:endParaRPr>
            </a:p>
            <a:p>
              <a:pPr marL="342900" lvl="0" indent="-342900">
                <a:buFont typeface="+mj-lt"/>
                <a:buAutoNum type="arabicPeriod" startAt="3"/>
                <a:defRPr/>
              </a:pPr>
              <a:r>
                <a:rPr lang="en-US" sz="2000" dirty="0">
                  <a:solidFill>
                    <a:srgbClr val="181818"/>
                  </a:solidFill>
                </a:rPr>
                <a:t>All objects have a l______.</a:t>
              </a:r>
            </a:p>
            <a:p>
              <a:pPr lvl="0">
                <a:defRPr/>
              </a:pPr>
              <a:endParaRPr lang="en-US" sz="2000" dirty="0">
                <a:solidFill>
                  <a:srgbClr val="181818"/>
                </a:solidFill>
              </a:endParaRPr>
            </a:p>
            <a:p>
              <a:pPr lvl="0">
                <a:defRPr/>
              </a:pPr>
              <a:endParaRPr lang="en-US" sz="2000" dirty="0">
                <a:solidFill>
                  <a:srgbClr val="181818"/>
                </a:solidFill>
              </a:endParaRPr>
            </a:p>
          </p:txBody>
        </p: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D505AB29-5854-5B34-AFB6-BCF969D6AFD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032162" y="2923132"/>
              <a:ext cx="3170" cy="850933"/>
            </a:xfrm>
            <a:prstGeom prst="line">
              <a:avLst/>
            </a:prstGeom>
            <a:ln w="28575">
              <a:prstDash val="sysDash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pic>
          <p:nvPicPr>
            <p:cNvPr id="9" name="Picture 8" descr="A red and blue eraser&#10;&#10;Description automatically generated">
              <a:extLst>
                <a:ext uri="{FF2B5EF4-FFF2-40B4-BE49-F238E27FC236}">
                  <a16:creationId xmlns:a16="http://schemas.microsoft.com/office/drawing/2014/main" id="{0FAD16F0-EA69-99B2-D116-9FA8EB35368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rot="5400000">
              <a:off x="4238781" y="2719844"/>
              <a:ext cx="273733" cy="686970"/>
            </a:xfrm>
            <a:prstGeom prst="rect">
              <a:avLst/>
            </a:prstGeom>
          </p:spPr>
        </p:pic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887103F7-4E04-3FBE-5D78-34A042E0A919}"/>
                </a:ext>
              </a:extLst>
            </p:cNvPr>
            <p:cNvCxnSpPr>
              <a:cxnSpLocks/>
            </p:cNvCxnSpPr>
            <p:nvPr/>
          </p:nvCxnSpPr>
          <p:spPr>
            <a:xfrm>
              <a:off x="4692133" y="2949202"/>
              <a:ext cx="0" cy="222752"/>
            </a:xfrm>
            <a:prstGeom prst="line">
              <a:avLst/>
            </a:prstGeom>
            <a:ln w="28575">
              <a:prstDash val="sysDash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pic>
          <p:nvPicPr>
            <p:cNvPr id="24" name="Picture 23" descr="A red and white marker&#10;&#10;Description automatically generated">
              <a:extLst>
                <a:ext uri="{FF2B5EF4-FFF2-40B4-BE49-F238E27FC236}">
                  <a16:creationId xmlns:a16="http://schemas.microsoft.com/office/drawing/2014/main" id="{778CFFDB-9F0B-382C-7CCC-78B903A2729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012252" y="3133357"/>
              <a:ext cx="1615857" cy="426192"/>
            </a:xfrm>
            <a:prstGeom prst="rect">
              <a:avLst/>
            </a:prstGeom>
          </p:spPr>
        </p:pic>
        <p:pic>
          <p:nvPicPr>
            <p:cNvPr id="33" name="Picture 32" descr="An orange crayon on a black background&#10;&#10;Description automatically generated">
              <a:extLst>
                <a:ext uri="{FF2B5EF4-FFF2-40B4-BE49-F238E27FC236}">
                  <a16:creationId xmlns:a16="http://schemas.microsoft.com/office/drawing/2014/main" id="{8786B4C0-5DA4-3DC5-2A9A-61CF1C117C30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rot="5400000" flipH="1">
              <a:off x="4426989" y="3159555"/>
              <a:ext cx="236919" cy="992099"/>
            </a:xfrm>
            <a:prstGeom prst="rect">
              <a:avLst/>
            </a:prstGeom>
          </p:spPr>
        </p:pic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57F28B23-E719-8E30-F60F-5AD2664DB64C}"/>
                </a:ext>
              </a:extLst>
            </p:cNvPr>
            <p:cNvCxnSpPr>
              <a:cxnSpLocks/>
            </p:cNvCxnSpPr>
            <p:nvPr/>
          </p:nvCxnSpPr>
          <p:spPr>
            <a:xfrm>
              <a:off x="5004924" y="3574685"/>
              <a:ext cx="0" cy="172577"/>
            </a:xfrm>
            <a:prstGeom prst="line">
              <a:avLst/>
            </a:prstGeom>
            <a:ln w="28575">
              <a:prstDash val="sysDash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5F1F987A-8B59-AAB3-632B-947D66B97F6C}"/>
                </a:ext>
              </a:extLst>
            </p:cNvPr>
            <p:cNvCxnSpPr>
              <a:cxnSpLocks/>
            </p:cNvCxnSpPr>
            <p:nvPr/>
          </p:nvCxnSpPr>
          <p:spPr>
            <a:xfrm>
              <a:off x="5630628" y="3261996"/>
              <a:ext cx="0" cy="222752"/>
            </a:xfrm>
            <a:prstGeom prst="line">
              <a:avLst/>
            </a:prstGeom>
            <a:ln w="28575">
              <a:prstDash val="sysDash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id="{6138EEFB-D09F-D1FE-281B-57007737DD9C}"/>
              </a:ext>
            </a:extLst>
          </p:cNvPr>
          <p:cNvSpPr txBox="1"/>
          <p:nvPr/>
        </p:nvSpPr>
        <p:spPr>
          <a:xfrm>
            <a:off x="4759093" y="5313493"/>
            <a:ext cx="1487551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0" marR="0" lvl="0" indent="0" algn="l" defTabSz="91442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400" b="0" i="0" u="none" strike="noStrike" kern="1200" cap="none" spc="0" normalizeH="0" baseline="0" noProof="0" err="1">
                <a:ln>
                  <a:noFill/>
                </a:ln>
                <a:solidFill>
                  <a:srgbClr val="181818">
                    <a:lumMod val="75000"/>
                    <a:lumOff val="25000"/>
                  </a:srgbClr>
                </a:solidFill>
                <a:effectLst/>
                <a:uLnTx/>
                <a:uFillTx/>
                <a:latin typeface="Dreaming Outloud Pro" panose="03050502040302030504" pitchFamily="66" charset="77"/>
                <a:ea typeface="+mn-ea"/>
                <a:cs typeface="Dreaming Outloud Pro" panose="03050502040302030504" pitchFamily="66" charset="77"/>
              </a:rPr>
              <a:t>ength</a:t>
            </a:r>
            <a:endParaRPr kumimoji="0" lang="en-AU" sz="2400" b="0" i="0" u="none" strike="noStrike" kern="1200" cap="none" spc="0" normalizeH="0" baseline="0" noProof="0">
              <a:ln>
                <a:noFill/>
              </a:ln>
              <a:solidFill>
                <a:srgbClr val="181818">
                  <a:lumMod val="75000"/>
                  <a:lumOff val="25000"/>
                </a:srgbClr>
              </a:solidFill>
              <a:effectLst/>
              <a:uLnTx/>
              <a:uFillTx/>
              <a:latin typeface="Dreaming Outloud Pro" panose="03050502040302030504" pitchFamily="66" charset="77"/>
              <a:ea typeface="+mn-ea"/>
              <a:cs typeface="Dreaming Outloud Pro" panose="03050502040302030504" pitchFamily="66" charset="77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7155CFE5-980E-EF67-EE33-3DC15AA2F153}"/>
                  </a:ext>
                </a:extLst>
              </p14:cNvPr>
              <p14:cNvContentPartPr/>
              <p14:nvPr/>
            </p14:nvContentPartPr>
            <p14:xfrm>
              <a:off x="2973020" y="4717733"/>
              <a:ext cx="355717" cy="402961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7155CFE5-980E-EF67-EE33-3DC15AA2F153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2958633" y="4703342"/>
                <a:ext cx="383772" cy="431024"/>
              </a:xfrm>
              <a:prstGeom prst="rect">
                <a:avLst/>
              </a:prstGeom>
            </p:spPr>
          </p:pic>
        </mc:Fallback>
      </mc:AlternateContent>
      <p:pic>
        <p:nvPicPr>
          <p:cNvPr id="46" name="Picture 45">
            <a:extLst>
              <a:ext uri="{FF2B5EF4-FFF2-40B4-BE49-F238E27FC236}">
                <a16:creationId xmlns:a16="http://schemas.microsoft.com/office/drawing/2014/main" id="{96383D3B-16BA-6442-0AFD-9BE963A2F8D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286604" y="873200"/>
            <a:ext cx="457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55204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0521 0.19838 C -0.11007 0.19908 -0.11476 0.19977 -0.11962 0.20024 C -0.1283 0.20093 -0.13698 0.20093 -0.14549 0.20186 C -0.14774 0.20209 -0.14983 0.20301 -0.15208 0.20371 C -0.15469 0.20417 -0.15729 0.20487 -0.1599 0.20533 C -0.16458 0.20602 -0.16944 0.20649 -0.17413 0.20695 C -0.17639 0.20764 -0.17847 0.20834 -0.18073 0.2088 C -0.18542 0.2095 -0.1901 0.20996 -0.19497 0.21042 C -0.19878 0.21112 -0.20278 0.21158 -0.2066 0.21227 C -0.21267 0.2132 -0.21892 0.21366 -0.22483 0.21575 C -0.23819 0.22014 -0.2316 0.21852 -0.24427 0.22084 C -0.25035 0.22362 -0.24757 0.22269 -0.25608 0.22431 C -0.26858 0.22686 -0.26597 0.22616 -0.28194 0.22778 C -0.29149 0.22732 -0.30104 0.22732 -0.31059 0.22616 C -0.31406 0.2257 -0.32101 0.22269 -0.32101 0.22292 C -0.32274 0.22153 -0.32465 0.22084 -0.32622 0.21922 C -0.33038 0.21413 -0.3316 0.20996 -0.33385 0.20371 C -0.33333 0.19422 -0.33403 0.1801 -0.33003 0.17061 C -0.32917 0.16852 -0.32726 0.16737 -0.32622 0.16551 C -0.32118 0.15764 -0.32517 0.15834 -0.3158 0.15 C -0.31076 0.14561 -0.30295 0.13843 -0.29878 0.13612 C -0.29583 0.13426 -0.29288 0.13218 -0.28976 0.13079 C -0.28733 0.12987 -0.28455 0.1301 -0.28194 0.12917 C -0.26146 0.12223 -0.28681 0.12848 -0.26632 0.12408 C -0.25729 0.12454 -0.24826 0.12477 -0.23906 0.1257 C -0.23733 0.12593 -0.23559 0.12639 -0.23385 0.12732 C -0.22778 0.13149 -0.22656 0.1338 -0.22222 0.13959 C -0.22135 0.14237 -0.22049 0.14538 -0.21962 0.14815 C -0.21875 0.15163 -0.21701 0.15857 -0.21701 0.1588 C -0.21753 0.16713 -0.21701 0.17616 -0.2184 0.1845 C -0.21875 0.18727 -0.22101 0.18913 -0.22222 0.19144 C -0.22674 0.19977 -0.22257 0.19422 -0.22865 0.20024 C -0.23229 0.20348 -0.23542 0.20764 -0.23906 0.21042 C -0.25538 0.22362 -0.2349 0.20741 -0.25347 0.22084 C -0.26424 0.22871 -0.25556 0.22385 -0.26771 0.23125 C -0.27899 0.2382 -0.27431 0.23519 -0.28594 0.24005 C -0.28854 0.24098 -0.29097 0.24237 -0.29375 0.24352 C -0.29583 0.24422 -0.29809 0.24445 -0.30017 0.24514 C -0.30191 0.24561 -0.30538 0.247 -0.30538 0.24723 " pathEditMode="relative" rAng="0" ptsTypes="AAAAAAAAAAAAAAAAAAAAAAAAAAAAAAAAAAAAAAA">
                                      <p:cBhvr>
                                        <p:cTn id="6" dur="1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441" y="-1273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3" presetClass="entr" presetSubtype="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0539 0.24722 C -0.30678 0.24653 -0.30799 0.24653 -0.30938 0.24514 C -0.31042 0.24468 -0.31355 0.23773 -0.31389 0.23634 C -0.31494 0.23449 -0.31598 0.23333 -0.31685 0.23148 C -0.31789 0.2294 -0.31858 0.22639 -0.31997 0.22454 C -0.32066 0.22268 -0.32205 0.2213 -0.32275 0.21944 C -0.32379 0.21759 -0.32448 0.21574 -0.3257 0.21389 C -0.32744 0.21065 -0.32987 0.20764 -0.33125 0.20393 C -0.3323 0.20185 -0.33334 0.2 -0.33386 0.19861 C -0.3349 0.19676 -0.33594 0.19514 -0.33664 0.19306 C -0.3415 0.1838 -0.33837 0.18681 -0.3448 0.17616 C -0.34619 0.17431 -0.34723 0.17315 -0.34792 0.1706 C -0.34966 0.16667 -0.35139 0.16065 -0.35261 0.15671 C -0.36181 0.13912 -0.3507 0.16181 -0.3599 0.14097 C -0.36112 0.13866 -0.36216 0.13681 -0.36355 0.13426 C -0.36598 0.12963 -0.36841 0.12593 -0.37101 0.12222 C -0.37726 0.11343 -0.37205 0.12037 -0.37796 0.11343 C -0.37987 0.11157 -0.38334 0.10648 -0.38438 0.10347 C -0.38507 0.10208 -0.38542 0.10093 -0.38612 0.09977 C -0.38681 0.09583 -0.38733 0.09259 -0.38837 0.08958 C -0.38941 0.08704 -0.39185 0.08403 -0.39289 0.08264 C -0.39653 0.07639 -0.39323 0.08079 -0.39549 0.07708 C -0.39115 0.07454 -0.3908 0.07407 -0.38403 0.07407 C -0.37275 0.07407 -0.36146 0.07454 -0.35 0.07569 C -0.34115 0.08079 -0.35191 0.07407 -0.34445 0.07893 C -0.34341 0.07963 -0.34219 0.08032 -0.3415 0.08079 C -0.3408 0.08194 -0.33976 0.08333 -0.33872 0.08403 C -0.33803 0.08518 -0.33733 0.08518 -0.33629 0.08588 C -0.3356 0.08657 -0.32344 0.09005 -0.32275 0.09074 C -0.31355 0.08866 -0.28143 0.09028 -0.27188 0.08843 " pathEditMode="relative" rAng="0" ptsTypes="AAAAAAAAAAAAAAAAAAAAAAAAAAAAAA">
                                      <p:cBhvr>
                                        <p:cTn id="13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30" y="-8657"/>
                                    </p:animMotion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6545 0.0875 L -0.26545 0.0875 C -0.26059 0.08959 -0.25556 0.09121 -0.25069 0.09399 C -0.24896 0.09491 -0.24757 0.09723 -0.24583 0.09838 C -0.24427 0.09931 -0.24253 0.09954 -0.24097 0.10047 C -0.23924 0.10163 -0.23785 0.10371 -0.23594 0.10487 C -0.23281 0.10672 -0.22622 0.10926 -0.22622 0.10926 C -0.22448 0.11065 -0.22309 0.1125 -0.22118 0.11366 C -0.2191 0.11482 -0.21684 0.11482 -0.21476 0.11575 C -0.21146 0.11713 -0.20816 0.11875 -0.20486 0.12014 L -0.2 0.12246 L -0.19497 0.12454 C -0.19392 0.12593 -0.19306 0.12801 -0.19167 0.12894 C -0.18872 0.13102 -0.18194 0.13334 -0.18194 0.13334 C -0.17656 0.13797 -0.16979 0.14445 -0.16389 0.1463 C -0.15556 0.14908 -0.15937 0.14769 -0.15243 0.1507 C -0.14323 0.1588 -0.15208 0.15209 -0.13924 0.15741 C -0.13264 0.15996 -0.12812 0.16459 -0.12118 0.16598 L -0.11128 0.16829 C -0.10972 0.16899 -0.10816 0.16991 -0.10642 0.17038 C -0.09427 0.17362 -0.08507 0.17408 -0.07361 0.17917 L -0.05399 0.18797 L -0.04896 0.19005 C -0.0474 0.19075 -0.04583 0.1919 -0.0441 0.19237 C -0.0408 0.19306 -0.0375 0.19352 -0.0342 0.19445 C -0.03264 0.19491 -0.03108 0.19607 -0.02934 0.19653 C -0.02726 0.19746 -0.025 0.19815 -0.02274 0.19885 C -0.02118 0.20024 -0.01944 0.20163 -0.01788 0.20325 C -0.01667 0.2044 -0.01597 0.20672 -0.01458 0.20764 C -0.0125 0.2088 -0.01024 0.2088 -0.00799 0.20973 C -0.00174 0.21204 -0.00521 0.21181 -0.00139 0.21181 " pathEditMode="relative" ptsTypes="AAAAAAAAAAAAAAAAAAAAAAAAAAAAAAA">
                                      <p:cBhvr>
                                        <p:cTn id="19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382 0.21459 C -0.00017 0.21459 -0.12378 0.60371 -0.1276 0.60463 C -0.13056 0.60463 -0.13351 0.60533 -0.13681 0.60533 C -0.16597 0.60533 -0.19514 0.60463 -0.22465 0.60463 C -0.23038 0.60371 -0.23594 0.60324 -0.24201 0.60324 C -0.27726 0.60162 -0.30937 0.60162 -0.34601 0.60162 L -0.40903 0.60232 C -0.42014 0.60232 -0.42622 0.60324 -0.43663 0.60463 C -0.4441 0.60371 -0.47014 0.60463 -0.4842 0.60232 C -0.48559 0.60232 -0.48681 0.60162 -0.48785 0.60162 C -0.49115 0.60162 -0.4941 0.60162 -0.49687 0.60232 C -0.49826 0.60232 -0.49948 0.60371 -0.50087 0.60463 C -0.50174 0.60463 -0.5026 0.60463 -0.50382 0.60533 C -0.50573 0.60579 -0.50694 0.60672 -0.50851 0.60672 C -0.5099 0.60764 -0.51163 0.60764 -0.51337 0.60787 C -0.51406 0.60811 -0.5151 0.60811 -0.51632 0.60949 C -0.52413 0.60811 -0.53212 0.6088 -0.53924 0.60787 C -0.54115 0.60764 -0.54219 0.60672 -0.5434 0.60602 C -0.5441 0.60486 -0.54462 0.60371 -0.54462 0.60232 C -0.54462 0.5963 -0.54462 0.59098 -0.5441 0.58496 C -0.54358 0.5838 -0.54236 0.58311 -0.54201 0.58195 C -0.54115 0.58079 -0.54149 0.5794 -0.5408 0.57801 C -0.5401 0.57686 -0.53906 0.57639 -0.53819 0.57547 C -0.53472 0.57223 -0.52951 0.56736 -0.52448 0.56528 C -0.52274 0.56412 -0.52153 0.56366 -0.52014 0.5632 C -0.51806 0.56227 -0.51719 0.56111 -0.5151 0.56019 C -0.5099 0.55787 -0.50694 0.55625 -0.50174 0.55556 C -0.49913 0.5551 -0.49583 0.55486 -0.49375 0.55486 C -0.49149 0.55486 -0.48906 0.5551 -0.48681 0.55556 C -0.48542 0.55556 -0.48351 0.55556 -0.48229 0.55625 C -0.4809 0.55764 -0.47951 0.55926 -0.47882 0.56019 C -0.4776 0.56227 -0.47639 0.56459 -0.47517 0.56667 C -0.475 0.56829 -0.47448 0.56968 -0.47413 0.5713 C -0.475 0.57477 -0.47517 0.57871 -0.47639 0.58195 C -0.47656 0.58311 -0.47812 0.5838 -0.47882 0.58496 C -0.47951 0.58635 -0.48021 0.58773 -0.48142 0.5882 C -0.48247 0.59098 -0.48403 0.59236 -0.48559 0.59468 C -0.48646 0.59537 -0.48698 0.5963 -0.48785 0.59769 C -0.4901 0.60023 -0.49149 0.60162 -0.49375 0.60463 C -0.49444 0.60463 -0.49479 0.60533 -0.49583 0.60602 " pathEditMode="relative" rAng="0" ptsTypes="AAAAAAAAAAAAAAAAAAAAAAAAAAAAAAAAAAAAAAAA">
                                      <p:cBhvr>
                                        <p:cTn id="23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431" y="19745"/>
                                    </p:animMotion>
                                  </p:childTnLst>
                                </p:cTn>
                              </p:par>
                              <p:par>
                                <p:cTn id="24" presetID="63" presetClass="entr" presetSubtype="0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49583 0.60602 L 0.04896 0.55995 " pathEditMode="relative" rAng="0" ptsTypes="AA">
                                      <p:cBhvr>
                                        <p:cTn id="29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840" y="-196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4896 0.55996 C 0.04549 0.56112 0.04219 0.56227 0.03906 0.56343 C 0.0375 0.56413 0.03576 0.56482 0.0342 0.56575 C 0.02188 0.57061 0.03524 0.56482 0.0217 0.56991 C 0.01997 0.57061 0.01858 0.5713 0.01701 0.572 C 0.01528 0.57246 0.01354 0.57292 0.01198 0.57362 C 0.01042 0.57408 0.00885 0.575 0.00712 0.5757 C 0.00347 0.57709 -0.00069 0.57801 -0.00434 0.5794 C -0.0066 0.58033 -0.00885 0.58125 -0.01111 0.58195 C -0.01337 0.58288 -0.0158 0.58334 -0.01788 0.58403 C -0.02066 0.58519 -0.02309 0.58635 -0.02569 0.58727 C -0.02812 0.5882 -0.0309 0.58889 -0.03333 0.58982 C -0.03576 0.59098 -0.03785 0.59213 -0.0401 0.59306 C -0.04288 0.59399 -0.04601 0.59468 -0.04878 0.59561 C -0.05139 0.59653 -0.05312 0.59792 -0.05556 0.59885 C -0.05816 0.6 -0.06076 0.60116 -0.06319 0.60209 C -0.06597 0.60301 -0.06858 0.60371 -0.07101 0.60463 C -0.07639 0.60672 -0.08142 0.6088 -0.08663 0.61112 L -0.10191 0.61737 C -0.10434 0.61829 -0.10642 0.61922 -0.10868 0.62014 C -0.11128 0.62084 -0.11406 0.62176 -0.11649 0.62269 C -0.11875 0.62362 -0.12083 0.62477 -0.12309 0.62593 C -0.12552 0.62686 -0.12847 0.62755 -0.1309 0.62848 C -0.14497 0.6338 -0.13264 0.62963 -0.14444 0.63426 C -0.14618 0.63496 -0.14844 0.63565 -0.15017 0.63635 C -0.15226 0.63727 -0.15399 0.6382 -0.15608 0.63913 C -0.1599 0.64051 -0.16389 0.64167 -0.16753 0.64329 C -0.17118 0.64491 -0.17431 0.64653 -0.17812 0.64792 C -0.18021 0.64862 -0.18212 0.64931 -0.18403 0.65024 C -0.18542 0.6507 -0.18663 0.65163 -0.18802 0.65232 C -0.1908 0.65348 -0.19375 0.65463 -0.1967 0.65602 C -0.19809 0.65649 -0.19896 0.65718 -0.20052 0.65764 L -0.20434 0.65857 C -0.20972 0.66158 -0.20434 0.6588 -0.21111 0.66112 C -0.22431 0.66575 -0.20677 0.66019 -0.21788 0.66436 C -0.2191 0.66482 -0.22049 0.66505 -0.2217 0.66551 C -0.23507 0.66991 -0.21736 0.66436 -0.22847 0.66852 C -0.22986 0.66899 -0.23108 0.66922 -0.23229 0.66968 C -0.23437 0.67038 -0.23628 0.67107 -0.23802 0.67176 C -0.23976 0.67246 -0.24132 0.67315 -0.24306 0.67385 C -0.24375 0.67431 -0.24497 0.67454 -0.24583 0.675 C -0.2474 0.6757 -0.24913 0.67639 -0.25069 0.67709 C -0.25156 0.67755 -0.25278 0.67778 -0.25365 0.67825 C -0.25625 0.67917 -0.25851 0.68056 -0.26128 0.68125 C -0.26632 0.68264 -0.26389 0.68195 -0.26806 0.68357 C -0.26927 0.68334 -0.27101 0.68357 -0.27187 0.68288 C -0.27292 0.68218 -0.27569 0.6757 -0.27569 0.67547 L -0.27778 0.67223 L -0.27847 0.67084 C -0.27465 0.66737 -0.27847 0.66991 -0.26719 0.66806 C -0.26267 0.66737 -0.25816 0.66644 -0.25365 0.66598 C -0.25156 0.66575 -0.24514 0.66528 -0.24306 0.66505 C -0.23472 0.66366 -0.23993 0.66389 -0.2342 0.66389 " pathEditMode="relative" rAng="0" ptsTypes="AAAAAAAAAAAAAAAAAAAAAAAAAAAAAAAAAAAAAAAAAAAAAAAAAAAAA">
                                      <p:cBhvr>
                                        <p:cTn id="33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372" y="6181"/>
                                    </p:animMotion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500"/>
                            </p:stCondLst>
                            <p:childTnLst>
                              <p:par>
                                <p:cTn id="38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3958 0.6757 L 0.04896 0.55996 " pathEditMode="relative" rAng="0" ptsTypes="AA">
                                      <p:cBhvr>
                                        <p:cTn id="39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028" y="-604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4896 0.55995 C 0.03906 0.56134 0.03177 0.56227 0.02222 0.56435 C 0.01945 0.56481 0.01667 0.56551 0.01389 0.56644 C 0.01042 0.56782 0.00729 0.56991 0.00382 0.57106 C -0.00156 0.57269 -0.00746 0.57292 -0.01285 0.57546 C -0.01944 0.57847 -0.02587 0.58264 -0.03281 0.58426 C -0.03611 0.58495 -0.03958 0.58542 -0.04271 0.58657 C -0.05069 0.58912 -0.05816 0.59398 -0.06614 0.59537 C -0.06996 0.59606 -0.07396 0.59653 -0.07778 0.59769 C -0.08646 0.6 -0.09114 0.60324 -0.09948 0.60648 C -0.10712 0.60972 -0.11493 0.6125 -0.12274 0.61551 C -0.12673 0.6169 -0.13055 0.61806 -0.13437 0.61991 L -0.15451 0.6287 C -0.15781 0.63032 -0.16111 0.63148 -0.16441 0.6331 C -0.17083 0.63657 -0.17604 0.63958 -0.18281 0.64213 C -0.18541 0.64306 -0.18837 0.64329 -0.19114 0.64421 C -0.20087 0.64792 -0.20052 0.64884 -0.20937 0.65324 C -0.21979 0.6581 -0.21788 0.65718 -0.22778 0.65995 C -0.23264 0.66319 -0.2375 0.66667 -0.24271 0.66875 C -0.24548 0.66991 -0.24826 0.67014 -0.25104 0.67106 L -0.26441 0.67986 C -0.26666 0.68125 -0.2691 0.68241 -0.271 0.68426 C -0.27274 0.68588 -0.2743 0.68773 -0.27604 0.68866 C -0.27812 0.69005 -0.28055 0.68981 -0.28281 0.69097 C -0.28732 0.69352 -0.29166 0.69699 -0.296 0.69977 L -0.30278 0.7044 C -0.30503 0.70579 -0.30712 0.70764 -0.30937 0.7088 C -0.31215 0.71019 -0.3151 0.71157 -0.31771 0.71319 C -0.32222 0.71597 -0.32656 0.71921 -0.33107 0.72199 C -0.3368 0.72593 -0.33975 0.72824 -0.346 0.73102 C -0.34826 0.73194 -0.35052 0.73218 -0.35278 0.7331 C -0.36007 0.73681 -0.35816 0.7375 -0.36441 0.74213 C -0.36649 0.74375 -0.36892 0.74491 -0.371 0.74653 C -0.38003 0.75347 -0.37187 0.74907 -0.38107 0.75324 C -0.38333 0.75532 -0.38541 0.75787 -0.38767 0.75995 C -0.39236 0.76389 -0.39462 0.76435 -0.3993 0.76667 C -0.3993 0.76644 -0.39653 0.74329 -0.396 0.74213 C -0.3941 0.7375 -0.38732 0.73657 -0.38437 0.73542 C -0.38264 0.73472 -0.38107 0.7338 -0.37934 0.7331 C -0.37396 0.73148 -0.36649 0.73009 -0.36111 0.7287 C -0.35833 0.72801 -0.35278 0.72662 -0.35278 0.72685 " pathEditMode="relative" rAng="0" ptsTypes="AAAAAAAAAAAAAAAAAAAAAAAAAAAAAAAAAAAAAAAAA">
                                      <p:cBhvr>
                                        <p:cTn id="43" dur="1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413" y="10324"/>
                                    </p:animMotion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2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54" grpId="0"/>
      <p:bldP spid="37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7C4EFF7-8005-7C7B-2C11-A422D38D6FEF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41325" y="1200794"/>
            <a:ext cx="8234363" cy="1163395"/>
          </a:xfrm>
        </p:spPr>
        <p:txBody>
          <a:bodyPr/>
          <a:lstStyle/>
          <a:p>
            <a:r>
              <a:rPr lang="en-US"/>
              <a:t>In the next lesson, you will continue to learn about length. 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5CC7A6DF-20BF-3CE5-0D68-92FFF342B899}"/>
              </a:ext>
            </a:extLst>
          </p:cNvPr>
          <p:cNvCxnSpPr>
            <a:cxnSpLocks/>
          </p:cNvCxnSpPr>
          <p:nvPr/>
        </p:nvCxnSpPr>
        <p:spPr>
          <a:xfrm>
            <a:off x="1600023" y="2705292"/>
            <a:ext cx="0" cy="2937325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4B5429C0-F130-28A5-4E86-453D24BC9194}"/>
              </a:ext>
            </a:extLst>
          </p:cNvPr>
          <p:cNvSpPr txBox="1"/>
          <p:nvPr/>
        </p:nvSpPr>
        <p:spPr>
          <a:xfrm rot="5400000">
            <a:off x="-374651" y="3804621"/>
            <a:ext cx="2966505" cy="73866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4200">
                <a:latin typeface="Calibri" panose="020F0502020204030204" pitchFamily="34" charset="0"/>
                <a:cs typeface="Calibri" panose="020F0502020204030204" pitchFamily="34" charset="0"/>
              </a:rPr>
              <a:t>s</a:t>
            </a:r>
            <a:r>
              <a:rPr kumimoji="0" lang="en-US" sz="42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tarting line</a:t>
            </a:r>
            <a:endParaRPr kumimoji="0" lang="en-AU" sz="42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53092BE-0F47-4826-B2A5-2AEB3C4A6E5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2887264" y="2261825"/>
            <a:ext cx="996897" cy="385039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4213500-CD93-18EA-ACF4-B2E57057F35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3267899" y="684580"/>
            <a:ext cx="1579906" cy="4915658"/>
          </a:xfrm>
          <a:prstGeom prst="rect">
            <a:avLst/>
          </a:prstGeom>
        </p:spPr>
      </p:pic>
      <p:pic>
        <p:nvPicPr>
          <p:cNvPr id="7" name="Picture 6" descr="A pencil with a pink eraser&#10;&#10;Description automatically generated">
            <a:extLst>
              <a:ext uri="{FF2B5EF4-FFF2-40B4-BE49-F238E27FC236}">
                <a16:creationId xmlns:a16="http://schemas.microsoft.com/office/drawing/2014/main" id="{31769A3E-1ABE-F67D-969B-211452FAE48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2285691" y="4279929"/>
            <a:ext cx="656574" cy="2268327"/>
          </a:xfrm>
          <a:prstGeom prst="rect">
            <a:avLst/>
          </a:prstGeom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EDE76F74-7C2E-A044-4C8A-EB9CB55C2E0E}"/>
              </a:ext>
            </a:extLst>
          </p:cNvPr>
          <p:cNvCxnSpPr>
            <a:cxnSpLocks/>
          </p:cNvCxnSpPr>
          <p:nvPr/>
        </p:nvCxnSpPr>
        <p:spPr>
          <a:xfrm>
            <a:off x="3694905" y="5323752"/>
            <a:ext cx="0" cy="333454"/>
          </a:xfrm>
          <a:prstGeom prst="line">
            <a:avLst/>
          </a:prstGeom>
          <a:ln w="28575">
            <a:prstDash val="sysDash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4A09D08-AA96-C220-C149-68AB75FE9292}"/>
              </a:ext>
            </a:extLst>
          </p:cNvPr>
          <p:cNvCxnSpPr>
            <a:cxnSpLocks/>
          </p:cNvCxnSpPr>
          <p:nvPr/>
        </p:nvCxnSpPr>
        <p:spPr>
          <a:xfrm>
            <a:off x="5221892" y="4048778"/>
            <a:ext cx="0" cy="341805"/>
          </a:xfrm>
          <a:prstGeom prst="line">
            <a:avLst/>
          </a:prstGeom>
          <a:ln w="28575">
            <a:prstDash val="sysDash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B95C2104-0828-FC51-CC57-F2851675ECCC}"/>
              </a:ext>
            </a:extLst>
          </p:cNvPr>
          <p:cNvCxnSpPr>
            <a:cxnSpLocks/>
          </p:cNvCxnSpPr>
          <p:nvPr/>
        </p:nvCxnSpPr>
        <p:spPr>
          <a:xfrm>
            <a:off x="6428390" y="2719250"/>
            <a:ext cx="0" cy="341805"/>
          </a:xfrm>
          <a:prstGeom prst="line">
            <a:avLst/>
          </a:prstGeom>
          <a:ln w="28575">
            <a:prstDash val="sysDash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4328343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284178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9F026DC-BB25-F65C-DF15-E9632C4DC471}"/>
              </a:ext>
            </a:extLst>
          </p:cNvPr>
          <p:cNvSpPr txBox="1"/>
          <p:nvPr/>
        </p:nvSpPr>
        <p:spPr>
          <a:xfrm>
            <a:off x="3148885" y="60530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AU"/>
          </a:p>
        </p:txBody>
      </p:sp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6FF95CF1-A903-7045-9CED-CEAC3EC91255}"/>
              </a:ext>
            </a:extLst>
          </p:cNvPr>
          <p:cNvSpPr txBox="1">
            <a:spLocks/>
          </p:cNvSpPr>
          <p:nvPr/>
        </p:nvSpPr>
        <p:spPr>
          <a:xfrm>
            <a:off x="500278" y="1273906"/>
            <a:ext cx="8543137" cy="1163395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>
            <a:defPPr>
              <a:defRPr lang="en-US"/>
            </a:defPPr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Which sense helps us notice what </a:t>
            </a:r>
            <a:r>
              <a:rPr lang="en-US" err="1"/>
              <a:t>colour</a:t>
            </a:r>
            <a:r>
              <a:rPr lang="en-US"/>
              <a:t> something is? 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D9569DCF-7F56-6654-4A47-09D66E292D73}"/>
              </a:ext>
            </a:extLst>
          </p:cNvPr>
          <p:cNvGrpSpPr/>
          <p:nvPr/>
        </p:nvGrpSpPr>
        <p:grpSpPr>
          <a:xfrm>
            <a:off x="589951" y="2558607"/>
            <a:ext cx="5572942" cy="917028"/>
            <a:chOff x="431800" y="4322689"/>
            <a:chExt cx="5572942" cy="917028"/>
          </a:xfrm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ADD161FE-2233-D086-F641-CAD0CEBF0CD0}"/>
                </a:ext>
              </a:extLst>
            </p:cNvPr>
            <p:cNvSpPr/>
            <p:nvPr/>
          </p:nvSpPr>
          <p:spPr>
            <a:xfrm>
              <a:off x="431800" y="4322689"/>
              <a:ext cx="917028" cy="917028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AU" sz="4200" b="1"/>
                <a:t>1</a:t>
              </a:r>
            </a:p>
          </p:txBody>
        </p:sp>
        <p:sp>
          <p:nvSpPr>
            <p:cNvPr id="21" name="Text Placeholder 11">
              <a:extLst>
                <a:ext uri="{FF2B5EF4-FFF2-40B4-BE49-F238E27FC236}">
                  <a16:creationId xmlns:a16="http://schemas.microsoft.com/office/drawing/2014/main" id="{CB7890CA-8823-716E-5625-6D13C0E9380E}"/>
                </a:ext>
              </a:extLst>
            </p:cNvPr>
            <p:cNvSpPr txBox="1">
              <a:spLocks/>
            </p:cNvSpPr>
            <p:nvPr/>
          </p:nvSpPr>
          <p:spPr>
            <a:xfrm>
              <a:off x="1472151" y="4499675"/>
              <a:ext cx="4532591" cy="581698"/>
            </a:xfrm>
            <a:prstGeom prst="rect">
              <a:avLst/>
            </a:prstGeom>
          </p:spPr>
          <p:txBody>
            <a:bodyPr wrap="square" lIns="0" tIns="0" rIns="0" bIns="0" anchor="t">
              <a:spAutoFit/>
            </a:bodyPr>
            <a:lstStyle>
              <a:defPPr>
                <a:defRPr lang="en-US"/>
              </a:defPPr>
              <a:lvl1pPr marL="0" indent="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4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>
                  <a:ea typeface="Calibri"/>
                  <a:cs typeface="Calibri"/>
                </a:rPr>
                <a:t>Smell</a:t>
              </a:r>
            </a:p>
          </p:txBody>
        </p:sp>
      </p:grpSp>
      <p:sp>
        <p:nvSpPr>
          <p:cNvPr id="18" name="Oval 17">
            <a:extLst>
              <a:ext uri="{FF2B5EF4-FFF2-40B4-BE49-F238E27FC236}">
                <a16:creationId xmlns:a16="http://schemas.microsoft.com/office/drawing/2014/main" id="{2A2E8006-2254-960D-779D-A77ADA038BB5}"/>
              </a:ext>
            </a:extLst>
          </p:cNvPr>
          <p:cNvSpPr/>
          <p:nvPr/>
        </p:nvSpPr>
        <p:spPr>
          <a:xfrm>
            <a:off x="589472" y="3967907"/>
            <a:ext cx="917028" cy="91702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AU" sz="4200" b="1"/>
              <a:t>2</a:t>
            </a:r>
          </a:p>
        </p:txBody>
      </p:sp>
      <p:sp>
        <p:nvSpPr>
          <p:cNvPr id="17" name="Text Placeholder 11">
            <a:extLst>
              <a:ext uri="{FF2B5EF4-FFF2-40B4-BE49-F238E27FC236}">
                <a16:creationId xmlns:a16="http://schemas.microsoft.com/office/drawing/2014/main" id="{FD15DB51-54A4-62B4-F613-30E2DFC7AC1B}"/>
              </a:ext>
            </a:extLst>
          </p:cNvPr>
          <p:cNvSpPr txBox="1">
            <a:spLocks/>
          </p:cNvSpPr>
          <p:nvPr/>
        </p:nvSpPr>
        <p:spPr>
          <a:xfrm>
            <a:off x="1630302" y="4135572"/>
            <a:ext cx="5983842" cy="581698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>
            <a:defPPr>
              <a:defRPr lang="en-US"/>
            </a:defPPr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See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4BAF2897-9247-5F3E-54FC-2BB60B04223F}"/>
              </a:ext>
            </a:extLst>
          </p:cNvPr>
          <p:cNvSpPr/>
          <p:nvPr/>
        </p:nvSpPr>
        <p:spPr>
          <a:xfrm>
            <a:off x="589472" y="5334210"/>
            <a:ext cx="917028" cy="91702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AU" sz="4200" b="1"/>
              <a:t>3</a:t>
            </a:r>
          </a:p>
        </p:txBody>
      </p:sp>
      <p:sp>
        <p:nvSpPr>
          <p:cNvPr id="6" name="Text Placeholder 11">
            <a:extLst>
              <a:ext uri="{FF2B5EF4-FFF2-40B4-BE49-F238E27FC236}">
                <a16:creationId xmlns:a16="http://schemas.microsoft.com/office/drawing/2014/main" id="{340D8871-F9BE-E4D4-292F-E6CD2E22228A}"/>
              </a:ext>
            </a:extLst>
          </p:cNvPr>
          <p:cNvSpPr txBox="1">
            <a:spLocks/>
          </p:cNvSpPr>
          <p:nvPr/>
        </p:nvSpPr>
        <p:spPr>
          <a:xfrm>
            <a:off x="1630302" y="5501875"/>
            <a:ext cx="5983842" cy="581698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>
            <a:defPPr>
              <a:defRPr lang="en-US"/>
            </a:defPPr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Hear</a:t>
            </a:r>
          </a:p>
        </p:txBody>
      </p:sp>
      <p:pic>
        <p:nvPicPr>
          <p:cNvPr id="10" name="Picture 9" descr="A colorful circle with black background&#10;&#10;Description automatically generated">
            <a:extLst>
              <a:ext uri="{FF2B5EF4-FFF2-40B4-BE49-F238E27FC236}">
                <a16:creationId xmlns:a16="http://schemas.microsoft.com/office/drawing/2014/main" id="{CDA76EE0-1043-D8C7-D719-D65FA3EE03E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61772" y="2735592"/>
            <a:ext cx="3347981" cy="3347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50466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5AD30D-1C5A-8AD0-3DF4-3A9DAB4C8D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1F7ECD4-E6F7-F9CB-4602-DDAB524F6689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41325" y="1200794"/>
            <a:ext cx="8234363" cy="1163395"/>
          </a:xfrm>
        </p:spPr>
        <p:txBody>
          <a:bodyPr wrap="square" lIns="0" tIns="0" rIns="0" bIns="0" anchor="t">
            <a:spAutoFit/>
          </a:bodyPr>
          <a:lstStyle/>
          <a:p>
            <a:r>
              <a:rPr lang="en-US">
                <a:ea typeface="Calibri"/>
                <a:cs typeface="Calibri"/>
              </a:rPr>
              <a:t>In this lesson, we will learn about length. </a:t>
            </a:r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AD07253-8CDE-F8EB-282A-0C4918EB6760}"/>
              </a:ext>
            </a:extLst>
          </p:cNvPr>
          <p:cNvSpPr txBox="1"/>
          <p:nvPr/>
        </p:nvSpPr>
        <p:spPr>
          <a:xfrm>
            <a:off x="2286000" y="3244334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ZA"/>
          </a:p>
        </p:txBody>
      </p:sp>
      <p:pic>
        <p:nvPicPr>
          <p:cNvPr id="10" name="Picture 9" descr="A pencil with eraser on top&#10;&#10;Description automatically generated">
            <a:extLst>
              <a:ext uri="{FF2B5EF4-FFF2-40B4-BE49-F238E27FC236}">
                <a16:creationId xmlns:a16="http://schemas.microsoft.com/office/drawing/2014/main" id="{FE7DEDB4-ABF9-F2E4-5F8B-B7FAD47CB57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3757790" y="640239"/>
            <a:ext cx="931206" cy="4998287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FC8866DA-7AF3-D727-EAF9-4C8AEBB06B1A}"/>
              </a:ext>
            </a:extLst>
          </p:cNvPr>
          <p:cNvCxnSpPr>
            <a:cxnSpLocks/>
          </p:cNvCxnSpPr>
          <p:nvPr/>
        </p:nvCxnSpPr>
        <p:spPr>
          <a:xfrm>
            <a:off x="1917126" y="2863468"/>
            <a:ext cx="0" cy="2805008"/>
          </a:xfrm>
          <a:prstGeom prst="line">
            <a:avLst/>
          </a:prstGeom>
          <a:ln w="28575">
            <a:prstDash val="sysDash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5" name="Picture 14" descr="A close up of a paint brush&#10;&#10;Description automatically generated">
            <a:extLst>
              <a:ext uri="{FF2B5EF4-FFF2-40B4-BE49-F238E27FC236}">
                <a16:creationId xmlns:a16="http://schemas.microsoft.com/office/drawing/2014/main" id="{6FFD8654-977E-C13D-A333-E54A1FAFC29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3801709" y="2210790"/>
            <a:ext cx="2145524" cy="6628196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9BD2A822-CDB5-7293-7BB7-9C3D45D244B9}"/>
              </a:ext>
            </a:extLst>
          </p:cNvPr>
          <p:cNvSpPr txBox="1"/>
          <p:nvPr/>
        </p:nvSpPr>
        <p:spPr>
          <a:xfrm rot="5400000">
            <a:off x="-118224" y="3896640"/>
            <a:ext cx="3078801" cy="73866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4200">
                <a:latin typeface="Calibri" panose="020F0502020204030204" pitchFamily="34" charset="0"/>
                <a:cs typeface="Calibri" panose="020F0502020204030204" pitchFamily="34" charset="0"/>
              </a:rPr>
              <a:t>s</a:t>
            </a:r>
            <a:r>
              <a:rPr kumimoji="0" lang="en-US" sz="42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tarting line</a:t>
            </a:r>
            <a:endParaRPr kumimoji="0" lang="en-AU" sz="42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52306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FB64FD9-D13E-2B8E-9CBD-5E7A935D624E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41325" y="1200794"/>
            <a:ext cx="8234363" cy="2001574"/>
          </a:xfrm>
        </p:spPr>
        <p:txBody>
          <a:bodyPr wrap="square" lIns="0" tIns="0" rIns="0" bIns="0" anchor="t">
            <a:spAutoFit/>
          </a:bodyPr>
          <a:lstStyle/>
          <a:p>
            <a:pPr>
              <a:buClr>
                <a:schemeClr val="tx1"/>
              </a:buClr>
            </a:pPr>
            <a:r>
              <a:rPr lang="en-US"/>
              <a:t>You will be able to: ​</a:t>
            </a:r>
          </a:p>
          <a:p>
            <a:pPr marL="342900" indent="-34290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b="1">
                <a:solidFill>
                  <a:schemeClr val="accent1"/>
                </a:solidFill>
              </a:rPr>
              <a:t>identify</a:t>
            </a:r>
            <a:r>
              <a:rPr lang="en-US">
                <a:solidFill>
                  <a:schemeClr val="accent1"/>
                </a:solidFill>
              </a:rPr>
              <a:t> </a:t>
            </a:r>
            <a:r>
              <a:rPr lang="en-US"/>
              <a:t>the length of an object</a:t>
            </a:r>
            <a:endParaRPr lang="en-US" b="1">
              <a:ea typeface="Calibri"/>
              <a:cs typeface="Calibri"/>
            </a:endParaRPr>
          </a:p>
          <a:p>
            <a:pPr marL="342900" indent="-34290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b="1">
                <a:solidFill>
                  <a:schemeClr val="accent1"/>
                </a:solidFill>
              </a:rPr>
              <a:t>compare</a:t>
            </a:r>
            <a:r>
              <a:rPr lang="en-US">
                <a:solidFill>
                  <a:schemeClr val="accent1"/>
                </a:solidFill>
              </a:rPr>
              <a:t> </a:t>
            </a:r>
            <a:r>
              <a:rPr lang="en-US"/>
              <a:t>the length of an object.</a:t>
            </a:r>
            <a:endParaRPr lang="en-US">
              <a:solidFill>
                <a:schemeClr val="accent1"/>
              </a:solidFill>
              <a:ea typeface="Calibri"/>
              <a:cs typeface="Calibri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9A345AE-ED49-2C1A-A1F0-168D8E01C02B}"/>
              </a:ext>
            </a:extLst>
          </p:cNvPr>
          <p:cNvSpPr/>
          <p:nvPr/>
        </p:nvSpPr>
        <p:spPr>
          <a:xfrm>
            <a:off x="787648" y="1856274"/>
            <a:ext cx="1718777" cy="725287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1E341F0-0408-6120-CB43-37EF2B6785EC}"/>
              </a:ext>
            </a:extLst>
          </p:cNvPr>
          <p:cNvSpPr/>
          <p:nvPr/>
        </p:nvSpPr>
        <p:spPr>
          <a:xfrm>
            <a:off x="812827" y="2497886"/>
            <a:ext cx="1718777" cy="725287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CD5198C-FB26-EA88-0CAC-88AF54155591}"/>
              </a:ext>
            </a:extLst>
          </p:cNvPr>
          <p:cNvSpPr/>
          <p:nvPr/>
        </p:nvSpPr>
        <p:spPr>
          <a:xfrm>
            <a:off x="700088" y="1877772"/>
            <a:ext cx="1856500" cy="6201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48E2295-74D9-6660-C973-DAE3FD1A9D65}"/>
              </a:ext>
            </a:extLst>
          </p:cNvPr>
          <p:cNvSpPr/>
          <p:nvPr/>
        </p:nvSpPr>
        <p:spPr>
          <a:xfrm>
            <a:off x="700088" y="2594291"/>
            <a:ext cx="2134552" cy="6201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4" name="Picture 23" descr="A close up of a paint brush&#10;&#10;Description automatically generated">
            <a:extLst>
              <a:ext uri="{FF2B5EF4-FFF2-40B4-BE49-F238E27FC236}">
                <a16:creationId xmlns:a16="http://schemas.microsoft.com/office/drawing/2014/main" id="{CF762EE6-A508-B961-98DE-AB03A03FC08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3219607" y="1191320"/>
            <a:ext cx="846879" cy="5061787"/>
          </a:xfrm>
          <a:prstGeom prst="rect">
            <a:avLst/>
          </a:prstGeom>
        </p:spPr>
      </p:pic>
      <p:pic>
        <p:nvPicPr>
          <p:cNvPr id="25" name="Picture 24" descr="A red and white marker&#10;&#10;Description automatically generated">
            <a:extLst>
              <a:ext uri="{FF2B5EF4-FFF2-40B4-BE49-F238E27FC236}">
                <a16:creationId xmlns:a16="http://schemas.microsoft.com/office/drawing/2014/main" id="{2722A991-191F-FA3D-8E00-5E77F67F0E4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32511" y="5375494"/>
            <a:ext cx="3210842" cy="846878"/>
          </a:xfrm>
          <a:prstGeom prst="rect">
            <a:avLst/>
          </a:prstGeom>
        </p:spPr>
      </p:pic>
      <p:pic>
        <p:nvPicPr>
          <p:cNvPr id="26" name="Picture 25" descr="A pencil with a eraser&#10;&#10;Description automatically generated">
            <a:extLst>
              <a:ext uri="{FF2B5EF4-FFF2-40B4-BE49-F238E27FC236}">
                <a16:creationId xmlns:a16="http://schemas.microsoft.com/office/drawing/2014/main" id="{6634E58F-8F03-89CF-3B17-257A9DCD594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2640189" y="2754037"/>
            <a:ext cx="1319981" cy="4013074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06E36D63-FBFF-F0B8-6C67-FE681DCE38FB}"/>
              </a:ext>
            </a:extLst>
          </p:cNvPr>
          <p:cNvCxnSpPr>
            <a:cxnSpLocks/>
          </p:cNvCxnSpPr>
          <p:nvPr/>
        </p:nvCxnSpPr>
        <p:spPr>
          <a:xfrm flipV="1">
            <a:off x="1386238" y="3407980"/>
            <a:ext cx="0" cy="2793372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Box 7">
            <a:extLst>
              <a:ext uri="{FF2B5EF4-FFF2-40B4-BE49-F238E27FC236}">
                <a16:creationId xmlns:a16="http://schemas.microsoft.com/office/drawing/2014/main" id="{F5D9855C-9D47-A343-B947-E79C2BBC5A5F}"/>
              </a:ext>
            </a:extLst>
          </p:cNvPr>
          <p:cNvSpPr txBox="1"/>
          <p:nvPr/>
        </p:nvSpPr>
        <p:spPr>
          <a:xfrm>
            <a:off x="1736853" y="2570857"/>
            <a:ext cx="6938835" cy="138499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 anchor="t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857250">
              <a:defRPr/>
            </a:pPr>
            <a:r>
              <a:rPr lang="en-AU" sz="4200" b="1"/>
              <a:t>Identify: </a:t>
            </a:r>
            <a:r>
              <a:rPr lang="en-AU" sz="4200"/>
              <a:t>to find or name something.   </a:t>
            </a:r>
          </a:p>
        </p:txBody>
      </p:sp>
      <p:sp>
        <p:nvSpPr>
          <p:cNvPr id="6" name="TextBox 8">
            <a:extLst>
              <a:ext uri="{FF2B5EF4-FFF2-40B4-BE49-F238E27FC236}">
                <a16:creationId xmlns:a16="http://schemas.microsoft.com/office/drawing/2014/main" id="{2A03B7F6-F696-70A0-0954-F799778357AD}"/>
              </a:ext>
            </a:extLst>
          </p:cNvPr>
          <p:cNvSpPr txBox="1"/>
          <p:nvPr/>
        </p:nvSpPr>
        <p:spPr>
          <a:xfrm>
            <a:off x="1750346" y="3168128"/>
            <a:ext cx="6925342" cy="138499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 anchor="t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857250">
              <a:defRPr/>
            </a:pPr>
            <a:r>
              <a:rPr lang="en-AU" sz="4200" b="1"/>
              <a:t>Compare</a:t>
            </a:r>
            <a:r>
              <a:rPr lang="en-AU" sz="4200"/>
              <a:t>: to see how things are the same or different.</a:t>
            </a:r>
            <a:endParaRPr lang="en-AU" sz="4200">
              <a:cs typeface="Calibri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6AE9F5E-6BED-08EF-E73D-33B92D0EF723}"/>
              </a:ext>
            </a:extLst>
          </p:cNvPr>
          <p:cNvSpPr txBox="1"/>
          <p:nvPr/>
        </p:nvSpPr>
        <p:spPr>
          <a:xfrm rot="5400000">
            <a:off x="-479658" y="4456354"/>
            <a:ext cx="2793372" cy="73866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4200">
                <a:latin typeface="Calibri" panose="020F0502020204030204" pitchFamily="34" charset="0"/>
                <a:cs typeface="Calibri" panose="020F0502020204030204" pitchFamily="34" charset="0"/>
              </a:rPr>
              <a:t>s</a:t>
            </a:r>
            <a:r>
              <a:rPr kumimoji="0" lang="en-US" sz="42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tarting line</a:t>
            </a:r>
            <a:endParaRPr kumimoji="0" lang="en-AU" sz="42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8083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animBg="1"/>
      <p:bldP spid="6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44164E-02C7-78A4-89EC-C4B96FB646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048226CF-AC55-7493-5599-BC9C4B10FF0C}"/>
              </a:ext>
            </a:extLst>
          </p:cNvPr>
          <p:cNvGrpSpPr/>
          <p:nvPr/>
        </p:nvGrpSpPr>
        <p:grpSpPr>
          <a:xfrm>
            <a:off x="4712879" y="1542893"/>
            <a:ext cx="3962809" cy="3962799"/>
            <a:chOff x="463718" y="1730073"/>
            <a:chExt cx="3962809" cy="3962799"/>
          </a:xfrm>
        </p:grpSpPr>
        <p:pic>
          <p:nvPicPr>
            <p:cNvPr id="9" name="Picture 8" descr="A close-up of a child's feet in sandals&#10;&#10;Description automatically generated">
              <a:extLst>
                <a:ext uri="{FF2B5EF4-FFF2-40B4-BE49-F238E27FC236}">
                  <a16:creationId xmlns:a16="http://schemas.microsoft.com/office/drawing/2014/main" id="{B9AA1106-0E36-79B8-7478-120EF5B688A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14331" y="1920660"/>
              <a:ext cx="3733206" cy="3772212"/>
            </a:xfrm>
            <a:prstGeom prst="ellipse">
              <a:avLst/>
            </a:prstGeom>
          </p:spPr>
        </p:pic>
        <p:sp>
          <p:nvSpPr>
            <p:cNvPr id="4" name="Donut 5">
              <a:extLst>
                <a:ext uri="{FF2B5EF4-FFF2-40B4-BE49-F238E27FC236}">
                  <a16:creationId xmlns:a16="http://schemas.microsoft.com/office/drawing/2014/main" id="{1155223E-528E-0839-CEA2-B1B5CF27CBDF}"/>
                </a:ext>
              </a:extLst>
            </p:cNvPr>
            <p:cNvSpPr/>
            <p:nvPr/>
          </p:nvSpPr>
          <p:spPr>
            <a:xfrm>
              <a:off x="463718" y="1730073"/>
              <a:ext cx="3962809" cy="3772213"/>
            </a:xfrm>
            <a:prstGeom prst="donut">
              <a:avLst>
                <a:gd name="adj" fmla="val 5184"/>
              </a:avLst>
            </a:prstGeom>
            <a:solidFill>
              <a:schemeClr val="accent1"/>
            </a:solidFill>
            <a:ln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 sz="1100">
                <a:solidFill>
                  <a:schemeClr val="tx2"/>
                </a:solidFill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4221D0CC-0DBC-991B-FD6C-EFC334F24B3E}"/>
              </a:ext>
            </a:extLst>
          </p:cNvPr>
          <p:cNvGrpSpPr/>
          <p:nvPr/>
        </p:nvGrpSpPr>
        <p:grpSpPr>
          <a:xfrm>
            <a:off x="468312" y="1542893"/>
            <a:ext cx="3962809" cy="3772213"/>
            <a:chOff x="4665410" y="1730072"/>
            <a:chExt cx="3962809" cy="3772213"/>
          </a:xfrm>
        </p:grpSpPr>
        <p:pic>
          <p:nvPicPr>
            <p:cNvPr id="12" name="Picture 11" descr="A close up of a child's feet&#10;&#10;Description automatically generated">
              <a:extLst>
                <a:ext uri="{FF2B5EF4-FFF2-40B4-BE49-F238E27FC236}">
                  <a16:creationId xmlns:a16="http://schemas.microsoft.com/office/drawing/2014/main" id="{5BA404A5-8B59-D80C-EB17-0798FA4F06B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771595" y="1920660"/>
              <a:ext cx="3661950" cy="2946305"/>
            </a:xfrm>
            <a:prstGeom prst="ellipse">
              <a:avLst/>
            </a:prstGeom>
          </p:spPr>
        </p:pic>
        <p:sp>
          <p:nvSpPr>
            <p:cNvPr id="6" name="Donut 5">
              <a:extLst>
                <a:ext uri="{FF2B5EF4-FFF2-40B4-BE49-F238E27FC236}">
                  <a16:creationId xmlns:a16="http://schemas.microsoft.com/office/drawing/2014/main" id="{9AB1AFD0-D5DF-7DCB-5F42-D14A87EC94A0}"/>
                </a:ext>
              </a:extLst>
            </p:cNvPr>
            <p:cNvSpPr/>
            <p:nvPr/>
          </p:nvSpPr>
          <p:spPr>
            <a:xfrm>
              <a:off x="4665410" y="1730072"/>
              <a:ext cx="3962809" cy="3772213"/>
            </a:xfrm>
            <a:prstGeom prst="donut">
              <a:avLst>
                <a:gd name="adj" fmla="val 5184"/>
              </a:avLst>
            </a:prstGeom>
            <a:solidFill>
              <a:schemeClr val="accent1"/>
            </a:solidFill>
            <a:ln>
              <a:solidFill>
                <a:schemeClr val="accent1"/>
              </a:solidFill>
            </a:ln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 sz="1100">
                <a:solidFill>
                  <a:schemeClr val="tx2"/>
                </a:solidFill>
              </a:endParaRP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E4B3161D-1D2D-6DD6-9BBD-1BA299CB7099}"/>
              </a:ext>
            </a:extLst>
          </p:cNvPr>
          <p:cNvSpPr txBox="1"/>
          <p:nvPr/>
        </p:nvSpPr>
        <p:spPr>
          <a:xfrm>
            <a:off x="1265873" y="5505692"/>
            <a:ext cx="2262993" cy="73866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4200" noProof="0">
                <a:latin typeface="Calibri" panose="020F0502020204030204" pitchFamily="34" charset="0"/>
                <a:cs typeface="Calibri" panose="020F0502020204030204" pitchFamily="34" charset="0"/>
              </a:rPr>
              <a:t>Too small</a:t>
            </a:r>
            <a:endParaRPr kumimoji="0" lang="en-AU" sz="42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752D56B-E796-B6F6-57CF-8CFACB536A68}"/>
              </a:ext>
            </a:extLst>
          </p:cNvPr>
          <p:cNvSpPr txBox="1"/>
          <p:nvPr/>
        </p:nvSpPr>
        <p:spPr>
          <a:xfrm>
            <a:off x="5562786" y="5519303"/>
            <a:ext cx="2262993" cy="73866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4200" noProof="0">
                <a:latin typeface="Calibri" panose="020F0502020204030204" pitchFamily="34" charset="0"/>
                <a:cs typeface="Calibri" panose="020F0502020204030204" pitchFamily="34" charset="0"/>
              </a:rPr>
              <a:t>Just right</a:t>
            </a:r>
            <a:endParaRPr kumimoji="0" lang="en-AU" sz="42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5613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rectangular grey object on a tile surface&#10;&#10;AI-generated content may be incorrect.">
            <a:extLst>
              <a:ext uri="{FF2B5EF4-FFF2-40B4-BE49-F238E27FC236}">
                <a16:creationId xmlns:a16="http://schemas.microsoft.com/office/drawing/2014/main" id="{1E88304F-850B-0006-A11E-76FC0799B4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637444" y="92052"/>
            <a:ext cx="9144000" cy="686609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32B9958-97A6-EA87-070F-A8AC95A6C8F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40000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6609" y="843154"/>
            <a:ext cx="8588635" cy="2199914"/>
          </a:xfrm>
          <a:prstGeom prst="rect">
            <a:avLst/>
          </a:prstGeom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C1634A5-AF7B-EA6F-AAF0-A6D595DAF9D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lIns="0" tIns="0" rIns="0" bIns="0" anchor="t"/>
          <a:lstStyle/>
          <a:p>
            <a:r>
              <a:rPr lang="en-US">
                <a:ea typeface="Calibri"/>
                <a:cs typeface="Calibri"/>
              </a:rPr>
              <a:t>Length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75A10BA-7C6B-6340-9E1A-206F8F0F6A10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510881" y="1318385"/>
            <a:ext cx="8234363" cy="1163395"/>
          </a:xfrm>
        </p:spPr>
        <p:txBody>
          <a:bodyPr wrap="square" lIns="0" tIns="0" rIns="0" bIns="0" anchor="t">
            <a:spAutoFit/>
          </a:bodyPr>
          <a:lstStyle/>
          <a:p>
            <a:r>
              <a:rPr lang="en-US">
                <a:ea typeface="Calibri"/>
                <a:cs typeface="Calibri"/>
              </a:rPr>
              <a:t>Length is how far an object is from one end to the other. </a:t>
            </a:r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544BF24-2DB7-E47D-5707-4AFDB72D3243}"/>
              </a:ext>
            </a:extLst>
          </p:cNvPr>
          <p:cNvSpPr txBox="1"/>
          <p:nvPr/>
        </p:nvSpPr>
        <p:spPr>
          <a:xfrm>
            <a:off x="226218" y="1387926"/>
            <a:ext cx="481488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ZA" b="0" i="0">
                <a:solidFill>
                  <a:srgbClr val="000000"/>
                </a:solidFill>
                <a:effectLst/>
                <a:latin typeface="Times" pitchFamily="2" charset="0"/>
              </a:rPr>
              <a:t> </a:t>
            </a:r>
            <a:endParaRPr lang="en-US"/>
          </a:p>
        </p:txBody>
      </p:sp>
      <p:pic>
        <p:nvPicPr>
          <p:cNvPr id="7" name="Picture 6" descr="A close up of a paint brush&#10;&#10;Description automatically generated">
            <a:extLst>
              <a:ext uri="{FF2B5EF4-FFF2-40B4-BE49-F238E27FC236}">
                <a16:creationId xmlns:a16="http://schemas.microsoft.com/office/drawing/2014/main" id="{C42DD16D-9178-A63A-4C51-754E2A047FB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4099427" y="928492"/>
            <a:ext cx="1106822" cy="6615463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CC3531A-89D7-29AA-3B87-E6747AEA8219}"/>
              </a:ext>
            </a:extLst>
          </p:cNvPr>
          <p:cNvCxnSpPr>
            <a:cxnSpLocks/>
          </p:cNvCxnSpPr>
          <p:nvPr/>
        </p:nvCxnSpPr>
        <p:spPr>
          <a:xfrm>
            <a:off x="1754507" y="4914712"/>
            <a:ext cx="5747109" cy="0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AD4747DA-52CC-C9AF-6058-88115CEC76F0}"/>
              </a:ext>
            </a:extLst>
          </p:cNvPr>
          <p:cNvSpPr txBox="1"/>
          <p:nvPr/>
        </p:nvSpPr>
        <p:spPr>
          <a:xfrm>
            <a:off x="3842839" y="5170283"/>
            <a:ext cx="1619997" cy="73866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4200" noProof="0">
                <a:latin typeface="Calibri" panose="020F0502020204030204" pitchFamily="34" charset="0"/>
                <a:cs typeface="Calibri" panose="020F0502020204030204" pitchFamily="34" charset="0"/>
              </a:rPr>
              <a:t>length</a:t>
            </a:r>
            <a:endParaRPr kumimoji="0" lang="en-AU" sz="42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D344F3D1-9AFF-0F3A-BEFD-BB4CBC19F6A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flipV="1">
            <a:off x="708707" y="2451214"/>
            <a:ext cx="973737" cy="1741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76996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746 -0.02153 L 0.7632 -0.01204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8524" y="463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0"/>
                                            </p:cond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office theme">
  <a:themeElements>
    <a:clrScheme name="GGSA">
      <a:dk1>
        <a:srgbClr val="181818"/>
      </a:dk1>
      <a:lt1>
        <a:sysClr val="window" lastClr="FFFFFF"/>
      </a:lt1>
      <a:dk2>
        <a:srgbClr val="1F1F1F"/>
      </a:dk2>
      <a:lt2>
        <a:srgbClr val="181818"/>
      </a:lt2>
      <a:accent1>
        <a:srgbClr val="177F99"/>
      </a:accent1>
      <a:accent2>
        <a:srgbClr val="D9D9D9"/>
      </a:accent2>
      <a:accent3>
        <a:srgbClr val="F99B27"/>
      </a:accent3>
      <a:accent4>
        <a:srgbClr val="FCB326"/>
      </a:accent4>
      <a:accent5>
        <a:srgbClr val="FAA234"/>
      </a:accent5>
      <a:accent6>
        <a:srgbClr val="FED05E"/>
      </a:accent6>
      <a:hlink>
        <a:srgbClr val="0000FF"/>
      </a:hlink>
      <a:folHlink>
        <a:srgbClr val="800080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office theme">
  <a:themeElements>
    <a:clrScheme name="GGSA">
      <a:dk1>
        <a:srgbClr val="181818"/>
      </a:dk1>
      <a:lt1>
        <a:sysClr val="window" lastClr="FFFFFF"/>
      </a:lt1>
      <a:dk2>
        <a:srgbClr val="1F1F1F"/>
      </a:dk2>
      <a:lt2>
        <a:srgbClr val="181818"/>
      </a:lt2>
      <a:accent1>
        <a:srgbClr val="177F99"/>
      </a:accent1>
      <a:accent2>
        <a:srgbClr val="D9D9D9"/>
      </a:accent2>
      <a:accent3>
        <a:srgbClr val="F99B27"/>
      </a:accent3>
      <a:accent4>
        <a:srgbClr val="FCB326"/>
      </a:accent4>
      <a:accent5>
        <a:srgbClr val="FAA234"/>
      </a:accent5>
      <a:accent6>
        <a:srgbClr val="FED05E"/>
      </a:accent6>
      <a:hlink>
        <a:srgbClr val="0000FF"/>
      </a:hlink>
      <a:folHlink>
        <a:srgbClr val="800080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2_office theme">
  <a:themeElements>
    <a:clrScheme name="GGSA">
      <a:dk1>
        <a:srgbClr val="181818"/>
      </a:dk1>
      <a:lt1>
        <a:sysClr val="window" lastClr="FFFFFF"/>
      </a:lt1>
      <a:dk2>
        <a:srgbClr val="1F1F1F"/>
      </a:dk2>
      <a:lt2>
        <a:srgbClr val="181818"/>
      </a:lt2>
      <a:accent1>
        <a:srgbClr val="177F99"/>
      </a:accent1>
      <a:accent2>
        <a:srgbClr val="D9D9D9"/>
      </a:accent2>
      <a:accent3>
        <a:srgbClr val="F99B27"/>
      </a:accent3>
      <a:accent4>
        <a:srgbClr val="FCB326"/>
      </a:accent4>
      <a:accent5>
        <a:srgbClr val="FAA234"/>
      </a:accent5>
      <a:accent6>
        <a:srgbClr val="FED05E"/>
      </a:accent6>
      <a:hlink>
        <a:srgbClr val="0000FF"/>
      </a:hlink>
      <a:folHlink>
        <a:srgbClr val="800080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GGSA_Curriculum_PPT_Theme">
  <a:themeElements>
    <a:clrScheme name="OZEWRI U3">
      <a:dk1>
        <a:sysClr val="windowText" lastClr="000000"/>
      </a:dk1>
      <a:lt1>
        <a:sysClr val="window" lastClr="FFFFFF"/>
      </a:lt1>
      <a:dk2>
        <a:srgbClr val="F99B27"/>
      </a:dk2>
      <a:lt2>
        <a:srgbClr val="177F99"/>
      </a:lt2>
      <a:accent1>
        <a:srgbClr val="E1D750"/>
      </a:accent1>
      <a:accent2>
        <a:srgbClr val="C8B932"/>
      </a:accent2>
      <a:accent3>
        <a:srgbClr val="AFA023"/>
      </a:accent3>
      <a:accent4>
        <a:srgbClr val="968719"/>
      </a:accent4>
      <a:accent5>
        <a:srgbClr val="7D6E12"/>
      </a:accent5>
      <a:accent6>
        <a:srgbClr val="645A0C"/>
      </a:accent6>
      <a:hlink>
        <a:srgbClr val="0563C1"/>
      </a:hlink>
      <a:folHlink>
        <a:srgbClr val="954F72"/>
      </a:folHlink>
    </a:clrScheme>
    <a:fontScheme name="GGSA lower years">
      <a:majorFont>
        <a:latin typeface="QLD Beginner GT Yr 1-3"/>
        <a:ea typeface=""/>
        <a:cs typeface=""/>
      </a:majorFont>
      <a:minorFont>
        <a:latin typeface="QLD Beginner GT Yr 1-3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/>
        </a:solidFill>
        <a:ln>
          <a:solidFill>
            <a:schemeClr val="tx2">
              <a:lumMod val="75000"/>
            </a:schemeClr>
          </a:solidFill>
        </a:ln>
      </a:spPr>
      <a:bodyPr anchor="ctr"/>
      <a:lstStyle>
        <a:defPPr algn="r">
          <a:defRPr sz="1100" dirty="0" smtClean="0">
            <a:solidFill>
              <a:schemeClr val="tx2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  <a:ln>
          <a:noFill/>
        </a:ln>
      </a:spPr>
      <a:bodyPr wrap="square" rtlCol="0">
        <a:noAutofit/>
      </a:bodyPr>
      <a:lstStyle>
        <a:defPPr>
          <a:spcBef>
            <a:spcPts val="672"/>
          </a:spcBef>
          <a:defRPr sz="2800" i="0" dirty="0" smtClean="0">
            <a:solidFill>
              <a:schemeClr val="tx1"/>
            </a:solidFill>
            <a:latin typeface="Calibri"/>
            <a:cs typeface="Calibri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MFL Y2 Lesson Template PPT V2 20230927" id="{081621FB-E4E0-7D43-9E9C-022B708B3508}" vid="{1FE104BC-7D09-064E-A46D-6DD2FDDB7EC5}"/>
    </a:ext>
  </a:extLst>
</a:theme>
</file>

<file path=ppt/theme/theme5.xml><?xml version="1.0" encoding="utf-8"?>
<a:theme xmlns:a="http://schemas.openxmlformats.org/drawingml/2006/main" name="3_office theme">
  <a:themeElements>
    <a:clrScheme name="GGSA">
      <a:dk1>
        <a:srgbClr val="181818"/>
      </a:dk1>
      <a:lt1>
        <a:sysClr val="window" lastClr="FFFFFF"/>
      </a:lt1>
      <a:dk2>
        <a:srgbClr val="1F1F1F"/>
      </a:dk2>
      <a:lt2>
        <a:srgbClr val="181818"/>
      </a:lt2>
      <a:accent1>
        <a:srgbClr val="177F99"/>
      </a:accent1>
      <a:accent2>
        <a:srgbClr val="D9D9D9"/>
      </a:accent2>
      <a:accent3>
        <a:srgbClr val="F99B27"/>
      </a:accent3>
      <a:accent4>
        <a:srgbClr val="FCB326"/>
      </a:accent4>
      <a:accent5>
        <a:srgbClr val="FAA234"/>
      </a:accent5>
      <a:accent6>
        <a:srgbClr val="FED05E"/>
      </a:accent6>
      <a:hlink>
        <a:srgbClr val="0000FF"/>
      </a:hlink>
      <a:folHlink>
        <a:srgbClr val="800080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d63ea73a-d7e6-4e3a-bf41-d78273581467">
      <Terms xmlns="http://schemas.microsoft.com/office/infopath/2007/PartnerControls"/>
    </lcf76f155ced4ddcb4097134ff3c332f>
    <_Flow_SignoffStatus xmlns="d63ea73a-d7e6-4e3a-bf41-d78273581467" xsi:nil="true"/>
    <_Revision xmlns="http://schemas.microsoft.com/sharepoint/v3/fields" xsi:nil="true"/>
    <TaxCatchAll xmlns="f315eb64-a02b-4bd5-a84c-38ab918c4ccd" xsi:nil="true"/>
    <Review_x0020_History xmlns="d63ea73a-d7e6-4e3a-bf41-d78273581467" xsi:nil="true"/>
    <SharedWithUsers xmlns="f315eb64-a02b-4bd5-a84c-38ab918c4ccd">
      <UserInfo>
        <DisplayName/>
        <AccountId xsi:nil="true"/>
        <AccountType/>
      </UserInfo>
    </SharedWithUsers>
    <_dlc_DocId xmlns="f315eb64-a02b-4bd5-a84c-38ab918c4ccd">3KN27SNVY5CS-90160594-429895</_dlc_DocId>
    <_dlc_DocIdUrl xmlns="f315eb64-a02b-4bd5-a84c-38ab918c4ccd">
      <Url>https://ggsaus.sharepoint.com/sites/Curriculum/_layouts/15/DocIdRedir.aspx?ID=3KN27SNVY5CS-90160594-429895</Url>
      <Description>3KN27SNVY5CS-90160594-429895</Description>
    </_dlc_DocIdUrl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3EF7453D4541F4C94DB1D6331E0719E" ma:contentTypeVersion="19" ma:contentTypeDescription="Create a new document." ma:contentTypeScope="" ma:versionID="2f2461598377cc1d69122c1f23337d5e">
  <xsd:schema xmlns:xsd="http://www.w3.org/2001/XMLSchema" xmlns:xs="http://www.w3.org/2001/XMLSchema" xmlns:p="http://schemas.microsoft.com/office/2006/metadata/properties" xmlns:ns2="d63ea73a-d7e6-4e3a-bf41-d78273581467" xmlns:ns3="f315eb64-a02b-4bd5-a84c-38ab918c4ccd" xmlns:ns4="http://schemas.microsoft.com/sharepoint/v3/fields" targetNamespace="http://schemas.microsoft.com/office/2006/metadata/properties" ma:root="true" ma:fieldsID="6701f24062e837f14f86cc189893d0b6" ns2:_="" ns3:_="" ns4:_="">
    <xsd:import namespace="d63ea73a-d7e6-4e3a-bf41-d78273581467"/>
    <xsd:import namespace="f315eb64-a02b-4bd5-a84c-38ab918c4ccd"/>
    <xsd:import namespace="http://schemas.microsoft.com/sharepoint/v3/fields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2:_Flow_SignoffStatus" minOccurs="0"/>
                <xsd:element ref="ns3:SharedWithUsers" minOccurs="0"/>
                <xsd:element ref="ns3:SharedWithDetails" minOccurs="0"/>
                <xsd:element ref="ns4:_Revision" minOccurs="0"/>
                <xsd:element ref="ns2:Review_x0020_History" minOccurs="0"/>
                <xsd:element ref="ns2:MediaServiceObjectDetectorVersions" minOccurs="0"/>
                <xsd:element ref="ns3:_dlc_DocId" minOccurs="0"/>
                <xsd:element ref="ns3:_dlc_DocIdUrl" minOccurs="0"/>
                <xsd:element ref="ns3:_dlc_DocIdPersistId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63ea73a-d7e6-4e3a-bf41-d7827358146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23a52850-eb8e-4fa7-a03f-de41acfdcd0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  <xsd:element name="_Flow_SignoffStatus" ma:index="19" nillable="true" ma:displayName="Sign-off status" ma:internalName="Sign_x002d_off_x0020_status">
      <xsd:simpleType>
        <xsd:restriction base="dms:Text"/>
      </xsd:simpleType>
    </xsd:element>
    <xsd:element name="Review_x0020_History" ma:index="23" nillable="true" ma:displayName="Review History" ma:description="Provides a link to view all previous audits on the file in the Document Management system" ma:internalName="Review_x0020_History">
      <xsd:simpleType>
        <xsd:restriction base="dms:Text">
          <xsd:maxLength value="255"/>
        </xsd:restriction>
      </xsd:simple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8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9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315eb64-a02b-4bd5-a84c-38ab918c4ccd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020cdfe1-95c5-49e3-a8d4-f4154b7228ba}" ma:internalName="TaxCatchAll" ma:showField="CatchAllData" ma:web="f315eb64-a02b-4bd5-a84c-38ab918c4cc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_dlc_DocId" ma:index="25" nillable="true" ma:displayName="Document ID Value" ma:description="The value of the document ID assigned to this item." ma:indexed="true" ma:internalName="_dlc_DocId" ma:readOnly="true">
      <xsd:simpleType>
        <xsd:restriction base="dms:Text"/>
      </xsd:simpleType>
    </xsd:element>
    <xsd:element name="_dlc_DocIdUrl" ma:index="26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27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/fields" elementFormDefault="qualified">
    <xsd:import namespace="http://schemas.microsoft.com/office/2006/documentManagement/types"/>
    <xsd:import namespace="http://schemas.microsoft.com/office/infopath/2007/PartnerControls"/>
    <xsd:element name="_Revision" ma:index="22" nillable="true" ma:displayName="Revision" ma:internalName="_Revision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Props1.xml><?xml version="1.0" encoding="utf-8"?>
<ds:datastoreItem xmlns:ds="http://schemas.openxmlformats.org/officeDocument/2006/customXml" ds:itemID="{0F9FF758-1108-4171-8A52-7E236646B551}">
  <ds:schemaRefs>
    <ds:schemaRef ds:uri="http://schemas.openxmlformats.org/package/2006/metadata/core-properties"/>
    <ds:schemaRef ds:uri="http://schemas.microsoft.com/sharepoint/v3/fields"/>
    <ds:schemaRef ds:uri="http://schemas.microsoft.com/office/2006/documentManagement/types"/>
    <ds:schemaRef ds:uri="http://schemas.microsoft.com/office/infopath/2007/PartnerControls"/>
    <ds:schemaRef ds:uri="http://purl.org/dc/dcmitype/"/>
    <ds:schemaRef ds:uri="http://purl.org/dc/elements/1.1/"/>
    <ds:schemaRef ds:uri="http://purl.org/dc/terms/"/>
    <ds:schemaRef ds:uri="http://www.w3.org/XML/1998/namespace"/>
    <ds:schemaRef ds:uri="d63ea73a-d7e6-4e3a-bf41-d78273581467"/>
    <ds:schemaRef ds:uri="f315eb64-a02b-4bd5-a84c-38ab918c4ccd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E7BD5E8A-86EF-4DEE-8236-6A1F04318495}">
  <ds:schemaRefs>
    <ds:schemaRef ds:uri="d63ea73a-d7e6-4e3a-bf41-d78273581467"/>
    <ds:schemaRef ds:uri="f315eb64-a02b-4bd5-a84c-38ab918c4ccd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microsoft.com/sharepoint/v3/field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2FC68FEA-AFEC-4D81-8993-D2743A551360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9C879368-AB85-41DF-B1AF-3011E722481F}">
  <ds:schemaRefs>
    <ds:schemaRef ds:uri="http://schemas.microsoft.com/sharepoint/events"/>
  </ds:schemaRefs>
</ds:datastoreItem>
</file>

<file path=docMetadata/LabelInfo.xml><?xml version="1.0" encoding="utf-8"?>
<clbl:labelList xmlns:clbl="http://schemas.microsoft.com/office/2020/mipLabelMetadata">
  <clbl:label id="{9244ecb8-16fe-4c0f-8e27-d1c8d10e61bf}" enabled="0" method="" siteId="{9244ecb8-16fe-4c0f-8e27-d1c8d10e61bf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</TotalTime>
  <Words>788</Words>
  <Application>Microsoft Macintosh PowerPoint</Application>
  <PresentationFormat>On-screen Show (4:3)</PresentationFormat>
  <Paragraphs>277</Paragraphs>
  <Slides>44</Slides>
  <Notes>43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44</vt:i4>
      </vt:variant>
    </vt:vector>
  </HeadingPairs>
  <TitlesOfParts>
    <vt:vector size="56" baseType="lpstr">
      <vt:lpstr>Aptos</vt:lpstr>
      <vt:lpstr>Arial</vt:lpstr>
      <vt:lpstr>Calibr</vt:lpstr>
      <vt:lpstr>Calibri</vt:lpstr>
      <vt:lpstr>Dreaming Outloud Pro</vt:lpstr>
      <vt:lpstr>QLD Beginner GT Yr 1-3</vt:lpstr>
      <vt:lpstr>Times</vt:lpstr>
      <vt:lpstr>office theme</vt:lpstr>
      <vt:lpstr>1_office theme</vt:lpstr>
      <vt:lpstr>2_office theme</vt:lpstr>
      <vt:lpstr>GGSA_Curriculum_PPT_Theme</vt:lpstr>
      <vt:lpstr>3_office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Jemma Bellingan</cp:lastModifiedBy>
  <cp:revision>1</cp:revision>
  <dcterms:created xsi:type="dcterms:W3CDTF">2025-09-27T06:41:47Z</dcterms:created>
  <dcterms:modified xsi:type="dcterms:W3CDTF">2026-06-22T10:57:05Z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0x01010023EF7453D4541F4C94DB1D6331E0719E</vt:lpwstr>
  </property>
  <property fmtid="{D5CDD505-2E9C-101B-9397-08002B2CF9AE}" pid="3" name="Order">
    <vt:r8>145000</vt:r8>
  </property>
  <property fmtid="{D5CDD505-2E9C-101B-9397-08002B2CF9AE}" pid="4" name="TriggerFlowInfo">
    <vt:lpwstr/>
  </property>
  <property fmtid="{D5CDD505-2E9C-101B-9397-08002B2CF9AE}" pid="5" name="ComplianceAssetId">
    <vt:lpwstr/>
  </property>
  <property fmtid="{D5CDD505-2E9C-101B-9397-08002B2CF9AE}" pid="6" name="_ExtendedDescription">
    <vt:lpwstr/>
  </property>
  <property fmtid="{D5CDD505-2E9C-101B-9397-08002B2CF9AE}" pid="7" name="_dlc_DocIdItemGuid">
    <vt:lpwstr>5d9c2f23-e61d-4cc4-8e26-be1d1311f8d7</vt:lpwstr>
  </property>
  <property fmtid="{D5CDD505-2E9C-101B-9397-08002B2CF9AE}" pid="8" name="MediaServiceImageTags">
    <vt:lpwstr/>
  </property>
</Properties>
</file>